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1"/>
  </p:sldMasterIdLst>
  <p:notesMasterIdLst>
    <p:notesMasterId r:id="rId18"/>
  </p:notesMasterIdLst>
  <p:sldIdLst>
    <p:sldId id="256" r:id="rId2"/>
    <p:sldId id="267" r:id="rId3"/>
    <p:sldId id="257" r:id="rId4"/>
    <p:sldId id="258" r:id="rId5"/>
    <p:sldId id="264" r:id="rId6"/>
    <p:sldId id="261" r:id="rId7"/>
    <p:sldId id="259" r:id="rId8"/>
    <p:sldId id="279" r:id="rId9"/>
    <p:sldId id="260" r:id="rId10"/>
    <p:sldId id="275" r:id="rId11"/>
    <p:sldId id="300" r:id="rId12"/>
    <p:sldId id="303" r:id="rId13"/>
    <p:sldId id="301" r:id="rId14"/>
    <p:sldId id="304" r:id="rId15"/>
    <p:sldId id="302" r:id="rId16"/>
    <p:sldId id="266" r:id="rId17"/>
  </p:sldIdLst>
  <p:sldSz cx="9144000" cy="5143500" type="screen16x9"/>
  <p:notesSz cx="6858000" cy="9144000"/>
  <p:embeddedFontLst>
    <p:embeddedFont>
      <p:font typeface="Barudaks" pitchFamily="2" charset="0"/>
      <p:regular r:id="rId19"/>
    </p:embeddedFont>
    <p:embeddedFont>
      <p:font typeface="Lato" panose="020B0604020202020204" charset="0"/>
      <p:regular r:id="rId20"/>
      <p:bold r:id="rId21"/>
      <p:italic r:id="rId22"/>
      <p:boldItalic r:id="rId23"/>
    </p:embeddedFont>
    <p:embeddedFont>
      <p:font typeface="Pompiere" panose="020B0604020202020204" charset="0"/>
      <p:regular r:id="rId24"/>
    </p:embeddedFont>
    <p:embeddedFont>
      <p:font typeface="Almond Nougat" panose="02000600000000000000" pitchFamily="2" charset="0"/>
      <p:regular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8BF1D1F-6B63-42C5-9546-A85BB59F3DA4}">
  <a:tblStyle styleId="{68BF1D1F-6B63-42C5-9546-A85BB59F3DA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103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" name="Google Shape;26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Google Shape;687;ga41cc00f87_1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8" name="Google Shape;688;ga41cc00f87_1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a41cc00f87_2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a41cc00f87_2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592435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9d75e17901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9d75e17901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943904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a41cc00f87_2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a41cc00f87_2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160197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9d75e17901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9d75e17901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75041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a41cc00f87_2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a41cc00f87_2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267070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a4561397da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9" name="Google Shape;409;ga4561397da_0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ga41cc00f87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9" name="Google Shape;439;ga41cc00f87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a41cc00f87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a41cc00f87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9d75e17901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9d75e17901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9d75e17901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5" name="Google Shape;375;g9d75e17901_0_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a41cc00f87_2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a41cc00f87_2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9d75e17901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9d75e17901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a4561397da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4" name="Google Shape;824;ga4561397da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a41cc00f87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3" name="Google Shape;323;ga41cc00f87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503300" y="1900025"/>
            <a:ext cx="4137300" cy="170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941300" y="3601625"/>
            <a:ext cx="5261400" cy="43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 rot="10800000">
            <a:off x="-2" y="1"/>
            <a:ext cx="2501209" cy="2162717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197288" y="2678578"/>
            <a:ext cx="1220170" cy="1922041"/>
            <a:chOff x="197288" y="2678578"/>
            <a:chExt cx="1220170" cy="1922041"/>
          </a:xfrm>
        </p:grpSpPr>
        <p:sp>
          <p:nvSpPr>
            <p:cNvPr id="13" name="Google Shape;13;p2"/>
            <p:cNvSpPr/>
            <p:nvPr/>
          </p:nvSpPr>
          <p:spPr>
            <a:xfrm>
              <a:off x="197288" y="3755754"/>
              <a:ext cx="945928" cy="844864"/>
            </a:xfrm>
            <a:custGeom>
              <a:avLst/>
              <a:gdLst/>
              <a:ahLst/>
              <a:cxnLst/>
              <a:rect l="l" t="t" r="r" b="b"/>
              <a:pathLst>
                <a:path w="8873" h="7925" fill="none" extrusionOk="0">
                  <a:moveTo>
                    <a:pt x="6411" y="7924"/>
                  </a:moveTo>
                  <a:lnTo>
                    <a:pt x="1026" y="3873"/>
                  </a:lnTo>
                  <a:cubicBezTo>
                    <a:pt x="180" y="3232"/>
                    <a:pt x="0" y="2052"/>
                    <a:pt x="641" y="1206"/>
                  </a:cubicBezTo>
                  <a:lnTo>
                    <a:pt x="795" y="1001"/>
                  </a:lnTo>
                  <a:cubicBezTo>
                    <a:pt x="1436" y="154"/>
                    <a:pt x="2616" y="1"/>
                    <a:pt x="3462" y="616"/>
                  </a:cubicBezTo>
                  <a:lnTo>
                    <a:pt x="8872" y="4668"/>
                  </a:lnTo>
                  <a:lnTo>
                    <a:pt x="8462" y="5206"/>
                  </a:lnTo>
                  <a:cubicBezTo>
                    <a:pt x="7770" y="6129"/>
                    <a:pt x="6462" y="6309"/>
                    <a:pt x="5565" y="5616"/>
                  </a:cubicBezTo>
                  <a:lnTo>
                    <a:pt x="2616" y="3411"/>
                  </a:lnTo>
                  <a:cubicBezTo>
                    <a:pt x="2308" y="3180"/>
                    <a:pt x="2257" y="2770"/>
                    <a:pt x="2488" y="2488"/>
                  </a:cubicBezTo>
                  <a:lnTo>
                    <a:pt x="2667" y="2231"/>
                  </a:lnTo>
                  <a:cubicBezTo>
                    <a:pt x="2898" y="1924"/>
                    <a:pt x="3308" y="1872"/>
                    <a:pt x="3590" y="2078"/>
                  </a:cubicBezTo>
                  <a:lnTo>
                    <a:pt x="5821" y="3770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373105">
              <a:off x="344493" y="2829253"/>
              <a:ext cx="945918" cy="844855"/>
            </a:xfrm>
            <a:custGeom>
              <a:avLst/>
              <a:gdLst/>
              <a:ahLst/>
              <a:cxnLst/>
              <a:rect l="l" t="t" r="r" b="b"/>
              <a:pathLst>
                <a:path w="8873" h="7925" fill="none" extrusionOk="0">
                  <a:moveTo>
                    <a:pt x="6411" y="7924"/>
                  </a:moveTo>
                  <a:lnTo>
                    <a:pt x="1026" y="3873"/>
                  </a:lnTo>
                  <a:cubicBezTo>
                    <a:pt x="180" y="3232"/>
                    <a:pt x="0" y="2052"/>
                    <a:pt x="641" y="1206"/>
                  </a:cubicBezTo>
                  <a:lnTo>
                    <a:pt x="795" y="1001"/>
                  </a:lnTo>
                  <a:cubicBezTo>
                    <a:pt x="1436" y="154"/>
                    <a:pt x="2616" y="1"/>
                    <a:pt x="3462" y="616"/>
                  </a:cubicBezTo>
                  <a:lnTo>
                    <a:pt x="8872" y="4668"/>
                  </a:lnTo>
                  <a:lnTo>
                    <a:pt x="8462" y="5206"/>
                  </a:lnTo>
                  <a:cubicBezTo>
                    <a:pt x="7770" y="6129"/>
                    <a:pt x="6462" y="6309"/>
                    <a:pt x="5565" y="5616"/>
                  </a:cubicBezTo>
                  <a:lnTo>
                    <a:pt x="2616" y="3411"/>
                  </a:lnTo>
                  <a:cubicBezTo>
                    <a:pt x="2308" y="3180"/>
                    <a:pt x="2257" y="2770"/>
                    <a:pt x="2488" y="2488"/>
                  </a:cubicBezTo>
                  <a:lnTo>
                    <a:pt x="2667" y="2231"/>
                  </a:lnTo>
                  <a:cubicBezTo>
                    <a:pt x="2898" y="1924"/>
                    <a:pt x="3308" y="1872"/>
                    <a:pt x="3590" y="2078"/>
                  </a:cubicBezTo>
                  <a:lnTo>
                    <a:pt x="5821" y="3770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Google Shape;15;p2"/>
          <p:cNvSpPr/>
          <p:nvPr/>
        </p:nvSpPr>
        <p:spPr>
          <a:xfrm>
            <a:off x="8632900" y="329525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1433450" y="3811050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3847100" y="357825"/>
            <a:ext cx="222000" cy="22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7958850" y="4039625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3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4"/>
          <p:cNvSpPr/>
          <p:nvPr/>
        </p:nvSpPr>
        <p:spPr>
          <a:xfrm rot="124120">
            <a:off x="-55066" y="-165105"/>
            <a:ext cx="8601806" cy="13808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14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4"/>
          <p:cNvSpPr txBox="1">
            <a:spLocks noGrp="1"/>
          </p:cNvSpPr>
          <p:nvPr>
            <p:ph type="title" idx="2"/>
          </p:nvPr>
        </p:nvSpPr>
        <p:spPr>
          <a:xfrm>
            <a:off x="713275" y="2687123"/>
            <a:ext cx="2256600" cy="50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9" name="Google Shape;119;p14"/>
          <p:cNvSpPr txBox="1">
            <a:spLocks noGrp="1"/>
          </p:cNvSpPr>
          <p:nvPr>
            <p:ph type="subTitle" idx="1"/>
          </p:nvPr>
        </p:nvSpPr>
        <p:spPr>
          <a:xfrm>
            <a:off x="713275" y="3116327"/>
            <a:ext cx="2256600" cy="9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4"/>
          <p:cNvSpPr txBox="1">
            <a:spLocks noGrp="1"/>
          </p:cNvSpPr>
          <p:nvPr>
            <p:ph type="title" idx="3"/>
          </p:nvPr>
        </p:nvSpPr>
        <p:spPr>
          <a:xfrm>
            <a:off x="3443697" y="2687123"/>
            <a:ext cx="2256600" cy="50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21" name="Google Shape;121;p14"/>
          <p:cNvSpPr txBox="1">
            <a:spLocks noGrp="1"/>
          </p:cNvSpPr>
          <p:nvPr>
            <p:ph type="subTitle" idx="4"/>
          </p:nvPr>
        </p:nvSpPr>
        <p:spPr>
          <a:xfrm>
            <a:off x="3443699" y="3116327"/>
            <a:ext cx="2256600" cy="9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4"/>
          <p:cNvSpPr txBox="1">
            <a:spLocks noGrp="1"/>
          </p:cNvSpPr>
          <p:nvPr>
            <p:ph type="title" idx="5"/>
          </p:nvPr>
        </p:nvSpPr>
        <p:spPr>
          <a:xfrm>
            <a:off x="6174118" y="2687123"/>
            <a:ext cx="2256600" cy="50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23" name="Google Shape;123;p14"/>
          <p:cNvSpPr txBox="1">
            <a:spLocks noGrp="1"/>
          </p:cNvSpPr>
          <p:nvPr>
            <p:ph type="subTitle" idx="6"/>
          </p:nvPr>
        </p:nvSpPr>
        <p:spPr>
          <a:xfrm>
            <a:off x="6174123" y="3116327"/>
            <a:ext cx="2256600" cy="9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14"/>
          <p:cNvSpPr/>
          <p:nvPr/>
        </p:nvSpPr>
        <p:spPr>
          <a:xfrm flipH="1">
            <a:off x="3" y="3834322"/>
            <a:ext cx="1514082" cy="130917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14"/>
          <p:cNvSpPr/>
          <p:nvPr/>
        </p:nvSpPr>
        <p:spPr>
          <a:xfrm>
            <a:off x="8781475" y="991625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14"/>
          <p:cNvSpPr/>
          <p:nvPr/>
        </p:nvSpPr>
        <p:spPr>
          <a:xfrm>
            <a:off x="3554925" y="4690550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14"/>
          <p:cNvSpPr/>
          <p:nvPr/>
        </p:nvSpPr>
        <p:spPr>
          <a:xfrm>
            <a:off x="305550" y="2683775"/>
            <a:ext cx="222000" cy="22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14"/>
          <p:cNvSpPr/>
          <p:nvPr/>
        </p:nvSpPr>
        <p:spPr>
          <a:xfrm>
            <a:off x="8626725" y="3422100"/>
            <a:ext cx="120600" cy="120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9" name="Google Shape;129;p14"/>
          <p:cNvGrpSpPr/>
          <p:nvPr/>
        </p:nvGrpSpPr>
        <p:grpSpPr>
          <a:xfrm rot="-5400000">
            <a:off x="7730295" y="3862461"/>
            <a:ext cx="934519" cy="1551265"/>
            <a:chOff x="197288" y="2680499"/>
            <a:chExt cx="1156726" cy="1920120"/>
          </a:xfrm>
        </p:grpSpPr>
        <p:sp>
          <p:nvSpPr>
            <p:cNvPr id="130" name="Google Shape;130;p14"/>
            <p:cNvSpPr/>
            <p:nvPr/>
          </p:nvSpPr>
          <p:spPr>
            <a:xfrm>
              <a:off x="197288" y="3755754"/>
              <a:ext cx="945928" cy="844864"/>
            </a:xfrm>
            <a:custGeom>
              <a:avLst/>
              <a:gdLst/>
              <a:ahLst/>
              <a:cxnLst/>
              <a:rect l="l" t="t" r="r" b="b"/>
              <a:pathLst>
                <a:path w="8873" h="7925" fill="none" extrusionOk="0">
                  <a:moveTo>
                    <a:pt x="6411" y="7924"/>
                  </a:moveTo>
                  <a:lnTo>
                    <a:pt x="1026" y="3873"/>
                  </a:lnTo>
                  <a:cubicBezTo>
                    <a:pt x="180" y="3232"/>
                    <a:pt x="0" y="2052"/>
                    <a:pt x="641" y="1206"/>
                  </a:cubicBezTo>
                  <a:lnTo>
                    <a:pt x="795" y="1001"/>
                  </a:lnTo>
                  <a:cubicBezTo>
                    <a:pt x="1436" y="154"/>
                    <a:pt x="2616" y="1"/>
                    <a:pt x="3462" y="616"/>
                  </a:cubicBezTo>
                  <a:lnTo>
                    <a:pt x="8872" y="4668"/>
                  </a:lnTo>
                  <a:lnTo>
                    <a:pt x="8462" y="5206"/>
                  </a:lnTo>
                  <a:cubicBezTo>
                    <a:pt x="7770" y="6129"/>
                    <a:pt x="6462" y="6309"/>
                    <a:pt x="5565" y="5616"/>
                  </a:cubicBezTo>
                  <a:lnTo>
                    <a:pt x="2616" y="3411"/>
                  </a:lnTo>
                  <a:cubicBezTo>
                    <a:pt x="2308" y="3180"/>
                    <a:pt x="2257" y="2770"/>
                    <a:pt x="2488" y="2488"/>
                  </a:cubicBezTo>
                  <a:lnTo>
                    <a:pt x="2667" y="2231"/>
                  </a:lnTo>
                  <a:cubicBezTo>
                    <a:pt x="2898" y="1924"/>
                    <a:pt x="3308" y="1872"/>
                    <a:pt x="3590" y="2078"/>
                  </a:cubicBezTo>
                  <a:lnTo>
                    <a:pt x="5821" y="3770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14"/>
            <p:cNvSpPr/>
            <p:nvPr/>
          </p:nvSpPr>
          <p:spPr>
            <a:xfrm rot="4438647">
              <a:off x="344493" y="2829254"/>
              <a:ext cx="945918" cy="844855"/>
            </a:xfrm>
            <a:custGeom>
              <a:avLst/>
              <a:gdLst/>
              <a:ahLst/>
              <a:cxnLst/>
              <a:rect l="l" t="t" r="r" b="b"/>
              <a:pathLst>
                <a:path w="8873" h="7925" fill="none" extrusionOk="0">
                  <a:moveTo>
                    <a:pt x="6411" y="7924"/>
                  </a:moveTo>
                  <a:lnTo>
                    <a:pt x="1026" y="3873"/>
                  </a:lnTo>
                  <a:cubicBezTo>
                    <a:pt x="180" y="3232"/>
                    <a:pt x="0" y="2052"/>
                    <a:pt x="641" y="1206"/>
                  </a:cubicBezTo>
                  <a:lnTo>
                    <a:pt x="795" y="1001"/>
                  </a:lnTo>
                  <a:cubicBezTo>
                    <a:pt x="1436" y="154"/>
                    <a:pt x="2616" y="1"/>
                    <a:pt x="3462" y="616"/>
                  </a:cubicBezTo>
                  <a:lnTo>
                    <a:pt x="8872" y="4668"/>
                  </a:lnTo>
                  <a:lnTo>
                    <a:pt x="8462" y="5206"/>
                  </a:lnTo>
                  <a:cubicBezTo>
                    <a:pt x="7770" y="6129"/>
                    <a:pt x="6462" y="6309"/>
                    <a:pt x="5565" y="5616"/>
                  </a:cubicBezTo>
                  <a:lnTo>
                    <a:pt x="2616" y="3411"/>
                  </a:lnTo>
                  <a:cubicBezTo>
                    <a:pt x="2308" y="3180"/>
                    <a:pt x="2257" y="2770"/>
                    <a:pt x="2488" y="2488"/>
                  </a:cubicBezTo>
                  <a:lnTo>
                    <a:pt x="2667" y="2231"/>
                  </a:lnTo>
                  <a:cubicBezTo>
                    <a:pt x="2898" y="1924"/>
                    <a:pt x="3308" y="1872"/>
                    <a:pt x="3590" y="2078"/>
                  </a:cubicBezTo>
                  <a:lnTo>
                    <a:pt x="5821" y="3770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2_1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8"/>
          <p:cNvSpPr/>
          <p:nvPr/>
        </p:nvSpPr>
        <p:spPr>
          <a:xfrm rot="5400000">
            <a:off x="7731788" y="-255533"/>
            <a:ext cx="1423454" cy="1400971"/>
          </a:xfrm>
          <a:custGeom>
            <a:avLst/>
            <a:gdLst/>
            <a:ahLst/>
            <a:cxnLst/>
            <a:rect l="l" t="t" r="r" b="b"/>
            <a:pathLst>
              <a:path w="51029" h="50223" extrusionOk="0">
                <a:moveTo>
                  <a:pt x="0" y="0"/>
                </a:moveTo>
                <a:lnTo>
                  <a:pt x="590" y="49721"/>
                </a:lnTo>
                <a:cubicBezTo>
                  <a:pt x="641" y="49721"/>
                  <a:pt x="3385" y="50182"/>
                  <a:pt x="3436" y="50182"/>
                </a:cubicBezTo>
                <a:cubicBezTo>
                  <a:pt x="3885" y="50174"/>
                  <a:pt x="4333" y="50170"/>
                  <a:pt x="4783" y="50170"/>
                </a:cubicBezTo>
                <a:cubicBezTo>
                  <a:pt x="6537" y="50170"/>
                  <a:pt x="8295" y="50223"/>
                  <a:pt x="10050" y="50223"/>
                </a:cubicBezTo>
                <a:cubicBezTo>
                  <a:pt x="11826" y="50223"/>
                  <a:pt x="13598" y="50169"/>
                  <a:pt x="15360" y="49951"/>
                </a:cubicBezTo>
                <a:cubicBezTo>
                  <a:pt x="19027" y="49490"/>
                  <a:pt x="22899" y="48054"/>
                  <a:pt x="24745" y="44874"/>
                </a:cubicBezTo>
                <a:cubicBezTo>
                  <a:pt x="27489" y="40079"/>
                  <a:pt x="24514" y="33720"/>
                  <a:pt x="26617" y="28643"/>
                </a:cubicBezTo>
                <a:cubicBezTo>
                  <a:pt x="28412" y="24309"/>
                  <a:pt x="33232" y="22181"/>
                  <a:pt x="37669" y="20668"/>
                </a:cubicBezTo>
                <a:cubicBezTo>
                  <a:pt x="42079" y="19155"/>
                  <a:pt x="46951" y="17514"/>
                  <a:pt x="49387" y="13514"/>
                </a:cubicBezTo>
                <a:cubicBezTo>
                  <a:pt x="50541" y="11590"/>
                  <a:pt x="50977" y="9308"/>
                  <a:pt x="51028" y="7077"/>
                </a:cubicBezTo>
                <a:cubicBezTo>
                  <a:pt x="51028" y="5667"/>
                  <a:pt x="50823" y="1590"/>
                  <a:pt x="50490" y="205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8"/>
          <p:cNvSpPr/>
          <p:nvPr/>
        </p:nvSpPr>
        <p:spPr>
          <a:xfrm rot="135015">
            <a:off x="-164067" y="427702"/>
            <a:ext cx="8733134" cy="44139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8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18"/>
          <p:cNvSpPr txBox="1">
            <a:spLocks noGrp="1"/>
          </p:cNvSpPr>
          <p:nvPr>
            <p:ph type="title" idx="2"/>
          </p:nvPr>
        </p:nvSpPr>
        <p:spPr>
          <a:xfrm>
            <a:off x="848853" y="1920075"/>
            <a:ext cx="2171700" cy="509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79" name="Google Shape;179;p18"/>
          <p:cNvSpPr txBox="1">
            <a:spLocks noGrp="1"/>
          </p:cNvSpPr>
          <p:nvPr>
            <p:ph type="subTitle" idx="1"/>
          </p:nvPr>
        </p:nvSpPr>
        <p:spPr>
          <a:xfrm>
            <a:off x="848853" y="2269700"/>
            <a:ext cx="2171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18"/>
          <p:cNvSpPr txBox="1">
            <a:spLocks noGrp="1"/>
          </p:cNvSpPr>
          <p:nvPr>
            <p:ph type="title" idx="3"/>
          </p:nvPr>
        </p:nvSpPr>
        <p:spPr>
          <a:xfrm>
            <a:off x="3486153" y="1920075"/>
            <a:ext cx="2171700" cy="509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81" name="Google Shape;181;p18"/>
          <p:cNvSpPr txBox="1">
            <a:spLocks noGrp="1"/>
          </p:cNvSpPr>
          <p:nvPr>
            <p:ph type="subTitle" idx="4"/>
          </p:nvPr>
        </p:nvSpPr>
        <p:spPr>
          <a:xfrm>
            <a:off x="3486153" y="2269700"/>
            <a:ext cx="2171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18"/>
          <p:cNvSpPr txBox="1">
            <a:spLocks noGrp="1"/>
          </p:cNvSpPr>
          <p:nvPr>
            <p:ph type="title" idx="5"/>
          </p:nvPr>
        </p:nvSpPr>
        <p:spPr>
          <a:xfrm>
            <a:off x="6123453" y="1920075"/>
            <a:ext cx="2171700" cy="509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83" name="Google Shape;183;p18"/>
          <p:cNvSpPr txBox="1">
            <a:spLocks noGrp="1"/>
          </p:cNvSpPr>
          <p:nvPr>
            <p:ph type="subTitle" idx="6"/>
          </p:nvPr>
        </p:nvSpPr>
        <p:spPr>
          <a:xfrm>
            <a:off x="6123453" y="2269700"/>
            <a:ext cx="2171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18"/>
          <p:cNvSpPr txBox="1">
            <a:spLocks noGrp="1"/>
          </p:cNvSpPr>
          <p:nvPr>
            <p:ph type="title" idx="7"/>
          </p:nvPr>
        </p:nvSpPr>
        <p:spPr>
          <a:xfrm>
            <a:off x="848853" y="3467850"/>
            <a:ext cx="2171700" cy="509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85" name="Google Shape;185;p18"/>
          <p:cNvSpPr txBox="1">
            <a:spLocks noGrp="1"/>
          </p:cNvSpPr>
          <p:nvPr>
            <p:ph type="subTitle" idx="8"/>
          </p:nvPr>
        </p:nvSpPr>
        <p:spPr>
          <a:xfrm>
            <a:off x="848853" y="3817475"/>
            <a:ext cx="2171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86" name="Google Shape;186;p18"/>
          <p:cNvSpPr txBox="1">
            <a:spLocks noGrp="1"/>
          </p:cNvSpPr>
          <p:nvPr>
            <p:ph type="title" idx="9"/>
          </p:nvPr>
        </p:nvSpPr>
        <p:spPr>
          <a:xfrm>
            <a:off x="3486153" y="3467850"/>
            <a:ext cx="2171700" cy="509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87" name="Google Shape;187;p18"/>
          <p:cNvSpPr txBox="1">
            <a:spLocks noGrp="1"/>
          </p:cNvSpPr>
          <p:nvPr>
            <p:ph type="subTitle" idx="13"/>
          </p:nvPr>
        </p:nvSpPr>
        <p:spPr>
          <a:xfrm>
            <a:off x="3486153" y="3817475"/>
            <a:ext cx="2171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18"/>
          <p:cNvSpPr txBox="1">
            <a:spLocks noGrp="1"/>
          </p:cNvSpPr>
          <p:nvPr>
            <p:ph type="title" idx="14"/>
          </p:nvPr>
        </p:nvSpPr>
        <p:spPr>
          <a:xfrm>
            <a:off x="6123453" y="3467850"/>
            <a:ext cx="2171700" cy="509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89" name="Google Shape;189;p18"/>
          <p:cNvSpPr txBox="1">
            <a:spLocks noGrp="1"/>
          </p:cNvSpPr>
          <p:nvPr>
            <p:ph type="subTitle" idx="15"/>
          </p:nvPr>
        </p:nvSpPr>
        <p:spPr>
          <a:xfrm>
            <a:off x="6123453" y="3817475"/>
            <a:ext cx="2171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ullet points">
  <p:cSld name="CUSTOM_5_1_1"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2"/>
          <p:cNvSpPr txBox="1">
            <a:spLocks noGrp="1"/>
          </p:cNvSpPr>
          <p:nvPr>
            <p:ph type="subTitle" idx="1"/>
          </p:nvPr>
        </p:nvSpPr>
        <p:spPr>
          <a:xfrm>
            <a:off x="2417250" y="2141400"/>
            <a:ext cx="4314900" cy="187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16" name="Google Shape;216;p22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7" name="Google Shape;217;p22"/>
          <p:cNvSpPr/>
          <p:nvPr/>
        </p:nvSpPr>
        <p:spPr>
          <a:xfrm>
            <a:off x="7958850" y="4039625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22"/>
          <p:cNvSpPr/>
          <p:nvPr/>
        </p:nvSpPr>
        <p:spPr>
          <a:xfrm>
            <a:off x="343975" y="1931350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22"/>
          <p:cNvSpPr/>
          <p:nvPr/>
        </p:nvSpPr>
        <p:spPr>
          <a:xfrm>
            <a:off x="1180425" y="4648575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22"/>
          <p:cNvSpPr/>
          <p:nvPr/>
        </p:nvSpPr>
        <p:spPr>
          <a:xfrm>
            <a:off x="3847100" y="357825"/>
            <a:ext cx="222000" cy="22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22"/>
          <p:cNvSpPr/>
          <p:nvPr/>
        </p:nvSpPr>
        <p:spPr>
          <a:xfrm rot="10800000" flipH="1">
            <a:off x="7185102" y="-21047"/>
            <a:ext cx="1958898" cy="1693798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5_1_1_1"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3"/>
          <p:cNvSpPr/>
          <p:nvPr/>
        </p:nvSpPr>
        <p:spPr>
          <a:xfrm rot="124120">
            <a:off x="-55066" y="-165105"/>
            <a:ext cx="8601806" cy="13808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3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23"/>
          <p:cNvSpPr/>
          <p:nvPr/>
        </p:nvSpPr>
        <p:spPr>
          <a:xfrm>
            <a:off x="8816800" y="1200649"/>
            <a:ext cx="171300" cy="170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23"/>
          <p:cNvSpPr/>
          <p:nvPr/>
        </p:nvSpPr>
        <p:spPr>
          <a:xfrm>
            <a:off x="3939425" y="4712152"/>
            <a:ext cx="328500" cy="326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23"/>
          <p:cNvSpPr/>
          <p:nvPr/>
        </p:nvSpPr>
        <p:spPr>
          <a:xfrm>
            <a:off x="7691801" y="3887827"/>
            <a:ext cx="1452173" cy="125564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23"/>
          <p:cNvSpPr/>
          <p:nvPr/>
        </p:nvSpPr>
        <p:spPr>
          <a:xfrm>
            <a:off x="153576" y="3369084"/>
            <a:ext cx="222000" cy="220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_1"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6"/>
          <p:cNvSpPr/>
          <p:nvPr/>
        </p:nvSpPr>
        <p:spPr>
          <a:xfrm flipH="1">
            <a:off x="3" y="3834322"/>
            <a:ext cx="1514082" cy="130917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6"/>
          <p:cNvSpPr/>
          <p:nvPr/>
        </p:nvSpPr>
        <p:spPr>
          <a:xfrm>
            <a:off x="2719325" y="230100"/>
            <a:ext cx="382500" cy="3825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6"/>
          <p:cNvSpPr/>
          <p:nvPr/>
        </p:nvSpPr>
        <p:spPr>
          <a:xfrm>
            <a:off x="2533863" y="4603950"/>
            <a:ext cx="173400" cy="173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26"/>
          <p:cNvSpPr/>
          <p:nvPr/>
        </p:nvSpPr>
        <p:spPr>
          <a:xfrm>
            <a:off x="322600" y="2829025"/>
            <a:ext cx="101400" cy="10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2374800" y="2517700"/>
            <a:ext cx="4394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title" idx="2" hasCustomPrompt="1"/>
          </p:nvPr>
        </p:nvSpPr>
        <p:spPr>
          <a:xfrm>
            <a:off x="2374800" y="1340150"/>
            <a:ext cx="4394400" cy="131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0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2" name="Google Shape;22;p3"/>
          <p:cNvSpPr txBox="1">
            <a:spLocks noGrp="1"/>
          </p:cNvSpPr>
          <p:nvPr>
            <p:ph type="subTitle" idx="1"/>
          </p:nvPr>
        </p:nvSpPr>
        <p:spPr>
          <a:xfrm>
            <a:off x="2374800" y="3408475"/>
            <a:ext cx="4394400" cy="44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/>
          <p:nvPr/>
        </p:nvSpPr>
        <p:spPr>
          <a:xfrm rot="5400000">
            <a:off x="-274662" y="1358773"/>
            <a:ext cx="4059285" cy="3510041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3"/>
          <p:cNvSpPr/>
          <p:nvPr/>
        </p:nvSpPr>
        <p:spPr>
          <a:xfrm>
            <a:off x="7605100" y="4174050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3"/>
          <p:cNvSpPr/>
          <p:nvPr/>
        </p:nvSpPr>
        <p:spPr>
          <a:xfrm>
            <a:off x="4461000" y="4609500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3"/>
          <p:cNvSpPr/>
          <p:nvPr/>
        </p:nvSpPr>
        <p:spPr>
          <a:xfrm>
            <a:off x="4461000" y="202200"/>
            <a:ext cx="222000" cy="22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3"/>
          <p:cNvSpPr/>
          <p:nvPr/>
        </p:nvSpPr>
        <p:spPr>
          <a:xfrm>
            <a:off x="616102" y="284775"/>
            <a:ext cx="368400" cy="3675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3"/>
          <p:cNvSpPr/>
          <p:nvPr/>
        </p:nvSpPr>
        <p:spPr>
          <a:xfrm>
            <a:off x="2806300" y="1413200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3"/>
          <p:cNvSpPr/>
          <p:nvPr/>
        </p:nvSpPr>
        <p:spPr>
          <a:xfrm>
            <a:off x="8922975" y="3239200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/>
          <p:nvPr/>
        </p:nvSpPr>
        <p:spPr>
          <a:xfrm flipH="1">
            <a:off x="3" y="3834322"/>
            <a:ext cx="1514082" cy="130917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4"/>
          <p:cNvSpPr/>
          <p:nvPr/>
        </p:nvSpPr>
        <p:spPr>
          <a:xfrm rot="190722">
            <a:off x="312199" y="-372345"/>
            <a:ext cx="8445394" cy="53812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1"/>
          </p:nvPr>
        </p:nvSpPr>
        <p:spPr>
          <a:xfrm>
            <a:off x="713225" y="1246950"/>
            <a:ext cx="7717500" cy="335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/>
          <p:nvPr/>
        </p:nvSpPr>
        <p:spPr>
          <a:xfrm>
            <a:off x="107500" y="794875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4"/>
          <p:cNvSpPr/>
          <p:nvPr/>
        </p:nvSpPr>
        <p:spPr>
          <a:xfrm>
            <a:off x="1824550" y="4910000"/>
            <a:ext cx="172800" cy="1722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"/>
          <p:cNvSpPr/>
          <p:nvPr/>
        </p:nvSpPr>
        <p:spPr>
          <a:xfrm>
            <a:off x="8789400" y="3405800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7"/>
          <p:cNvSpPr txBox="1">
            <a:spLocks noGrp="1"/>
          </p:cNvSpPr>
          <p:nvPr>
            <p:ph type="title"/>
          </p:nvPr>
        </p:nvSpPr>
        <p:spPr>
          <a:xfrm>
            <a:off x="2406900" y="1582925"/>
            <a:ext cx="43302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body" idx="1"/>
          </p:nvPr>
        </p:nvSpPr>
        <p:spPr>
          <a:xfrm>
            <a:off x="2406900" y="2216250"/>
            <a:ext cx="4330200" cy="14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8" name="Google Shape;58;p7"/>
          <p:cNvSpPr/>
          <p:nvPr/>
        </p:nvSpPr>
        <p:spPr>
          <a:xfrm flipH="1">
            <a:off x="8" y="2726202"/>
            <a:ext cx="2795640" cy="2417303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7"/>
          <p:cNvSpPr/>
          <p:nvPr/>
        </p:nvSpPr>
        <p:spPr>
          <a:xfrm>
            <a:off x="626600" y="1863725"/>
            <a:ext cx="173100" cy="173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7"/>
          <p:cNvSpPr/>
          <p:nvPr/>
        </p:nvSpPr>
        <p:spPr>
          <a:xfrm>
            <a:off x="4835875" y="4712350"/>
            <a:ext cx="348000" cy="348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7"/>
          <p:cNvSpPr/>
          <p:nvPr/>
        </p:nvSpPr>
        <p:spPr>
          <a:xfrm>
            <a:off x="8370425" y="4191250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7"/>
          <p:cNvSpPr/>
          <p:nvPr/>
        </p:nvSpPr>
        <p:spPr>
          <a:xfrm>
            <a:off x="4043800" y="131975"/>
            <a:ext cx="222000" cy="22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8"/>
          <p:cNvSpPr txBox="1">
            <a:spLocks noGrp="1"/>
          </p:cNvSpPr>
          <p:nvPr>
            <p:ph type="title"/>
          </p:nvPr>
        </p:nvSpPr>
        <p:spPr>
          <a:xfrm>
            <a:off x="2143621" y="3155375"/>
            <a:ext cx="4859100" cy="55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2200"/>
              <a:buNone/>
              <a:defRPr sz="1900"/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>
            <a:endParaRPr/>
          </a:p>
        </p:txBody>
      </p:sp>
      <p:sp>
        <p:nvSpPr>
          <p:cNvPr id="65" name="Google Shape;65;p8"/>
          <p:cNvSpPr txBox="1">
            <a:spLocks noGrp="1"/>
          </p:cNvSpPr>
          <p:nvPr>
            <p:ph type="subTitle" idx="1"/>
          </p:nvPr>
        </p:nvSpPr>
        <p:spPr>
          <a:xfrm>
            <a:off x="2141300" y="1603900"/>
            <a:ext cx="4859100" cy="1277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6" name="Google Shape;66;p8"/>
          <p:cNvSpPr/>
          <p:nvPr/>
        </p:nvSpPr>
        <p:spPr>
          <a:xfrm>
            <a:off x="-26675" y="0"/>
            <a:ext cx="2613705" cy="2572422"/>
          </a:xfrm>
          <a:custGeom>
            <a:avLst/>
            <a:gdLst/>
            <a:ahLst/>
            <a:cxnLst/>
            <a:rect l="l" t="t" r="r" b="b"/>
            <a:pathLst>
              <a:path w="51029" h="50223" extrusionOk="0">
                <a:moveTo>
                  <a:pt x="0" y="0"/>
                </a:moveTo>
                <a:lnTo>
                  <a:pt x="590" y="49721"/>
                </a:lnTo>
                <a:cubicBezTo>
                  <a:pt x="641" y="49721"/>
                  <a:pt x="3385" y="50182"/>
                  <a:pt x="3436" y="50182"/>
                </a:cubicBezTo>
                <a:cubicBezTo>
                  <a:pt x="3885" y="50174"/>
                  <a:pt x="4333" y="50170"/>
                  <a:pt x="4783" y="50170"/>
                </a:cubicBezTo>
                <a:cubicBezTo>
                  <a:pt x="6537" y="50170"/>
                  <a:pt x="8295" y="50223"/>
                  <a:pt x="10050" y="50223"/>
                </a:cubicBezTo>
                <a:cubicBezTo>
                  <a:pt x="11826" y="50223"/>
                  <a:pt x="13598" y="50169"/>
                  <a:pt x="15360" y="49951"/>
                </a:cubicBezTo>
                <a:cubicBezTo>
                  <a:pt x="19027" y="49490"/>
                  <a:pt x="22899" y="48054"/>
                  <a:pt x="24745" y="44874"/>
                </a:cubicBezTo>
                <a:cubicBezTo>
                  <a:pt x="27489" y="40079"/>
                  <a:pt x="24514" y="33720"/>
                  <a:pt x="26617" y="28643"/>
                </a:cubicBezTo>
                <a:cubicBezTo>
                  <a:pt x="28412" y="24309"/>
                  <a:pt x="33232" y="22181"/>
                  <a:pt x="37669" y="20668"/>
                </a:cubicBezTo>
                <a:cubicBezTo>
                  <a:pt x="42079" y="19155"/>
                  <a:pt x="46951" y="17514"/>
                  <a:pt x="49387" y="13514"/>
                </a:cubicBezTo>
                <a:cubicBezTo>
                  <a:pt x="50541" y="11590"/>
                  <a:pt x="50977" y="9308"/>
                  <a:pt x="51028" y="7077"/>
                </a:cubicBezTo>
                <a:cubicBezTo>
                  <a:pt x="51028" y="5667"/>
                  <a:pt x="50823" y="1590"/>
                  <a:pt x="50490" y="205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8"/>
          <p:cNvSpPr/>
          <p:nvPr/>
        </p:nvSpPr>
        <p:spPr>
          <a:xfrm>
            <a:off x="7000374" y="3289959"/>
            <a:ext cx="2143649" cy="1853546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8" name="Google Shape;68;p8"/>
          <p:cNvGrpSpPr/>
          <p:nvPr/>
        </p:nvGrpSpPr>
        <p:grpSpPr>
          <a:xfrm rot="-4820842">
            <a:off x="7155469" y="18127"/>
            <a:ext cx="887797" cy="1398479"/>
            <a:chOff x="197288" y="2678578"/>
            <a:chExt cx="1220170" cy="1922041"/>
          </a:xfrm>
        </p:grpSpPr>
        <p:sp>
          <p:nvSpPr>
            <p:cNvPr id="69" name="Google Shape;69;p8"/>
            <p:cNvSpPr/>
            <p:nvPr/>
          </p:nvSpPr>
          <p:spPr>
            <a:xfrm>
              <a:off x="197288" y="3755754"/>
              <a:ext cx="945928" cy="844864"/>
            </a:xfrm>
            <a:custGeom>
              <a:avLst/>
              <a:gdLst/>
              <a:ahLst/>
              <a:cxnLst/>
              <a:rect l="l" t="t" r="r" b="b"/>
              <a:pathLst>
                <a:path w="8873" h="7925" fill="none" extrusionOk="0">
                  <a:moveTo>
                    <a:pt x="6411" y="7924"/>
                  </a:moveTo>
                  <a:lnTo>
                    <a:pt x="1026" y="3873"/>
                  </a:lnTo>
                  <a:cubicBezTo>
                    <a:pt x="180" y="3232"/>
                    <a:pt x="0" y="2052"/>
                    <a:pt x="641" y="1206"/>
                  </a:cubicBezTo>
                  <a:lnTo>
                    <a:pt x="795" y="1001"/>
                  </a:lnTo>
                  <a:cubicBezTo>
                    <a:pt x="1436" y="154"/>
                    <a:pt x="2616" y="1"/>
                    <a:pt x="3462" y="616"/>
                  </a:cubicBezTo>
                  <a:lnTo>
                    <a:pt x="8872" y="4668"/>
                  </a:lnTo>
                  <a:lnTo>
                    <a:pt x="8462" y="5206"/>
                  </a:lnTo>
                  <a:cubicBezTo>
                    <a:pt x="7770" y="6129"/>
                    <a:pt x="6462" y="6309"/>
                    <a:pt x="5565" y="5616"/>
                  </a:cubicBezTo>
                  <a:lnTo>
                    <a:pt x="2616" y="3411"/>
                  </a:lnTo>
                  <a:cubicBezTo>
                    <a:pt x="2308" y="3180"/>
                    <a:pt x="2257" y="2770"/>
                    <a:pt x="2488" y="2488"/>
                  </a:cubicBezTo>
                  <a:lnTo>
                    <a:pt x="2667" y="2231"/>
                  </a:lnTo>
                  <a:cubicBezTo>
                    <a:pt x="2898" y="1924"/>
                    <a:pt x="3308" y="1872"/>
                    <a:pt x="3590" y="2078"/>
                  </a:cubicBezTo>
                  <a:lnTo>
                    <a:pt x="5821" y="3770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8"/>
            <p:cNvSpPr/>
            <p:nvPr/>
          </p:nvSpPr>
          <p:spPr>
            <a:xfrm rot="1373105">
              <a:off x="344493" y="2829253"/>
              <a:ext cx="945918" cy="844855"/>
            </a:xfrm>
            <a:custGeom>
              <a:avLst/>
              <a:gdLst/>
              <a:ahLst/>
              <a:cxnLst/>
              <a:rect l="l" t="t" r="r" b="b"/>
              <a:pathLst>
                <a:path w="8873" h="7925" fill="none" extrusionOk="0">
                  <a:moveTo>
                    <a:pt x="6411" y="7924"/>
                  </a:moveTo>
                  <a:lnTo>
                    <a:pt x="1026" y="3873"/>
                  </a:lnTo>
                  <a:cubicBezTo>
                    <a:pt x="180" y="3232"/>
                    <a:pt x="0" y="2052"/>
                    <a:pt x="641" y="1206"/>
                  </a:cubicBezTo>
                  <a:lnTo>
                    <a:pt x="795" y="1001"/>
                  </a:lnTo>
                  <a:cubicBezTo>
                    <a:pt x="1436" y="154"/>
                    <a:pt x="2616" y="1"/>
                    <a:pt x="3462" y="616"/>
                  </a:cubicBezTo>
                  <a:lnTo>
                    <a:pt x="8872" y="4668"/>
                  </a:lnTo>
                  <a:lnTo>
                    <a:pt x="8462" y="5206"/>
                  </a:lnTo>
                  <a:cubicBezTo>
                    <a:pt x="7770" y="6129"/>
                    <a:pt x="6462" y="6309"/>
                    <a:pt x="5565" y="5616"/>
                  </a:cubicBezTo>
                  <a:lnTo>
                    <a:pt x="2616" y="3411"/>
                  </a:lnTo>
                  <a:cubicBezTo>
                    <a:pt x="2308" y="3180"/>
                    <a:pt x="2257" y="2770"/>
                    <a:pt x="2488" y="2488"/>
                  </a:cubicBezTo>
                  <a:lnTo>
                    <a:pt x="2667" y="2231"/>
                  </a:lnTo>
                  <a:cubicBezTo>
                    <a:pt x="2898" y="1924"/>
                    <a:pt x="3308" y="1872"/>
                    <a:pt x="3590" y="2078"/>
                  </a:cubicBezTo>
                  <a:lnTo>
                    <a:pt x="5821" y="3770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1" name="Google Shape;71;p8"/>
          <p:cNvSpPr/>
          <p:nvPr/>
        </p:nvSpPr>
        <p:spPr>
          <a:xfrm>
            <a:off x="4187900" y="4657600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8"/>
          <p:cNvSpPr/>
          <p:nvPr/>
        </p:nvSpPr>
        <p:spPr>
          <a:xfrm>
            <a:off x="8430725" y="2360050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8"/>
          <p:cNvSpPr/>
          <p:nvPr/>
        </p:nvSpPr>
        <p:spPr>
          <a:xfrm>
            <a:off x="662525" y="3399651"/>
            <a:ext cx="222000" cy="22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8"/>
          <p:cNvSpPr/>
          <p:nvPr/>
        </p:nvSpPr>
        <p:spPr>
          <a:xfrm>
            <a:off x="3776300" y="287225"/>
            <a:ext cx="363600" cy="362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5" name="Google Shape;75;p8"/>
          <p:cNvGrpSpPr/>
          <p:nvPr/>
        </p:nvGrpSpPr>
        <p:grpSpPr>
          <a:xfrm>
            <a:off x="1024233" y="3528580"/>
            <a:ext cx="2239200" cy="2150748"/>
            <a:chOff x="995933" y="3538005"/>
            <a:chExt cx="2239200" cy="2150748"/>
          </a:xfrm>
        </p:grpSpPr>
        <p:sp>
          <p:nvSpPr>
            <p:cNvPr id="76" name="Google Shape;76;p8"/>
            <p:cNvSpPr/>
            <p:nvPr/>
          </p:nvSpPr>
          <p:spPr>
            <a:xfrm rot="-134995" flipH="1">
              <a:off x="1026594" y="4038286"/>
              <a:ext cx="2177879" cy="160833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8100000">
              <a:off x="2301505" y="3691321"/>
              <a:ext cx="688275" cy="614739"/>
            </a:xfrm>
            <a:custGeom>
              <a:avLst/>
              <a:gdLst/>
              <a:ahLst/>
              <a:cxnLst/>
              <a:rect l="l" t="t" r="r" b="b"/>
              <a:pathLst>
                <a:path w="8873" h="7925" fill="none" extrusionOk="0">
                  <a:moveTo>
                    <a:pt x="6411" y="7924"/>
                  </a:moveTo>
                  <a:lnTo>
                    <a:pt x="1026" y="3873"/>
                  </a:lnTo>
                  <a:cubicBezTo>
                    <a:pt x="180" y="3232"/>
                    <a:pt x="0" y="2052"/>
                    <a:pt x="641" y="1206"/>
                  </a:cubicBezTo>
                  <a:lnTo>
                    <a:pt x="795" y="1001"/>
                  </a:lnTo>
                  <a:cubicBezTo>
                    <a:pt x="1436" y="154"/>
                    <a:pt x="2616" y="1"/>
                    <a:pt x="3462" y="616"/>
                  </a:cubicBezTo>
                  <a:lnTo>
                    <a:pt x="8872" y="4668"/>
                  </a:lnTo>
                  <a:lnTo>
                    <a:pt x="8462" y="5206"/>
                  </a:lnTo>
                  <a:cubicBezTo>
                    <a:pt x="7770" y="6129"/>
                    <a:pt x="6462" y="6309"/>
                    <a:pt x="5565" y="5616"/>
                  </a:cubicBezTo>
                  <a:lnTo>
                    <a:pt x="2616" y="3411"/>
                  </a:lnTo>
                  <a:cubicBezTo>
                    <a:pt x="2308" y="3180"/>
                    <a:pt x="2257" y="2770"/>
                    <a:pt x="2488" y="2488"/>
                  </a:cubicBezTo>
                  <a:lnTo>
                    <a:pt x="2667" y="2231"/>
                  </a:lnTo>
                  <a:cubicBezTo>
                    <a:pt x="2898" y="1924"/>
                    <a:pt x="3308" y="1872"/>
                    <a:pt x="3590" y="2078"/>
                  </a:cubicBezTo>
                  <a:lnTo>
                    <a:pt x="5821" y="3770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82" name="Google Shape;82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1"/>
          <p:cNvSpPr/>
          <p:nvPr/>
        </p:nvSpPr>
        <p:spPr>
          <a:xfrm rot="10800000" flipH="1">
            <a:off x="6560655" y="-7073"/>
            <a:ext cx="2583347" cy="223373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1"/>
          <p:cNvSpPr/>
          <p:nvPr/>
        </p:nvSpPr>
        <p:spPr>
          <a:xfrm rot="-475456">
            <a:off x="1823075" y="-510743"/>
            <a:ext cx="5503250" cy="46517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1"/>
          <p:cNvSpPr txBox="1">
            <a:spLocks noGrp="1"/>
          </p:cNvSpPr>
          <p:nvPr>
            <p:ph type="title" hasCustomPrompt="1"/>
          </p:nvPr>
        </p:nvSpPr>
        <p:spPr>
          <a:xfrm>
            <a:off x="2119875" y="1818600"/>
            <a:ext cx="49044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7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11"/>
          <p:cNvSpPr txBox="1">
            <a:spLocks noGrp="1"/>
          </p:cNvSpPr>
          <p:nvPr>
            <p:ph type="body" idx="1"/>
          </p:nvPr>
        </p:nvSpPr>
        <p:spPr>
          <a:xfrm>
            <a:off x="2119875" y="2859302"/>
            <a:ext cx="49044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92" name="Google Shape;92;p11"/>
          <p:cNvSpPr/>
          <p:nvPr/>
        </p:nvSpPr>
        <p:spPr>
          <a:xfrm>
            <a:off x="627160" y="1908925"/>
            <a:ext cx="322800" cy="321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1"/>
          <p:cNvSpPr/>
          <p:nvPr/>
        </p:nvSpPr>
        <p:spPr>
          <a:xfrm>
            <a:off x="5005045" y="4426200"/>
            <a:ext cx="467400" cy="46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1"/>
          <p:cNvSpPr/>
          <p:nvPr/>
        </p:nvSpPr>
        <p:spPr>
          <a:xfrm>
            <a:off x="8323372" y="3171900"/>
            <a:ext cx="153600" cy="153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1"/>
          <p:cNvSpPr/>
          <p:nvPr/>
        </p:nvSpPr>
        <p:spPr>
          <a:xfrm>
            <a:off x="1005175" y="369100"/>
            <a:ext cx="170400" cy="170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3"/>
          <p:cNvSpPr/>
          <p:nvPr/>
        </p:nvSpPr>
        <p:spPr>
          <a:xfrm>
            <a:off x="8733798" y="3291823"/>
            <a:ext cx="159600" cy="159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3"/>
          <p:cNvSpPr/>
          <p:nvPr/>
        </p:nvSpPr>
        <p:spPr>
          <a:xfrm>
            <a:off x="7629878" y="3834272"/>
            <a:ext cx="1514082" cy="130917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13"/>
          <p:cNvSpPr/>
          <p:nvPr/>
        </p:nvSpPr>
        <p:spPr>
          <a:xfrm rot="273766">
            <a:off x="-241601" y="149001"/>
            <a:ext cx="8847138" cy="5361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13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3"/>
          <p:cNvSpPr txBox="1">
            <a:spLocks noGrp="1"/>
          </p:cNvSpPr>
          <p:nvPr>
            <p:ph type="title" idx="2"/>
          </p:nvPr>
        </p:nvSpPr>
        <p:spPr>
          <a:xfrm>
            <a:off x="1556125" y="2071672"/>
            <a:ext cx="2866200" cy="48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3" name="Google Shape;103;p13"/>
          <p:cNvSpPr txBox="1">
            <a:spLocks noGrp="1"/>
          </p:cNvSpPr>
          <p:nvPr>
            <p:ph type="title" idx="3" hasCustomPrompt="1"/>
          </p:nvPr>
        </p:nvSpPr>
        <p:spPr>
          <a:xfrm>
            <a:off x="713225" y="1905900"/>
            <a:ext cx="837600" cy="10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4" name="Google Shape;104;p13"/>
          <p:cNvSpPr txBox="1">
            <a:spLocks noGrp="1"/>
          </p:cNvSpPr>
          <p:nvPr>
            <p:ph type="title" idx="4"/>
          </p:nvPr>
        </p:nvSpPr>
        <p:spPr>
          <a:xfrm>
            <a:off x="1556125" y="3380000"/>
            <a:ext cx="2866200" cy="48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5" name="Google Shape;105;p13"/>
          <p:cNvSpPr txBox="1">
            <a:spLocks noGrp="1"/>
          </p:cNvSpPr>
          <p:nvPr>
            <p:ph type="title" idx="5" hasCustomPrompt="1"/>
          </p:nvPr>
        </p:nvSpPr>
        <p:spPr>
          <a:xfrm>
            <a:off x="713225" y="3207950"/>
            <a:ext cx="837600" cy="10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6" name="Google Shape;106;p13"/>
          <p:cNvSpPr txBox="1">
            <a:spLocks noGrp="1"/>
          </p:cNvSpPr>
          <p:nvPr>
            <p:ph type="title" idx="6"/>
          </p:nvPr>
        </p:nvSpPr>
        <p:spPr>
          <a:xfrm>
            <a:off x="5354375" y="2069027"/>
            <a:ext cx="2866200" cy="48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7" name="Google Shape;107;p13"/>
          <p:cNvSpPr txBox="1">
            <a:spLocks noGrp="1"/>
          </p:cNvSpPr>
          <p:nvPr>
            <p:ph type="title" idx="7" hasCustomPrompt="1"/>
          </p:nvPr>
        </p:nvSpPr>
        <p:spPr>
          <a:xfrm>
            <a:off x="4511475" y="1905900"/>
            <a:ext cx="837600" cy="10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8" name="Google Shape;108;p13"/>
          <p:cNvSpPr txBox="1">
            <a:spLocks noGrp="1"/>
          </p:cNvSpPr>
          <p:nvPr>
            <p:ph type="title" idx="8"/>
          </p:nvPr>
        </p:nvSpPr>
        <p:spPr>
          <a:xfrm>
            <a:off x="5354375" y="3380000"/>
            <a:ext cx="2866200" cy="48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title" idx="9" hasCustomPrompt="1"/>
          </p:nvPr>
        </p:nvSpPr>
        <p:spPr>
          <a:xfrm>
            <a:off x="4511475" y="3207950"/>
            <a:ext cx="837600" cy="10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0" name="Google Shape;110;p13"/>
          <p:cNvSpPr txBox="1">
            <a:spLocks noGrp="1"/>
          </p:cNvSpPr>
          <p:nvPr>
            <p:ph type="subTitle" idx="1"/>
          </p:nvPr>
        </p:nvSpPr>
        <p:spPr>
          <a:xfrm>
            <a:off x="1556100" y="2408875"/>
            <a:ext cx="210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subTitle" idx="13"/>
          </p:nvPr>
        </p:nvSpPr>
        <p:spPr>
          <a:xfrm>
            <a:off x="1556100" y="3756350"/>
            <a:ext cx="210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subTitle" idx="14"/>
          </p:nvPr>
        </p:nvSpPr>
        <p:spPr>
          <a:xfrm>
            <a:off x="5354375" y="2412425"/>
            <a:ext cx="210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3"/>
          <p:cNvSpPr txBox="1">
            <a:spLocks noGrp="1"/>
          </p:cNvSpPr>
          <p:nvPr>
            <p:ph type="subTitle" idx="15"/>
          </p:nvPr>
        </p:nvSpPr>
        <p:spPr>
          <a:xfrm>
            <a:off x="5354375" y="3759351"/>
            <a:ext cx="210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3"/>
          <p:cNvSpPr/>
          <p:nvPr/>
        </p:nvSpPr>
        <p:spPr>
          <a:xfrm>
            <a:off x="6391550" y="160350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246950"/>
            <a:ext cx="7717500" cy="335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○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■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○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■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○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■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3" r:id="rId4"/>
    <p:sldLayoutId id="2147483654" r:id="rId5"/>
    <p:sldLayoutId id="2147483655" r:id="rId6"/>
    <p:sldLayoutId id="2147483657" r:id="rId7"/>
    <p:sldLayoutId id="2147483658" r:id="rId8"/>
    <p:sldLayoutId id="2147483659" r:id="rId9"/>
    <p:sldLayoutId id="2147483660" r:id="rId10"/>
    <p:sldLayoutId id="2147483664" r:id="rId11"/>
    <p:sldLayoutId id="2147483668" r:id="rId12"/>
    <p:sldLayoutId id="2147483669" r:id="rId13"/>
    <p:sldLayoutId id="214748367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7" Type="http://schemas.openxmlformats.org/officeDocument/2006/relationships/slide" Target="slide1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6" Type="http://schemas.openxmlformats.org/officeDocument/2006/relationships/slide" Target="slide15.xml"/><Relationship Id="rId5" Type="http://schemas.openxmlformats.org/officeDocument/2006/relationships/slide" Target="slide13.xml"/><Relationship Id="rId4" Type="http://schemas.openxmlformats.org/officeDocument/2006/relationships/slide" Target="slide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9"/>
          <p:cNvSpPr/>
          <p:nvPr/>
        </p:nvSpPr>
        <p:spPr>
          <a:xfrm rot="-475456">
            <a:off x="1823075" y="936832"/>
            <a:ext cx="5503250" cy="46517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29"/>
          <p:cNvSpPr txBox="1">
            <a:spLocks noGrp="1"/>
          </p:cNvSpPr>
          <p:nvPr>
            <p:ph type="ctrTitle"/>
          </p:nvPr>
        </p:nvSpPr>
        <p:spPr>
          <a:xfrm>
            <a:off x="2490331" y="1321134"/>
            <a:ext cx="4137300" cy="237942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4400" b="0" dirty="0">
                <a:solidFill>
                  <a:schemeClr val="dk2"/>
                </a:solidFill>
                <a:latin typeface="Barudaks" pitchFamily="2" charset="0"/>
              </a:rPr>
              <a:t>P</a:t>
            </a:r>
            <a:r>
              <a:rPr lang="en-US" sz="4400" b="0" dirty="0" err="1">
                <a:solidFill>
                  <a:schemeClr val="dk2"/>
                </a:solidFill>
                <a:latin typeface="Barudaks" pitchFamily="2" charset="0"/>
              </a:rPr>
              <a:t>ancasila</a:t>
            </a:r>
            <a:r>
              <a:rPr lang="en-US" sz="4400" b="0" dirty="0">
                <a:solidFill>
                  <a:schemeClr val="dk2"/>
                </a:solidFill>
                <a:latin typeface="Barudaks" pitchFamily="2" charset="0"/>
              </a:rPr>
              <a:t> </a:t>
            </a:r>
            <a:r>
              <a:rPr lang="en-US" sz="4400" b="0" dirty="0" err="1">
                <a:solidFill>
                  <a:schemeClr val="dk2"/>
                </a:solidFill>
                <a:latin typeface="Barudaks" pitchFamily="2" charset="0"/>
              </a:rPr>
              <a:t>Sebagai</a:t>
            </a:r>
            <a:r>
              <a:rPr lang="en-US" sz="4400" b="0" dirty="0">
                <a:solidFill>
                  <a:schemeClr val="dk2"/>
                </a:solidFill>
                <a:latin typeface="Barudaks" pitchFamily="2" charset="0"/>
              </a:rPr>
              <a:t> </a:t>
            </a:r>
            <a:r>
              <a:rPr lang="en-US" sz="4400" b="0" dirty="0" err="1">
                <a:solidFill>
                  <a:schemeClr val="dk2"/>
                </a:solidFill>
                <a:latin typeface="Barudaks" pitchFamily="2" charset="0"/>
              </a:rPr>
              <a:t>Etika</a:t>
            </a:r>
            <a:r>
              <a:rPr lang="en-US" sz="4400" b="0" dirty="0">
                <a:solidFill>
                  <a:schemeClr val="dk2"/>
                </a:solidFill>
                <a:latin typeface="Barudaks" pitchFamily="2" charset="0"/>
              </a:rPr>
              <a:t> </a:t>
            </a:r>
            <a:r>
              <a:rPr lang="en-US" sz="4400" b="0" dirty="0" err="1">
                <a:solidFill>
                  <a:schemeClr val="dk2"/>
                </a:solidFill>
                <a:latin typeface="Barudaks" pitchFamily="2" charset="0"/>
              </a:rPr>
              <a:t>Bangsa</a:t>
            </a:r>
            <a:r>
              <a:rPr lang="en-US" sz="4400" b="0" dirty="0">
                <a:solidFill>
                  <a:schemeClr val="dk2"/>
                </a:solidFill>
                <a:latin typeface="Barudaks" pitchFamily="2" charset="0"/>
              </a:rPr>
              <a:t> Indonesia</a:t>
            </a:r>
            <a:endParaRPr sz="2000" b="0" dirty="0">
              <a:latin typeface="Barudaks" pitchFamily="2" charset="0"/>
            </a:endParaRPr>
          </a:p>
        </p:txBody>
      </p:sp>
      <p:sp>
        <p:nvSpPr>
          <p:cNvPr id="267" name="Google Shape;267;p29"/>
          <p:cNvSpPr txBox="1">
            <a:spLocks noGrp="1"/>
          </p:cNvSpPr>
          <p:nvPr>
            <p:ph type="subTitle" idx="1"/>
          </p:nvPr>
        </p:nvSpPr>
        <p:spPr>
          <a:xfrm>
            <a:off x="1941300" y="3753750"/>
            <a:ext cx="5261400" cy="43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>
                <a:latin typeface="Almond Nougat" panose="02000600000000000000" pitchFamily="2" charset="0"/>
              </a:rPr>
              <a:t>B</a:t>
            </a:r>
            <a:r>
              <a:rPr lang="en-US" dirty="0">
                <a:latin typeface="Almond Nougat" panose="02000600000000000000" pitchFamily="2" charset="0"/>
              </a:rPr>
              <a:t>y. </a:t>
            </a:r>
            <a:r>
              <a:rPr lang="en-US" dirty="0" err="1">
                <a:latin typeface="Almond Nougat" panose="02000600000000000000" pitchFamily="2" charset="0"/>
              </a:rPr>
              <a:t>Zaskia</a:t>
            </a:r>
            <a:r>
              <a:rPr lang="en-US" dirty="0">
                <a:latin typeface="Almond Nougat" panose="02000600000000000000" pitchFamily="2" charset="0"/>
              </a:rPr>
              <a:t> </a:t>
            </a:r>
            <a:r>
              <a:rPr lang="en-US" dirty="0" err="1">
                <a:latin typeface="Almond Nougat" panose="02000600000000000000" pitchFamily="2" charset="0"/>
              </a:rPr>
              <a:t>Ayu</a:t>
            </a:r>
            <a:r>
              <a:rPr lang="en-US" dirty="0">
                <a:latin typeface="Almond Nougat" panose="02000600000000000000" pitchFamily="2" charset="0"/>
              </a:rPr>
              <a:t> Nur </a:t>
            </a:r>
            <a:r>
              <a:rPr lang="en-US" dirty="0" err="1">
                <a:latin typeface="Almond Nougat" panose="02000600000000000000" pitchFamily="2" charset="0"/>
              </a:rPr>
              <a:t>Faradina</a:t>
            </a:r>
            <a:r>
              <a:rPr lang="en-US" dirty="0">
                <a:latin typeface="Almond Nougat" panose="02000600000000000000" pitchFamily="2" charset="0"/>
              </a:rPr>
              <a:t> - 2017011082</a:t>
            </a:r>
            <a:endParaRPr dirty="0">
              <a:latin typeface="Almond Nougat" panose="02000600000000000000" pitchFamily="2" charset="0"/>
            </a:endParaRPr>
          </a:p>
        </p:txBody>
      </p:sp>
      <p:grpSp>
        <p:nvGrpSpPr>
          <p:cNvPr id="268" name="Google Shape;268;p29"/>
          <p:cNvGrpSpPr/>
          <p:nvPr/>
        </p:nvGrpSpPr>
        <p:grpSpPr>
          <a:xfrm>
            <a:off x="7546121" y="873735"/>
            <a:ext cx="1918327" cy="2967327"/>
            <a:chOff x="7546121" y="873735"/>
            <a:chExt cx="1918327" cy="2967327"/>
          </a:xfrm>
        </p:grpSpPr>
        <p:grpSp>
          <p:nvGrpSpPr>
            <p:cNvPr id="269" name="Google Shape;269;p29"/>
            <p:cNvGrpSpPr/>
            <p:nvPr/>
          </p:nvGrpSpPr>
          <p:grpSpPr>
            <a:xfrm>
              <a:off x="7546121" y="873735"/>
              <a:ext cx="847734" cy="1653022"/>
              <a:chOff x="5707511" y="544911"/>
              <a:chExt cx="312852" cy="610039"/>
            </a:xfrm>
          </p:grpSpPr>
          <p:sp>
            <p:nvSpPr>
              <p:cNvPr id="270" name="Google Shape;270;p29"/>
              <p:cNvSpPr/>
              <p:nvPr/>
            </p:nvSpPr>
            <p:spPr>
              <a:xfrm>
                <a:off x="5725335" y="544911"/>
                <a:ext cx="144227" cy="182978"/>
              </a:xfrm>
              <a:custGeom>
                <a:avLst/>
                <a:gdLst/>
                <a:ahLst/>
                <a:cxnLst/>
                <a:rect l="l" t="t" r="r" b="b"/>
                <a:pathLst>
                  <a:path w="3949" h="5010" extrusionOk="0">
                    <a:moveTo>
                      <a:pt x="636" y="1"/>
                    </a:moveTo>
                    <a:cubicBezTo>
                      <a:pt x="524" y="1"/>
                      <a:pt x="420" y="95"/>
                      <a:pt x="436" y="240"/>
                    </a:cubicBezTo>
                    <a:lnTo>
                      <a:pt x="231" y="2368"/>
                    </a:lnTo>
                    <a:lnTo>
                      <a:pt x="0" y="5009"/>
                    </a:lnTo>
                    <a:lnTo>
                      <a:pt x="1975" y="4368"/>
                    </a:lnTo>
                    <a:lnTo>
                      <a:pt x="3949" y="3753"/>
                    </a:lnTo>
                    <a:lnTo>
                      <a:pt x="2205" y="1727"/>
                    </a:lnTo>
                    <a:lnTo>
                      <a:pt x="821" y="111"/>
                    </a:lnTo>
                    <a:cubicBezTo>
                      <a:pt x="773" y="35"/>
                      <a:pt x="703" y="1"/>
                      <a:pt x="63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271;p29"/>
              <p:cNvSpPr/>
              <p:nvPr/>
            </p:nvSpPr>
            <p:spPr>
              <a:xfrm>
                <a:off x="5707511" y="673510"/>
                <a:ext cx="312852" cy="481440"/>
              </a:xfrm>
              <a:custGeom>
                <a:avLst/>
                <a:gdLst/>
                <a:ahLst/>
                <a:cxnLst/>
                <a:rect l="l" t="t" r="r" b="b"/>
                <a:pathLst>
                  <a:path w="8566" h="13182" extrusionOk="0">
                    <a:moveTo>
                      <a:pt x="3565" y="1"/>
                    </a:moveTo>
                    <a:cubicBezTo>
                      <a:pt x="2488" y="52"/>
                      <a:pt x="1462" y="411"/>
                      <a:pt x="642" y="1078"/>
                    </a:cubicBezTo>
                    <a:cubicBezTo>
                      <a:pt x="283" y="1385"/>
                      <a:pt x="1" y="1668"/>
                      <a:pt x="78" y="1873"/>
                    </a:cubicBezTo>
                    <a:lnTo>
                      <a:pt x="3463" y="12386"/>
                    </a:lnTo>
                    <a:cubicBezTo>
                      <a:pt x="3595" y="12850"/>
                      <a:pt x="3976" y="13181"/>
                      <a:pt x="4325" y="13181"/>
                    </a:cubicBezTo>
                    <a:cubicBezTo>
                      <a:pt x="4381" y="13181"/>
                      <a:pt x="4435" y="13173"/>
                      <a:pt x="4488" y="13155"/>
                    </a:cubicBezTo>
                    <a:lnTo>
                      <a:pt x="7976" y="12027"/>
                    </a:lnTo>
                    <a:cubicBezTo>
                      <a:pt x="8360" y="11899"/>
                      <a:pt x="8565" y="11360"/>
                      <a:pt x="8360" y="10822"/>
                    </a:cubicBezTo>
                    <a:lnTo>
                      <a:pt x="5001" y="283"/>
                    </a:lnTo>
                    <a:cubicBezTo>
                      <a:pt x="4899" y="26"/>
                      <a:pt x="4232" y="1"/>
                      <a:pt x="356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29"/>
              <p:cNvSpPr/>
              <p:nvPr/>
            </p:nvSpPr>
            <p:spPr>
              <a:xfrm>
                <a:off x="5724385" y="727857"/>
                <a:ext cx="193898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309" h="2796" extrusionOk="0">
                    <a:moveTo>
                      <a:pt x="4924" y="0"/>
                    </a:moveTo>
                    <a:lnTo>
                      <a:pt x="0" y="1590"/>
                    </a:lnTo>
                    <a:lnTo>
                      <a:pt x="385" y="2795"/>
                    </a:lnTo>
                    <a:lnTo>
                      <a:pt x="5308" y="1231"/>
                    </a:lnTo>
                    <a:lnTo>
                      <a:pt x="4924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29"/>
              <p:cNvSpPr/>
              <p:nvPr/>
            </p:nvSpPr>
            <p:spPr>
              <a:xfrm>
                <a:off x="5738776" y="769439"/>
                <a:ext cx="192948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283" h="2796" extrusionOk="0">
                    <a:moveTo>
                      <a:pt x="4898" y="0"/>
                    </a:moveTo>
                    <a:lnTo>
                      <a:pt x="0" y="1590"/>
                    </a:lnTo>
                    <a:lnTo>
                      <a:pt x="385" y="2795"/>
                    </a:lnTo>
                    <a:lnTo>
                      <a:pt x="5282" y="1206"/>
                    </a:lnTo>
                    <a:lnTo>
                      <a:pt x="489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" name="Google Shape;274;p29"/>
              <p:cNvSpPr/>
              <p:nvPr/>
            </p:nvSpPr>
            <p:spPr>
              <a:xfrm>
                <a:off x="5809594" y="991958"/>
                <a:ext cx="192985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284" h="2796" extrusionOk="0">
                    <a:moveTo>
                      <a:pt x="4899" y="0"/>
                    </a:moveTo>
                    <a:lnTo>
                      <a:pt x="1" y="1590"/>
                    </a:lnTo>
                    <a:lnTo>
                      <a:pt x="386" y="2795"/>
                    </a:lnTo>
                    <a:lnTo>
                      <a:pt x="5283" y="1205"/>
                    </a:lnTo>
                    <a:lnTo>
                      <a:pt x="489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5" name="Google Shape;275;p29"/>
            <p:cNvGrpSpPr/>
            <p:nvPr/>
          </p:nvGrpSpPr>
          <p:grpSpPr>
            <a:xfrm rot="2501542">
              <a:off x="8174333" y="2115451"/>
              <a:ext cx="847732" cy="1653017"/>
              <a:chOff x="5707511" y="544911"/>
              <a:chExt cx="312852" cy="610039"/>
            </a:xfrm>
          </p:grpSpPr>
          <p:sp>
            <p:nvSpPr>
              <p:cNvPr id="276" name="Google Shape;276;p29"/>
              <p:cNvSpPr/>
              <p:nvPr/>
            </p:nvSpPr>
            <p:spPr>
              <a:xfrm>
                <a:off x="5725335" y="544911"/>
                <a:ext cx="144227" cy="182978"/>
              </a:xfrm>
              <a:custGeom>
                <a:avLst/>
                <a:gdLst/>
                <a:ahLst/>
                <a:cxnLst/>
                <a:rect l="l" t="t" r="r" b="b"/>
                <a:pathLst>
                  <a:path w="3949" h="5010" extrusionOk="0">
                    <a:moveTo>
                      <a:pt x="636" y="1"/>
                    </a:moveTo>
                    <a:cubicBezTo>
                      <a:pt x="524" y="1"/>
                      <a:pt x="420" y="95"/>
                      <a:pt x="436" y="240"/>
                    </a:cubicBezTo>
                    <a:lnTo>
                      <a:pt x="231" y="2368"/>
                    </a:lnTo>
                    <a:lnTo>
                      <a:pt x="0" y="5009"/>
                    </a:lnTo>
                    <a:lnTo>
                      <a:pt x="1975" y="4368"/>
                    </a:lnTo>
                    <a:lnTo>
                      <a:pt x="3949" y="3753"/>
                    </a:lnTo>
                    <a:lnTo>
                      <a:pt x="2205" y="1727"/>
                    </a:lnTo>
                    <a:lnTo>
                      <a:pt x="821" y="111"/>
                    </a:lnTo>
                    <a:cubicBezTo>
                      <a:pt x="773" y="35"/>
                      <a:pt x="703" y="1"/>
                      <a:pt x="63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" name="Google Shape;277;p29"/>
              <p:cNvSpPr/>
              <p:nvPr/>
            </p:nvSpPr>
            <p:spPr>
              <a:xfrm>
                <a:off x="5707511" y="673510"/>
                <a:ext cx="312852" cy="481440"/>
              </a:xfrm>
              <a:custGeom>
                <a:avLst/>
                <a:gdLst/>
                <a:ahLst/>
                <a:cxnLst/>
                <a:rect l="l" t="t" r="r" b="b"/>
                <a:pathLst>
                  <a:path w="8566" h="13182" extrusionOk="0">
                    <a:moveTo>
                      <a:pt x="3565" y="1"/>
                    </a:moveTo>
                    <a:cubicBezTo>
                      <a:pt x="2488" y="52"/>
                      <a:pt x="1462" y="411"/>
                      <a:pt x="642" y="1078"/>
                    </a:cubicBezTo>
                    <a:cubicBezTo>
                      <a:pt x="283" y="1385"/>
                      <a:pt x="1" y="1668"/>
                      <a:pt x="78" y="1873"/>
                    </a:cubicBezTo>
                    <a:lnTo>
                      <a:pt x="3463" y="12386"/>
                    </a:lnTo>
                    <a:cubicBezTo>
                      <a:pt x="3595" y="12850"/>
                      <a:pt x="3976" y="13181"/>
                      <a:pt x="4325" y="13181"/>
                    </a:cubicBezTo>
                    <a:cubicBezTo>
                      <a:pt x="4381" y="13181"/>
                      <a:pt x="4435" y="13173"/>
                      <a:pt x="4488" y="13155"/>
                    </a:cubicBezTo>
                    <a:lnTo>
                      <a:pt x="7976" y="12027"/>
                    </a:lnTo>
                    <a:cubicBezTo>
                      <a:pt x="8360" y="11899"/>
                      <a:pt x="8565" y="11360"/>
                      <a:pt x="8360" y="10822"/>
                    </a:cubicBezTo>
                    <a:lnTo>
                      <a:pt x="5001" y="283"/>
                    </a:lnTo>
                    <a:cubicBezTo>
                      <a:pt x="4899" y="26"/>
                      <a:pt x="4232" y="1"/>
                      <a:pt x="356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29"/>
              <p:cNvSpPr/>
              <p:nvPr/>
            </p:nvSpPr>
            <p:spPr>
              <a:xfrm>
                <a:off x="5724385" y="727857"/>
                <a:ext cx="193898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309" h="2796" extrusionOk="0">
                    <a:moveTo>
                      <a:pt x="4924" y="0"/>
                    </a:moveTo>
                    <a:lnTo>
                      <a:pt x="0" y="1590"/>
                    </a:lnTo>
                    <a:lnTo>
                      <a:pt x="385" y="2795"/>
                    </a:lnTo>
                    <a:lnTo>
                      <a:pt x="5308" y="1231"/>
                    </a:lnTo>
                    <a:lnTo>
                      <a:pt x="4924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29"/>
              <p:cNvSpPr/>
              <p:nvPr/>
            </p:nvSpPr>
            <p:spPr>
              <a:xfrm>
                <a:off x="5738776" y="769439"/>
                <a:ext cx="192948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283" h="2796" extrusionOk="0">
                    <a:moveTo>
                      <a:pt x="4898" y="0"/>
                    </a:moveTo>
                    <a:lnTo>
                      <a:pt x="0" y="1590"/>
                    </a:lnTo>
                    <a:lnTo>
                      <a:pt x="385" y="2795"/>
                    </a:lnTo>
                    <a:lnTo>
                      <a:pt x="5282" y="1206"/>
                    </a:lnTo>
                    <a:lnTo>
                      <a:pt x="4898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29"/>
              <p:cNvSpPr/>
              <p:nvPr/>
            </p:nvSpPr>
            <p:spPr>
              <a:xfrm>
                <a:off x="5809594" y="991958"/>
                <a:ext cx="192985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284" h="2796" extrusionOk="0">
                    <a:moveTo>
                      <a:pt x="4899" y="0"/>
                    </a:moveTo>
                    <a:lnTo>
                      <a:pt x="1" y="1590"/>
                    </a:lnTo>
                    <a:lnTo>
                      <a:pt x="386" y="2795"/>
                    </a:lnTo>
                    <a:lnTo>
                      <a:pt x="5283" y="1205"/>
                    </a:lnTo>
                    <a:lnTo>
                      <a:pt x="489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p48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/>
              <a:t>C</a:t>
            </a:r>
            <a:r>
              <a:rPr lang="en-US" dirty="0" err="1"/>
              <a:t>ontoh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Sehari-hari</a:t>
            </a:r>
            <a:endParaRPr dirty="0"/>
          </a:p>
        </p:txBody>
      </p:sp>
      <p:sp>
        <p:nvSpPr>
          <p:cNvPr id="691" name="Google Shape;691;p48">
            <a:hlinkClick r:id="rId3" action="ppaction://hlinksldjump"/>
          </p:cNvPr>
          <p:cNvSpPr/>
          <p:nvPr/>
        </p:nvSpPr>
        <p:spPr>
          <a:xfrm>
            <a:off x="2900959" y="1478650"/>
            <a:ext cx="790800" cy="788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2" name="Google Shape;692;p48">
            <a:hlinkClick r:id="rId4" action="ppaction://hlinksldjump"/>
          </p:cNvPr>
          <p:cNvSpPr/>
          <p:nvPr/>
        </p:nvSpPr>
        <p:spPr>
          <a:xfrm>
            <a:off x="4176600" y="2811875"/>
            <a:ext cx="790800" cy="788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3" name="Google Shape;693;p48">
            <a:hlinkClick r:id="rId5" action="ppaction://hlinksldjump"/>
          </p:cNvPr>
          <p:cNvSpPr/>
          <p:nvPr/>
        </p:nvSpPr>
        <p:spPr>
          <a:xfrm>
            <a:off x="1717100" y="2811875"/>
            <a:ext cx="790800" cy="788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4" name="Google Shape;694;p48">
            <a:hlinkClick r:id="rId6" action="ppaction://hlinksldjump"/>
          </p:cNvPr>
          <p:cNvSpPr/>
          <p:nvPr/>
        </p:nvSpPr>
        <p:spPr>
          <a:xfrm>
            <a:off x="6636100" y="2811875"/>
            <a:ext cx="790800" cy="7884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01" name="Google Shape;701;p48"/>
          <p:cNvGrpSpPr/>
          <p:nvPr/>
        </p:nvGrpSpPr>
        <p:grpSpPr>
          <a:xfrm>
            <a:off x="1952453" y="3031991"/>
            <a:ext cx="320032" cy="389113"/>
            <a:chOff x="3082075" y="2871805"/>
            <a:chExt cx="318884" cy="379807"/>
          </a:xfrm>
        </p:grpSpPr>
        <p:sp>
          <p:nvSpPr>
            <p:cNvPr id="702" name="Google Shape;702;p48"/>
            <p:cNvSpPr/>
            <p:nvPr/>
          </p:nvSpPr>
          <p:spPr>
            <a:xfrm>
              <a:off x="3105357" y="2915584"/>
              <a:ext cx="248708" cy="281887"/>
            </a:xfrm>
            <a:custGeom>
              <a:avLst/>
              <a:gdLst/>
              <a:ahLst/>
              <a:cxnLst/>
              <a:rect l="l" t="t" r="r" b="b"/>
              <a:pathLst>
                <a:path w="16611" h="18827" extrusionOk="0">
                  <a:moveTo>
                    <a:pt x="9109" y="1"/>
                  </a:moveTo>
                  <a:cubicBezTo>
                    <a:pt x="8179" y="1"/>
                    <a:pt x="7225" y="177"/>
                    <a:pt x="6287" y="556"/>
                  </a:cubicBezTo>
                  <a:cubicBezTo>
                    <a:pt x="1346" y="2553"/>
                    <a:pt x="1" y="8903"/>
                    <a:pt x="3722" y="12729"/>
                  </a:cubicBezTo>
                  <a:cubicBezTo>
                    <a:pt x="4899" y="13928"/>
                    <a:pt x="5551" y="15547"/>
                    <a:pt x="5551" y="17228"/>
                  </a:cubicBezTo>
                  <a:lnTo>
                    <a:pt x="8032" y="18826"/>
                  </a:lnTo>
                  <a:lnTo>
                    <a:pt x="12636" y="17228"/>
                  </a:lnTo>
                  <a:cubicBezTo>
                    <a:pt x="12636" y="15547"/>
                    <a:pt x="13309" y="13928"/>
                    <a:pt x="14487" y="12750"/>
                  </a:cubicBezTo>
                  <a:cubicBezTo>
                    <a:pt x="15832" y="11342"/>
                    <a:pt x="16610" y="9470"/>
                    <a:pt x="16610" y="7515"/>
                  </a:cubicBezTo>
                  <a:cubicBezTo>
                    <a:pt x="16610" y="3206"/>
                    <a:pt x="13078" y="1"/>
                    <a:pt x="910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48"/>
            <p:cNvSpPr/>
            <p:nvPr/>
          </p:nvSpPr>
          <p:spPr>
            <a:xfrm>
              <a:off x="3210180" y="2990956"/>
              <a:ext cx="62974" cy="68005"/>
            </a:xfrm>
            <a:custGeom>
              <a:avLst/>
              <a:gdLst/>
              <a:ahLst/>
              <a:cxnLst/>
              <a:rect l="l" t="t" r="r" b="b"/>
              <a:pathLst>
                <a:path w="4206" h="4542" extrusionOk="0">
                  <a:moveTo>
                    <a:pt x="2103" y="0"/>
                  </a:moveTo>
                  <a:cubicBezTo>
                    <a:pt x="1760" y="0"/>
                    <a:pt x="1416" y="530"/>
                    <a:pt x="1125" y="530"/>
                  </a:cubicBezTo>
                  <a:cubicBezTo>
                    <a:pt x="1079" y="530"/>
                    <a:pt x="1033" y="516"/>
                    <a:pt x="989" y="484"/>
                  </a:cubicBezTo>
                  <a:lnTo>
                    <a:pt x="1" y="1977"/>
                  </a:lnTo>
                  <a:cubicBezTo>
                    <a:pt x="674" y="2271"/>
                    <a:pt x="1389" y="4542"/>
                    <a:pt x="2103" y="4542"/>
                  </a:cubicBezTo>
                  <a:cubicBezTo>
                    <a:pt x="2818" y="4542"/>
                    <a:pt x="3533" y="2271"/>
                    <a:pt x="4206" y="1977"/>
                  </a:cubicBezTo>
                  <a:lnTo>
                    <a:pt x="3218" y="484"/>
                  </a:lnTo>
                  <a:cubicBezTo>
                    <a:pt x="3174" y="516"/>
                    <a:pt x="3129" y="530"/>
                    <a:pt x="3082" y="530"/>
                  </a:cubicBezTo>
                  <a:cubicBezTo>
                    <a:pt x="2796" y="530"/>
                    <a:pt x="2465" y="0"/>
                    <a:pt x="21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48"/>
            <p:cNvSpPr/>
            <p:nvPr/>
          </p:nvSpPr>
          <p:spPr>
            <a:xfrm>
              <a:off x="3241667" y="3020542"/>
              <a:ext cx="31487" cy="163709"/>
            </a:xfrm>
            <a:custGeom>
              <a:avLst/>
              <a:gdLst/>
              <a:ahLst/>
              <a:cxnLst/>
              <a:rect l="l" t="t" r="r" b="b"/>
              <a:pathLst>
                <a:path w="2103" h="10934" extrusionOk="0">
                  <a:moveTo>
                    <a:pt x="2103" y="1"/>
                  </a:moveTo>
                  <a:cubicBezTo>
                    <a:pt x="1556" y="232"/>
                    <a:pt x="967" y="379"/>
                    <a:pt x="358" y="421"/>
                  </a:cubicBezTo>
                  <a:lnTo>
                    <a:pt x="0" y="421"/>
                  </a:lnTo>
                  <a:lnTo>
                    <a:pt x="0" y="10933"/>
                  </a:lnTo>
                  <a:lnTo>
                    <a:pt x="2103" y="10933"/>
                  </a:lnTo>
                  <a:lnTo>
                    <a:pt x="210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48"/>
            <p:cNvSpPr/>
            <p:nvPr/>
          </p:nvSpPr>
          <p:spPr>
            <a:xfrm>
              <a:off x="3210180" y="3020542"/>
              <a:ext cx="31502" cy="163709"/>
            </a:xfrm>
            <a:custGeom>
              <a:avLst/>
              <a:gdLst/>
              <a:ahLst/>
              <a:cxnLst/>
              <a:rect l="l" t="t" r="r" b="b"/>
              <a:pathLst>
                <a:path w="2104" h="10934" extrusionOk="0">
                  <a:moveTo>
                    <a:pt x="1" y="1"/>
                  </a:moveTo>
                  <a:lnTo>
                    <a:pt x="1" y="10933"/>
                  </a:lnTo>
                  <a:lnTo>
                    <a:pt x="2103" y="10933"/>
                  </a:lnTo>
                  <a:lnTo>
                    <a:pt x="2103" y="421"/>
                  </a:lnTo>
                  <a:lnTo>
                    <a:pt x="1746" y="421"/>
                  </a:lnTo>
                  <a:cubicBezTo>
                    <a:pt x="1136" y="379"/>
                    <a:pt x="548" y="232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48"/>
            <p:cNvSpPr/>
            <p:nvPr/>
          </p:nvSpPr>
          <p:spPr>
            <a:xfrm>
              <a:off x="3236307" y="3026845"/>
              <a:ext cx="10720" cy="157406"/>
            </a:xfrm>
            <a:custGeom>
              <a:avLst/>
              <a:gdLst/>
              <a:ahLst/>
              <a:cxnLst/>
              <a:rect l="l" t="t" r="r" b="b"/>
              <a:pathLst>
                <a:path w="716" h="10513" extrusionOk="0">
                  <a:moveTo>
                    <a:pt x="1" y="0"/>
                  </a:moveTo>
                  <a:lnTo>
                    <a:pt x="1" y="10512"/>
                  </a:lnTo>
                  <a:lnTo>
                    <a:pt x="716" y="10512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48"/>
            <p:cNvSpPr/>
            <p:nvPr/>
          </p:nvSpPr>
          <p:spPr>
            <a:xfrm>
              <a:off x="3224673" y="2973318"/>
              <a:ext cx="33688" cy="30080"/>
            </a:xfrm>
            <a:custGeom>
              <a:avLst/>
              <a:gdLst/>
              <a:ahLst/>
              <a:cxnLst/>
              <a:rect l="l" t="t" r="r" b="b"/>
              <a:pathLst>
                <a:path w="2250" h="2009" extrusionOk="0">
                  <a:moveTo>
                    <a:pt x="1135" y="1"/>
                  </a:moveTo>
                  <a:lnTo>
                    <a:pt x="0" y="1662"/>
                  </a:lnTo>
                  <a:cubicBezTo>
                    <a:pt x="336" y="1893"/>
                    <a:pt x="731" y="2009"/>
                    <a:pt x="1125" y="2009"/>
                  </a:cubicBezTo>
                  <a:cubicBezTo>
                    <a:pt x="1519" y="2009"/>
                    <a:pt x="1913" y="1893"/>
                    <a:pt x="2250" y="1662"/>
                  </a:cubicBezTo>
                  <a:lnTo>
                    <a:pt x="113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48"/>
            <p:cNvSpPr/>
            <p:nvPr/>
          </p:nvSpPr>
          <p:spPr>
            <a:xfrm>
              <a:off x="3255651" y="2935558"/>
              <a:ext cx="81720" cy="99477"/>
            </a:xfrm>
            <a:custGeom>
              <a:avLst/>
              <a:gdLst/>
              <a:ahLst/>
              <a:cxnLst/>
              <a:rect l="l" t="t" r="r" b="b"/>
              <a:pathLst>
                <a:path w="5458" h="6644" extrusionOk="0">
                  <a:moveTo>
                    <a:pt x="669" y="0"/>
                  </a:moveTo>
                  <a:cubicBezTo>
                    <a:pt x="183" y="0"/>
                    <a:pt x="1" y="771"/>
                    <a:pt x="559" y="925"/>
                  </a:cubicBezTo>
                  <a:cubicBezTo>
                    <a:pt x="2893" y="1598"/>
                    <a:pt x="4512" y="3742"/>
                    <a:pt x="4533" y="6181"/>
                  </a:cubicBezTo>
                  <a:cubicBezTo>
                    <a:pt x="4533" y="6433"/>
                    <a:pt x="4743" y="6644"/>
                    <a:pt x="4995" y="6644"/>
                  </a:cubicBezTo>
                  <a:cubicBezTo>
                    <a:pt x="5248" y="6644"/>
                    <a:pt x="5458" y="6433"/>
                    <a:pt x="5458" y="6181"/>
                  </a:cubicBezTo>
                  <a:cubicBezTo>
                    <a:pt x="5458" y="3322"/>
                    <a:pt x="3566" y="820"/>
                    <a:pt x="811" y="21"/>
                  </a:cubicBezTo>
                  <a:cubicBezTo>
                    <a:pt x="762" y="7"/>
                    <a:pt x="714" y="0"/>
                    <a:pt x="669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48"/>
            <p:cNvSpPr/>
            <p:nvPr/>
          </p:nvSpPr>
          <p:spPr>
            <a:xfrm>
              <a:off x="3230752" y="2932399"/>
              <a:ext cx="25304" cy="13880"/>
            </a:xfrm>
            <a:custGeom>
              <a:avLst/>
              <a:gdLst/>
              <a:ahLst/>
              <a:cxnLst/>
              <a:rect l="l" t="t" r="r" b="b"/>
              <a:pathLst>
                <a:path w="1690" h="927" extrusionOk="0">
                  <a:moveTo>
                    <a:pt x="624" y="1"/>
                  </a:moveTo>
                  <a:cubicBezTo>
                    <a:pt x="0" y="1"/>
                    <a:pt x="14" y="926"/>
                    <a:pt x="625" y="926"/>
                  </a:cubicBezTo>
                  <a:cubicBezTo>
                    <a:pt x="631" y="926"/>
                    <a:pt x="638" y="926"/>
                    <a:pt x="645" y="926"/>
                  </a:cubicBezTo>
                  <a:lnTo>
                    <a:pt x="1045" y="926"/>
                  </a:lnTo>
                  <a:cubicBezTo>
                    <a:pt x="1052" y="926"/>
                    <a:pt x="1059" y="926"/>
                    <a:pt x="1065" y="926"/>
                  </a:cubicBezTo>
                  <a:cubicBezTo>
                    <a:pt x="1676" y="926"/>
                    <a:pt x="1690" y="1"/>
                    <a:pt x="1066" y="1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48"/>
            <p:cNvSpPr/>
            <p:nvPr/>
          </p:nvSpPr>
          <p:spPr>
            <a:xfrm>
              <a:off x="3374817" y="3024629"/>
              <a:ext cx="26142" cy="10091"/>
            </a:xfrm>
            <a:custGeom>
              <a:avLst/>
              <a:gdLst/>
              <a:ahLst/>
              <a:cxnLst/>
              <a:rect l="l" t="t" r="r" b="b"/>
              <a:pathLst>
                <a:path w="1746" h="674" extrusionOk="0">
                  <a:moveTo>
                    <a:pt x="463" y="1"/>
                  </a:moveTo>
                  <a:cubicBezTo>
                    <a:pt x="1" y="1"/>
                    <a:pt x="1" y="674"/>
                    <a:pt x="463" y="674"/>
                  </a:cubicBezTo>
                  <a:lnTo>
                    <a:pt x="1283" y="674"/>
                  </a:lnTo>
                  <a:cubicBezTo>
                    <a:pt x="1746" y="674"/>
                    <a:pt x="1746" y="1"/>
                    <a:pt x="12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48"/>
            <p:cNvSpPr/>
            <p:nvPr/>
          </p:nvSpPr>
          <p:spPr>
            <a:xfrm>
              <a:off x="3082075" y="3024629"/>
              <a:ext cx="26142" cy="10091"/>
            </a:xfrm>
            <a:custGeom>
              <a:avLst/>
              <a:gdLst/>
              <a:ahLst/>
              <a:cxnLst/>
              <a:rect l="l" t="t" r="r" b="b"/>
              <a:pathLst>
                <a:path w="1746" h="674" extrusionOk="0">
                  <a:moveTo>
                    <a:pt x="463" y="1"/>
                  </a:moveTo>
                  <a:cubicBezTo>
                    <a:pt x="0" y="1"/>
                    <a:pt x="0" y="674"/>
                    <a:pt x="463" y="674"/>
                  </a:cubicBezTo>
                  <a:lnTo>
                    <a:pt x="1283" y="674"/>
                  </a:lnTo>
                  <a:cubicBezTo>
                    <a:pt x="1745" y="674"/>
                    <a:pt x="1745" y="1"/>
                    <a:pt x="12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48"/>
            <p:cNvSpPr/>
            <p:nvPr/>
          </p:nvSpPr>
          <p:spPr>
            <a:xfrm>
              <a:off x="3355623" y="2948000"/>
              <a:ext cx="25528" cy="16844"/>
            </a:xfrm>
            <a:custGeom>
              <a:avLst/>
              <a:gdLst/>
              <a:ahLst/>
              <a:cxnLst/>
              <a:rect l="l" t="t" r="r" b="b"/>
              <a:pathLst>
                <a:path w="1705" h="1125" extrusionOk="0">
                  <a:moveTo>
                    <a:pt x="1209" y="1"/>
                  </a:moveTo>
                  <a:cubicBezTo>
                    <a:pt x="1153" y="1"/>
                    <a:pt x="1092" y="16"/>
                    <a:pt x="1030" y="52"/>
                  </a:cubicBezTo>
                  <a:lnTo>
                    <a:pt x="316" y="473"/>
                  </a:lnTo>
                  <a:cubicBezTo>
                    <a:pt x="0" y="641"/>
                    <a:pt x="126" y="1124"/>
                    <a:pt x="484" y="1124"/>
                  </a:cubicBezTo>
                  <a:cubicBezTo>
                    <a:pt x="547" y="1103"/>
                    <a:pt x="610" y="1103"/>
                    <a:pt x="673" y="1061"/>
                  </a:cubicBezTo>
                  <a:lnTo>
                    <a:pt x="1367" y="662"/>
                  </a:lnTo>
                  <a:cubicBezTo>
                    <a:pt x="1704" y="466"/>
                    <a:pt x="1516" y="1"/>
                    <a:pt x="120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48"/>
            <p:cNvSpPr/>
            <p:nvPr/>
          </p:nvSpPr>
          <p:spPr>
            <a:xfrm>
              <a:off x="3102213" y="3094371"/>
              <a:ext cx="25528" cy="16844"/>
            </a:xfrm>
            <a:custGeom>
              <a:avLst/>
              <a:gdLst/>
              <a:ahLst/>
              <a:cxnLst/>
              <a:rect l="l" t="t" r="r" b="b"/>
              <a:pathLst>
                <a:path w="1705" h="1125" extrusionOk="0">
                  <a:moveTo>
                    <a:pt x="1190" y="1"/>
                  </a:moveTo>
                  <a:cubicBezTo>
                    <a:pt x="1132" y="1"/>
                    <a:pt x="1072" y="17"/>
                    <a:pt x="1010" y="52"/>
                  </a:cubicBezTo>
                  <a:lnTo>
                    <a:pt x="316" y="473"/>
                  </a:lnTo>
                  <a:cubicBezTo>
                    <a:pt x="1" y="641"/>
                    <a:pt x="127" y="1125"/>
                    <a:pt x="484" y="1125"/>
                  </a:cubicBezTo>
                  <a:cubicBezTo>
                    <a:pt x="547" y="1104"/>
                    <a:pt x="610" y="1104"/>
                    <a:pt x="652" y="1062"/>
                  </a:cubicBezTo>
                  <a:lnTo>
                    <a:pt x="1367" y="662"/>
                  </a:lnTo>
                  <a:cubicBezTo>
                    <a:pt x="1705" y="467"/>
                    <a:pt x="1502" y="1"/>
                    <a:pt x="119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48"/>
            <p:cNvSpPr/>
            <p:nvPr/>
          </p:nvSpPr>
          <p:spPr>
            <a:xfrm>
              <a:off x="3305001" y="2892257"/>
              <a:ext cx="19629" cy="20976"/>
            </a:xfrm>
            <a:custGeom>
              <a:avLst/>
              <a:gdLst/>
              <a:ahLst/>
              <a:cxnLst/>
              <a:rect l="l" t="t" r="r" b="b"/>
              <a:pathLst>
                <a:path w="1311" h="1401" extrusionOk="0">
                  <a:moveTo>
                    <a:pt x="855" y="0"/>
                  </a:moveTo>
                  <a:cubicBezTo>
                    <a:pt x="747" y="0"/>
                    <a:pt x="637" y="53"/>
                    <a:pt x="564" y="180"/>
                  </a:cubicBezTo>
                  <a:lnTo>
                    <a:pt x="143" y="874"/>
                  </a:lnTo>
                  <a:cubicBezTo>
                    <a:pt x="1" y="1098"/>
                    <a:pt x="154" y="1400"/>
                    <a:pt x="412" y="1400"/>
                  </a:cubicBezTo>
                  <a:cubicBezTo>
                    <a:pt x="420" y="1400"/>
                    <a:pt x="429" y="1400"/>
                    <a:pt x="438" y="1399"/>
                  </a:cubicBezTo>
                  <a:cubicBezTo>
                    <a:pt x="564" y="1399"/>
                    <a:pt x="690" y="1336"/>
                    <a:pt x="753" y="1231"/>
                  </a:cubicBezTo>
                  <a:lnTo>
                    <a:pt x="1153" y="516"/>
                  </a:lnTo>
                  <a:cubicBezTo>
                    <a:pt x="1310" y="244"/>
                    <a:pt x="1086" y="0"/>
                    <a:pt x="8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48"/>
            <p:cNvSpPr/>
            <p:nvPr/>
          </p:nvSpPr>
          <p:spPr>
            <a:xfrm>
              <a:off x="3236307" y="2871805"/>
              <a:ext cx="10406" cy="22833"/>
            </a:xfrm>
            <a:custGeom>
              <a:avLst/>
              <a:gdLst/>
              <a:ahLst/>
              <a:cxnLst/>
              <a:rect l="l" t="t" r="r" b="b"/>
              <a:pathLst>
                <a:path w="695" h="1525" extrusionOk="0">
                  <a:moveTo>
                    <a:pt x="348" y="1"/>
                  </a:moveTo>
                  <a:cubicBezTo>
                    <a:pt x="174" y="1"/>
                    <a:pt x="1" y="116"/>
                    <a:pt x="1" y="347"/>
                  </a:cubicBezTo>
                  <a:lnTo>
                    <a:pt x="1" y="1167"/>
                  </a:lnTo>
                  <a:cubicBezTo>
                    <a:pt x="1" y="1357"/>
                    <a:pt x="169" y="1525"/>
                    <a:pt x="358" y="1525"/>
                  </a:cubicBezTo>
                  <a:cubicBezTo>
                    <a:pt x="548" y="1525"/>
                    <a:pt x="695" y="1357"/>
                    <a:pt x="695" y="1167"/>
                  </a:cubicBezTo>
                  <a:lnTo>
                    <a:pt x="695" y="347"/>
                  </a:lnTo>
                  <a:cubicBezTo>
                    <a:pt x="695" y="116"/>
                    <a:pt x="521" y="1"/>
                    <a:pt x="3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48"/>
            <p:cNvSpPr/>
            <p:nvPr/>
          </p:nvSpPr>
          <p:spPr>
            <a:xfrm>
              <a:off x="3158405" y="2892257"/>
              <a:ext cx="19689" cy="21276"/>
            </a:xfrm>
            <a:custGeom>
              <a:avLst/>
              <a:gdLst/>
              <a:ahLst/>
              <a:cxnLst/>
              <a:rect l="l" t="t" r="r" b="b"/>
              <a:pathLst>
                <a:path w="1315" h="1421" extrusionOk="0">
                  <a:moveTo>
                    <a:pt x="456" y="0"/>
                  </a:moveTo>
                  <a:cubicBezTo>
                    <a:pt x="224" y="0"/>
                    <a:pt x="0" y="244"/>
                    <a:pt x="158" y="516"/>
                  </a:cubicBezTo>
                  <a:lnTo>
                    <a:pt x="579" y="1231"/>
                  </a:lnTo>
                  <a:cubicBezTo>
                    <a:pt x="621" y="1336"/>
                    <a:pt x="747" y="1399"/>
                    <a:pt x="873" y="1399"/>
                  </a:cubicBezTo>
                  <a:lnTo>
                    <a:pt x="873" y="1420"/>
                  </a:lnTo>
                  <a:cubicBezTo>
                    <a:pt x="1146" y="1420"/>
                    <a:pt x="1314" y="1126"/>
                    <a:pt x="1188" y="895"/>
                  </a:cubicBezTo>
                  <a:lnTo>
                    <a:pt x="747" y="180"/>
                  </a:lnTo>
                  <a:cubicBezTo>
                    <a:pt x="673" y="53"/>
                    <a:pt x="564" y="0"/>
                    <a:pt x="4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48"/>
            <p:cNvSpPr/>
            <p:nvPr/>
          </p:nvSpPr>
          <p:spPr>
            <a:xfrm>
              <a:off x="3101884" y="2948000"/>
              <a:ext cx="25528" cy="16844"/>
            </a:xfrm>
            <a:custGeom>
              <a:avLst/>
              <a:gdLst/>
              <a:ahLst/>
              <a:cxnLst/>
              <a:rect l="l" t="t" r="r" b="b"/>
              <a:pathLst>
                <a:path w="1705" h="1125" extrusionOk="0">
                  <a:moveTo>
                    <a:pt x="496" y="1"/>
                  </a:moveTo>
                  <a:cubicBezTo>
                    <a:pt x="188" y="1"/>
                    <a:pt x="0" y="466"/>
                    <a:pt x="338" y="662"/>
                  </a:cubicBezTo>
                  <a:lnTo>
                    <a:pt x="1053" y="1061"/>
                  </a:lnTo>
                  <a:cubicBezTo>
                    <a:pt x="1095" y="1103"/>
                    <a:pt x="1158" y="1103"/>
                    <a:pt x="1221" y="1124"/>
                  </a:cubicBezTo>
                  <a:cubicBezTo>
                    <a:pt x="1578" y="1124"/>
                    <a:pt x="1705" y="641"/>
                    <a:pt x="1389" y="473"/>
                  </a:cubicBezTo>
                  <a:lnTo>
                    <a:pt x="674" y="52"/>
                  </a:lnTo>
                  <a:cubicBezTo>
                    <a:pt x="612" y="16"/>
                    <a:pt x="552" y="1"/>
                    <a:pt x="4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48"/>
            <p:cNvSpPr/>
            <p:nvPr/>
          </p:nvSpPr>
          <p:spPr>
            <a:xfrm>
              <a:off x="3355278" y="3094371"/>
              <a:ext cx="25543" cy="16844"/>
            </a:xfrm>
            <a:custGeom>
              <a:avLst/>
              <a:gdLst/>
              <a:ahLst/>
              <a:cxnLst/>
              <a:rect l="l" t="t" r="r" b="b"/>
              <a:pathLst>
                <a:path w="1706" h="1125" extrusionOk="0">
                  <a:moveTo>
                    <a:pt x="516" y="1"/>
                  </a:moveTo>
                  <a:cubicBezTo>
                    <a:pt x="204" y="1"/>
                    <a:pt x="1" y="467"/>
                    <a:pt x="339" y="662"/>
                  </a:cubicBezTo>
                  <a:lnTo>
                    <a:pt x="1053" y="1062"/>
                  </a:lnTo>
                  <a:cubicBezTo>
                    <a:pt x="1116" y="1104"/>
                    <a:pt x="1158" y="1104"/>
                    <a:pt x="1222" y="1125"/>
                  </a:cubicBezTo>
                  <a:cubicBezTo>
                    <a:pt x="1579" y="1125"/>
                    <a:pt x="1705" y="641"/>
                    <a:pt x="1411" y="473"/>
                  </a:cubicBezTo>
                  <a:lnTo>
                    <a:pt x="696" y="52"/>
                  </a:lnTo>
                  <a:cubicBezTo>
                    <a:pt x="634" y="17"/>
                    <a:pt x="573" y="1"/>
                    <a:pt x="5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48"/>
            <p:cNvSpPr/>
            <p:nvPr/>
          </p:nvSpPr>
          <p:spPr>
            <a:xfrm>
              <a:off x="3223401" y="3230187"/>
              <a:ext cx="36533" cy="21426"/>
            </a:xfrm>
            <a:custGeom>
              <a:avLst/>
              <a:gdLst/>
              <a:ahLst/>
              <a:cxnLst/>
              <a:rect l="l" t="t" r="r" b="b"/>
              <a:pathLst>
                <a:path w="2440" h="1431" extrusionOk="0">
                  <a:moveTo>
                    <a:pt x="1" y="1"/>
                  </a:moveTo>
                  <a:lnTo>
                    <a:pt x="1" y="569"/>
                  </a:lnTo>
                  <a:cubicBezTo>
                    <a:pt x="1" y="1031"/>
                    <a:pt x="379" y="1431"/>
                    <a:pt x="863" y="1431"/>
                  </a:cubicBezTo>
                  <a:lnTo>
                    <a:pt x="1578" y="1431"/>
                  </a:lnTo>
                  <a:cubicBezTo>
                    <a:pt x="2040" y="1431"/>
                    <a:pt x="2440" y="1031"/>
                    <a:pt x="2440" y="569"/>
                  </a:cubicBezTo>
                  <a:lnTo>
                    <a:pt x="2440" y="1"/>
                  </a:lnTo>
                  <a:cubicBezTo>
                    <a:pt x="2208" y="43"/>
                    <a:pt x="1977" y="85"/>
                    <a:pt x="1746" y="85"/>
                  </a:cubicBezTo>
                  <a:lnTo>
                    <a:pt x="674" y="85"/>
                  </a:lnTo>
                  <a:cubicBezTo>
                    <a:pt x="442" y="85"/>
                    <a:pt x="211" y="43"/>
                    <a:pt x="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48"/>
            <p:cNvSpPr/>
            <p:nvPr/>
          </p:nvSpPr>
          <p:spPr>
            <a:xfrm>
              <a:off x="3188470" y="3173531"/>
              <a:ext cx="106095" cy="61088"/>
            </a:xfrm>
            <a:custGeom>
              <a:avLst/>
              <a:gdLst/>
              <a:ahLst/>
              <a:cxnLst/>
              <a:rect l="l" t="t" r="r" b="b"/>
              <a:pathLst>
                <a:path w="7086" h="4080" extrusionOk="0">
                  <a:moveTo>
                    <a:pt x="0" y="0"/>
                  </a:moveTo>
                  <a:lnTo>
                    <a:pt x="0" y="1073"/>
                  </a:lnTo>
                  <a:lnTo>
                    <a:pt x="0" y="1178"/>
                  </a:lnTo>
                  <a:cubicBezTo>
                    <a:pt x="0" y="1325"/>
                    <a:pt x="21" y="1472"/>
                    <a:pt x="63" y="1640"/>
                  </a:cubicBezTo>
                  <a:cubicBezTo>
                    <a:pt x="84" y="1788"/>
                    <a:pt x="126" y="1956"/>
                    <a:pt x="189" y="2103"/>
                  </a:cubicBezTo>
                  <a:cubicBezTo>
                    <a:pt x="610" y="3301"/>
                    <a:pt x="1745" y="4079"/>
                    <a:pt x="3007" y="4079"/>
                  </a:cubicBezTo>
                  <a:lnTo>
                    <a:pt x="4079" y="4079"/>
                  </a:lnTo>
                  <a:cubicBezTo>
                    <a:pt x="5340" y="4079"/>
                    <a:pt x="6476" y="3301"/>
                    <a:pt x="6896" y="2103"/>
                  </a:cubicBezTo>
                  <a:cubicBezTo>
                    <a:pt x="6959" y="1956"/>
                    <a:pt x="7001" y="1788"/>
                    <a:pt x="7022" y="1640"/>
                  </a:cubicBezTo>
                  <a:cubicBezTo>
                    <a:pt x="7064" y="1472"/>
                    <a:pt x="7085" y="1325"/>
                    <a:pt x="7085" y="1178"/>
                  </a:cubicBezTo>
                  <a:lnTo>
                    <a:pt x="7085" y="1073"/>
                  </a:lnTo>
                  <a:lnTo>
                    <a:pt x="70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48"/>
            <p:cNvSpPr/>
            <p:nvPr/>
          </p:nvSpPr>
          <p:spPr>
            <a:xfrm>
              <a:off x="3188470" y="3191153"/>
              <a:ext cx="106095" cy="13865"/>
            </a:xfrm>
            <a:custGeom>
              <a:avLst/>
              <a:gdLst/>
              <a:ahLst/>
              <a:cxnLst/>
              <a:rect l="l" t="t" r="r" b="b"/>
              <a:pathLst>
                <a:path w="7086" h="926" extrusionOk="0">
                  <a:moveTo>
                    <a:pt x="0" y="1"/>
                  </a:moveTo>
                  <a:cubicBezTo>
                    <a:pt x="0" y="148"/>
                    <a:pt x="21" y="295"/>
                    <a:pt x="63" y="463"/>
                  </a:cubicBezTo>
                  <a:cubicBezTo>
                    <a:pt x="84" y="611"/>
                    <a:pt x="126" y="779"/>
                    <a:pt x="189" y="926"/>
                  </a:cubicBezTo>
                  <a:lnTo>
                    <a:pt x="6896" y="926"/>
                  </a:lnTo>
                  <a:cubicBezTo>
                    <a:pt x="6959" y="779"/>
                    <a:pt x="7001" y="611"/>
                    <a:pt x="7022" y="463"/>
                  </a:cubicBezTo>
                  <a:cubicBezTo>
                    <a:pt x="7064" y="295"/>
                    <a:pt x="7085" y="148"/>
                    <a:pt x="70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2" name="Google Shape;722;p48"/>
          <p:cNvGrpSpPr/>
          <p:nvPr/>
        </p:nvGrpSpPr>
        <p:grpSpPr>
          <a:xfrm>
            <a:off x="4407401" y="3065536"/>
            <a:ext cx="329187" cy="322028"/>
            <a:chOff x="1742965" y="1502959"/>
            <a:chExt cx="333692" cy="333363"/>
          </a:xfrm>
        </p:grpSpPr>
        <p:sp>
          <p:nvSpPr>
            <p:cNvPr id="723" name="Google Shape;723;p48"/>
            <p:cNvSpPr/>
            <p:nvPr/>
          </p:nvSpPr>
          <p:spPr>
            <a:xfrm>
              <a:off x="1742965" y="1502959"/>
              <a:ext cx="333692" cy="333363"/>
            </a:xfrm>
            <a:custGeom>
              <a:avLst/>
              <a:gdLst/>
              <a:ahLst/>
              <a:cxnLst/>
              <a:rect l="l" t="t" r="r" b="b"/>
              <a:pathLst>
                <a:path w="22287" h="22265" extrusionOk="0">
                  <a:moveTo>
                    <a:pt x="11143" y="0"/>
                  </a:moveTo>
                  <a:cubicBezTo>
                    <a:pt x="4983" y="0"/>
                    <a:pt x="1" y="4121"/>
                    <a:pt x="1" y="9188"/>
                  </a:cubicBezTo>
                  <a:cubicBezTo>
                    <a:pt x="1" y="13708"/>
                    <a:pt x="3974" y="17450"/>
                    <a:pt x="9209" y="18207"/>
                  </a:cubicBezTo>
                  <a:cubicBezTo>
                    <a:pt x="9335" y="19700"/>
                    <a:pt x="8831" y="21151"/>
                    <a:pt x="7843" y="22265"/>
                  </a:cubicBezTo>
                  <a:cubicBezTo>
                    <a:pt x="10324" y="22265"/>
                    <a:pt x="12468" y="20604"/>
                    <a:pt x="13099" y="18207"/>
                  </a:cubicBezTo>
                  <a:cubicBezTo>
                    <a:pt x="18313" y="17450"/>
                    <a:pt x="22286" y="13687"/>
                    <a:pt x="22286" y="9188"/>
                  </a:cubicBezTo>
                  <a:cubicBezTo>
                    <a:pt x="22265" y="4121"/>
                    <a:pt x="17283" y="0"/>
                    <a:pt x="1114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48"/>
            <p:cNvSpPr/>
            <p:nvPr/>
          </p:nvSpPr>
          <p:spPr>
            <a:xfrm>
              <a:off x="1854719" y="1629492"/>
              <a:ext cx="22040" cy="21740"/>
            </a:xfrm>
            <a:custGeom>
              <a:avLst/>
              <a:gdLst/>
              <a:ahLst/>
              <a:cxnLst/>
              <a:rect l="l" t="t" r="r" b="b"/>
              <a:pathLst>
                <a:path w="1472" h="1452" extrusionOk="0">
                  <a:moveTo>
                    <a:pt x="736" y="1"/>
                  </a:moveTo>
                  <a:cubicBezTo>
                    <a:pt x="337" y="1"/>
                    <a:pt x="0" y="316"/>
                    <a:pt x="0" y="716"/>
                  </a:cubicBezTo>
                  <a:cubicBezTo>
                    <a:pt x="0" y="1136"/>
                    <a:pt x="337" y="1452"/>
                    <a:pt x="736" y="1452"/>
                  </a:cubicBezTo>
                  <a:cubicBezTo>
                    <a:pt x="1136" y="1452"/>
                    <a:pt x="1472" y="1136"/>
                    <a:pt x="1472" y="716"/>
                  </a:cubicBezTo>
                  <a:cubicBezTo>
                    <a:pt x="1472" y="316"/>
                    <a:pt x="1136" y="1"/>
                    <a:pt x="7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48"/>
            <p:cNvSpPr/>
            <p:nvPr/>
          </p:nvSpPr>
          <p:spPr>
            <a:xfrm>
              <a:off x="1898783" y="1629492"/>
              <a:ext cx="22054" cy="21740"/>
            </a:xfrm>
            <a:custGeom>
              <a:avLst/>
              <a:gdLst/>
              <a:ahLst/>
              <a:cxnLst/>
              <a:rect l="l" t="t" r="r" b="b"/>
              <a:pathLst>
                <a:path w="1473" h="1452" extrusionOk="0">
                  <a:moveTo>
                    <a:pt x="736" y="1"/>
                  </a:moveTo>
                  <a:cubicBezTo>
                    <a:pt x="316" y="1"/>
                    <a:pt x="1" y="316"/>
                    <a:pt x="1" y="716"/>
                  </a:cubicBezTo>
                  <a:cubicBezTo>
                    <a:pt x="1" y="1136"/>
                    <a:pt x="316" y="1452"/>
                    <a:pt x="736" y="1452"/>
                  </a:cubicBezTo>
                  <a:cubicBezTo>
                    <a:pt x="1136" y="1452"/>
                    <a:pt x="1472" y="1136"/>
                    <a:pt x="1472" y="716"/>
                  </a:cubicBezTo>
                  <a:cubicBezTo>
                    <a:pt x="1472" y="316"/>
                    <a:pt x="1136" y="1"/>
                    <a:pt x="7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48"/>
            <p:cNvSpPr/>
            <p:nvPr/>
          </p:nvSpPr>
          <p:spPr>
            <a:xfrm>
              <a:off x="1942863" y="1629492"/>
              <a:ext cx="21725" cy="21740"/>
            </a:xfrm>
            <a:custGeom>
              <a:avLst/>
              <a:gdLst/>
              <a:ahLst/>
              <a:cxnLst/>
              <a:rect l="l" t="t" r="r" b="b"/>
              <a:pathLst>
                <a:path w="1451" h="1452" extrusionOk="0">
                  <a:moveTo>
                    <a:pt x="715" y="1"/>
                  </a:moveTo>
                  <a:cubicBezTo>
                    <a:pt x="315" y="1"/>
                    <a:pt x="0" y="316"/>
                    <a:pt x="0" y="716"/>
                  </a:cubicBezTo>
                  <a:cubicBezTo>
                    <a:pt x="0" y="1136"/>
                    <a:pt x="315" y="1452"/>
                    <a:pt x="715" y="1452"/>
                  </a:cubicBezTo>
                  <a:cubicBezTo>
                    <a:pt x="1135" y="1452"/>
                    <a:pt x="1451" y="1136"/>
                    <a:pt x="1451" y="716"/>
                  </a:cubicBezTo>
                  <a:cubicBezTo>
                    <a:pt x="1451" y="316"/>
                    <a:pt x="1135" y="1"/>
                    <a:pt x="71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7" name="Google Shape;727;p48"/>
          <p:cNvGrpSpPr/>
          <p:nvPr/>
        </p:nvGrpSpPr>
        <p:grpSpPr>
          <a:xfrm>
            <a:off x="6834882" y="3053711"/>
            <a:ext cx="393193" cy="304730"/>
            <a:chOff x="3051531" y="1516809"/>
            <a:chExt cx="390034" cy="296545"/>
          </a:xfrm>
        </p:grpSpPr>
        <p:sp>
          <p:nvSpPr>
            <p:cNvPr id="728" name="Google Shape;728;p48"/>
            <p:cNvSpPr/>
            <p:nvPr/>
          </p:nvSpPr>
          <p:spPr>
            <a:xfrm>
              <a:off x="3051531" y="1516809"/>
              <a:ext cx="389719" cy="296545"/>
            </a:xfrm>
            <a:custGeom>
              <a:avLst/>
              <a:gdLst/>
              <a:ahLst/>
              <a:cxnLst/>
              <a:rect l="l" t="t" r="r" b="b"/>
              <a:pathLst>
                <a:path w="26029" h="19806" extrusionOk="0">
                  <a:moveTo>
                    <a:pt x="316" y="0"/>
                  </a:moveTo>
                  <a:cubicBezTo>
                    <a:pt x="148" y="0"/>
                    <a:pt x="1" y="147"/>
                    <a:pt x="1" y="316"/>
                  </a:cubicBezTo>
                  <a:lnTo>
                    <a:pt x="1" y="19490"/>
                  </a:lnTo>
                  <a:cubicBezTo>
                    <a:pt x="1" y="19658"/>
                    <a:pt x="148" y="19805"/>
                    <a:pt x="316" y="19805"/>
                  </a:cubicBezTo>
                  <a:lnTo>
                    <a:pt x="25713" y="19805"/>
                  </a:lnTo>
                  <a:cubicBezTo>
                    <a:pt x="25882" y="19805"/>
                    <a:pt x="26029" y="19658"/>
                    <a:pt x="26029" y="19490"/>
                  </a:cubicBezTo>
                  <a:lnTo>
                    <a:pt x="26029" y="316"/>
                  </a:lnTo>
                  <a:cubicBezTo>
                    <a:pt x="26029" y="147"/>
                    <a:pt x="25882" y="0"/>
                    <a:pt x="257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48"/>
            <p:cNvSpPr/>
            <p:nvPr/>
          </p:nvSpPr>
          <p:spPr>
            <a:xfrm>
              <a:off x="3051531" y="1744391"/>
              <a:ext cx="389719" cy="68963"/>
            </a:xfrm>
            <a:custGeom>
              <a:avLst/>
              <a:gdLst/>
              <a:ahLst/>
              <a:cxnLst/>
              <a:rect l="l" t="t" r="r" b="b"/>
              <a:pathLst>
                <a:path w="26029" h="4606" extrusionOk="0">
                  <a:moveTo>
                    <a:pt x="1" y="1"/>
                  </a:moveTo>
                  <a:lnTo>
                    <a:pt x="1" y="4290"/>
                  </a:lnTo>
                  <a:cubicBezTo>
                    <a:pt x="1" y="4458"/>
                    <a:pt x="148" y="4605"/>
                    <a:pt x="316" y="4605"/>
                  </a:cubicBezTo>
                  <a:lnTo>
                    <a:pt x="25713" y="4605"/>
                  </a:lnTo>
                  <a:cubicBezTo>
                    <a:pt x="25882" y="4605"/>
                    <a:pt x="26029" y="4458"/>
                    <a:pt x="26029" y="4290"/>
                  </a:cubicBezTo>
                  <a:lnTo>
                    <a:pt x="260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48"/>
            <p:cNvSpPr/>
            <p:nvPr/>
          </p:nvSpPr>
          <p:spPr>
            <a:xfrm>
              <a:off x="3051531" y="1753838"/>
              <a:ext cx="389719" cy="59516"/>
            </a:xfrm>
            <a:custGeom>
              <a:avLst/>
              <a:gdLst/>
              <a:ahLst/>
              <a:cxnLst/>
              <a:rect l="l" t="t" r="r" b="b"/>
              <a:pathLst>
                <a:path w="26029" h="3975" extrusionOk="0">
                  <a:moveTo>
                    <a:pt x="1" y="1"/>
                  </a:moveTo>
                  <a:lnTo>
                    <a:pt x="1" y="3659"/>
                  </a:lnTo>
                  <a:cubicBezTo>
                    <a:pt x="1" y="3827"/>
                    <a:pt x="148" y="3974"/>
                    <a:pt x="316" y="3974"/>
                  </a:cubicBezTo>
                  <a:lnTo>
                    <a:pt x="25713" y="3974"/>
                  </a:lnTo>
                  <a:cubicBezTo>
                    <a:pt x="25882" y="3953"/>
                    <a:pt x="26029" y="3827"/>
                    <a:pt x="26029" y="3659"/>
                  </a:cubicBezTo>
                  <a:lnTo>
                    <a:pt x="2602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48"/>
            <p:cNvSpPr/>
            <p:nvPr/>
          </p:nvSpPr>
          <p:spPr>
            <a:xfrm>
              <a:off x="3051846" y="1516809"/>
              <a:ext cx="389405" cy="65804"/>
            </a:xfrm>
            <a:custGeom>
              <a:avLst/>
              <a:gdLst/>
              <a:ahLst/>
              <a:cxnLst/>
              <a:rect l="l" t="t" r="r" b="b"/>
              <a:pathLst>
                <a:path w="26008" h="4395" extrusionOk="0">
                  <a:moveTo>
                    <a:pt x="316" y="0"/>
                  </a:moveTo>
                  <a:cubicBezTo>
                    <a:pt x="127" y="0"/>
                    <a:pt x="1" y="147"/>
                    <a:pt x="1" y="316"/>
                  </a:cubicBezTo>
                  <a:lnTo>
                    <a:pt x="1" y="4394"/>
                  </a:lnTo>
                  <a:lnTo>
                    <a:pt x="26008" y="4394"/>
                  </a:lnTo>
                  <a:lnTo>
                    <a:pt x="26008" y="316"/>
                  </a:lnTo>
                  <a:cubicBezTo>
                    <a:pt x="26008" y="147"/>
                    <a:pt x="25882" y="0"/>
                    <a:pt x="257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48"/>
            <p:cNvSpPr/>
            <p:nvPr/>
          </p:nvSpPr>
          <p:spPr>
            <a:xfrm>
              <a:off x="3051846" y="1516809"/>
              <a:ext cx="389719" cy="56356"/>
            </a:xfrm>
            <a:custGeom>
              <a:avLst/>
              <a:gdLst/>
              <a:ahLst/>
              <a:cxnLst/>
              <a:rect l="l" t="t" r="r" b="b"/>
              <a:pathLst>
                <a:path w="26029" h="3764" extrusionOk="0">
                  <a:moveTo>
                    <a:pt x="316" y="0"/>
                  </a:moveTo>
                  <a:cubicBezTo>
                    <a:pt x="127" y="0"/>
                    <a:pt x="1" y="147"/>
                    <a:pt x="1" y="316"/>
                  </a:cubicBezTo>
                  <a:lnTo>
                    <a:pt x="1" y="3764"/>
                  </a:lnTo>
                  <a:lnTo>
                    <a:pt x="26008" y="3764"/>
                  </a:lnTo>
                  <a:lnTo>
                    <a:pt x="26029" y="316"/>
                  </a:lnTo>
                  <a:cubicBezTo>
                    <a:pt x="26029" y="147"/>
                    <a:pt x="25882" y="0"/>
                    <a:pt x="2571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48"/>
            <p:cNvSpPr/>
            <p:nvPr/>
          </p:nvSpPr>
          <p:spPr>
            <a:xfrm>
              <a:off x="3077973" y="1539148"/>
              <a:ext cx="15751" cy="11978"/>
            </a:xfrm>
            <a:custGeom>
              <a:avLst/>
              <a:gdLst/>
              <a:ahLst/>
              <a:cxnLst/>
              <a:rect l="l" t="t" r="r" b="b"/>
              <a:pathLst>
                <a:path w="1052" h="800" extrusionOk="0">
                  <a:moveTo>
                    <a:pt x="526" y="1"/>
                  </a:moveTo>
                  <a:cubicBezTo>
                    <a:pt x="1" y="1"/>
                    <a:pt x="1" y="779"/>
                    <a:pt x="526" y="800"/>
                  </a:cubicBezTo>
                  <a:cubicBezTo>
                    <a:pt x="1052" y="779"/>
                    <a:pt x="1052" y="1"/>
                    <a:pt x="5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48"/>
            <p:cNvSpPr/>
            <p:nvPr/>
          </p:nvSpPr>
          <p:spPr>
            <a:xfrm>
              <a:off x="3100012" y="1539148"/>
              <a:ext cx="15751" cy="11978"/>
            </a:xfrm>
            <a:custGeom>
              <a:avLst/>
              <a:gdLst/>
              <a:ahLst/>
              <a:cxnLst/>
              <a:rect l="l" t="t" r="r" b="b"/>
              <a:pathLst>
                <a:path w="1052" h="800" extrusionOk="0">
                  <a:moveTo>
                    <a:pt x="526" y="1"/>
                  </a:moveTo>
                  <a:cubicBezTo>
                    <a:pt x="0" y="1"/>
                    <a:pt x="0" y="779"/>
                    <a:pt x="526" y="800"/>
                  </a:cubicBezTo>
                  <a:cubicBezTo>
                    <a:pt x="1052" y="779"/>
                    <a:pt x="1052" y="1"/>
                    <a:pt x="5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48"/>
            <p:cNvSpPr/>
            <p:nvPr/>
          </p:nvSpPr>
          <p:spPr>
            <a:xfrm>
              <a:off x="3121737" y="1539148"/>
              <a:ext cx="15751" cy="11978"/>
            </a:xfrm>
            <a:custGeom>
              <a:avLst/>
              <a:gdLst/>
              <a:ahLst/>
              <a:cxnLst/>
              <a:rect l="l" t="t" r="r" b="b"/>
              <a:pathLst>
                <a:path w="1052" h="800" extrusionOk="0">
                  <a:moveTo>
                    <a:pt x="526" y="1"/>
                  </a:moveTo>
                  <a:cubicBezTo>
                    <a:pt x="0" y="1"/>
                    <a:pt x="0" y="800"/>
                    <a:pt x="526" y="800"/>
                  </a:cubicBezTo>
                  <a:cubicBezTo>
                    <a:pt x="1051" y="800"/>
                    <a:pt x="1051" y="1"/>
                    <a:pt x="5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48"/>
            <p:cNvSpPr/>
            <p:nvPr/>
          </p:nvSpPr>
          <p:spPr>
            <a:xfrm>
              <a:off x="3336727" y="1539148"/>
              <a:ext cx="81226" cy="11978"/>
            </a:xfrm>
            <a:custGeom>
              <a:avLst/>
              <a:gdLst/>
              <a:ahLst/>
              <a:cxnLst/>
              <a:rect l="l" t="t" r="r" b="b"/>
              <a:pathLst>
                <a:path w="5425" h="800" extrusionOk="0">
                  <a:moveTo>
                    <a:pt x="526" y="1"/>
                  </a:moveTo>
                  <a:cubicBezTo>
                    <a:pt x="1" y="1"/>
                    <a:pt x="1" y="800"/>
                    <a:pt x="526" y="800"/>
                  </a:cubicBezTo>
                  <a:lnTo>
                    <a:pt x="4899" y="800"/>
                  </a:lnTo>
                  <a:cubicBezTo>
                    <a:pt x="5425" y="779"/>
                    <a:pt x="5425" y="1"/>
                    <a:pt x="489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48"/>
            <p:cNvSpPr/>
            <p:nvPr/>
          </p:nvSpPr>
          <p:spPr>
            <a:xfrm>
              <a:off x="3301153" y="1539148"/>
              <a:ext cx="30244" cy="11978"/>
            </a:xfrm>
            <a:custGeom>
              <a:avLst/>
              <a:gdLst/>
              <a:ahLst/>
              <a:cxnLst/>
              <a:rect l="l" t="t" r="r" b="b"/>
              <a:pathLst>
                <a:path w="2020" h="800" extrusionOk="0">
                  <a:moveTo>
                    <a:pt x="527" y="1"/>
                  </a:moveTo>
                  <a:cubicBezTo>
                    <a:pt x="1" y="1"/>
                    <a:pt x="1" y="800"/>
                    <a:pt x="527" y="800"/>
                  </a:cubicBezTo>
                  <a:lnTo>
                    <a:pt x="1494" y="800"/>
                  </a:lnTo>
                  <a:cubicBezTo>
                    <a:pt x="2019" y="779"/>
                    <a:pt x="2019" y="1"/>
                    <a:pt x="14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48"/>
            <p:cNvSpPr/>
            <p:nvPr/>
          </p:nvSpPr>
          <p:spPr>
            <a:xfrm>
              <a:off x="3170832" y="1608096"/>
              <a:ext cx="151432" cy="107667"/>
            </a:xfrm>
            <a:custGeom>
              <a:avLst/>
              <a:gdLst/>
              <a:ahLst/>
              <a:cxnLst/>
              <a:rect l="l" t="t" r="r" b="b"/>
              <a:pathLst>
                <a:path w="10114" h="7191" extrusionOk="0">
                  <a:moveTo>
                    <a:pt x="2061" y="0"/>
                  </a:moveTo>
                  <a:cubicBezTo>
                    <a:pt x="926" y="0"/>
                    <a:pt x="1" y="925"/>
                    <a:pt x="1" y="2061"/>
                  </a:cubicBezTo>
                  <a:lnTo>
                    <a:pt x="1" y="5130"/>
                  </a:lnTo>
                  <a:cubicBezTo>
                    <a:pt x="1" y="6265"/>
                    <a:pt x="926" y="7191"/>
                    <a:pt x="2061" y="7191"/>
                  </a:cubicBezTo>
                  <a:lnTo>
                    <a:pt x="8053" y="7191"/>
                  </a:lnTo>
                  <a:cubicBezTo>
                    <a:pt x="9189" y="7191"/>
                    <a:pt x="10093" y="6287"/>
                    <a:pt x="10114" y="5151"/>
                  </a:cubicBezTo>
                  <a:lnTo>
                    <a:pt x="10114" y="2061"/>
                  </a:lnTo>
                  <a:cubicBezTo>
                    <a:pt x="10114" y="925"/>
                    <a:pt x="9189" y="0"/>
                    <a:pt x="8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48"/>
            <p:cNvSpPr/>
            <p:nvPr/>
          </p:nvSpPr>
          <p:spPr>
            <a:xfrm>
              <a:off x="3170832" y="1608096"/>
              <a:ext cx="151432" cy="44079"/>
            </a:xfrm>
            <a:custGeom>
              <a:avLst/>
              <a:gdLst/>
              <a:ahLst/>
              <a:cxnLst/>
              <a:rect l="l" t="t" r="r" b="b"/>
              <a:pathLst>
                <a:path w="10114" h="2944" extrusionOk="0">
                  <a:moveTo>
                    <a:pt x="2061" y="0"/>
                  </a:moveTo>
                  <a:cubicBezTo>
                    <a:pt x="926" y="0"/>
                    <a:pt x="1" y="925"/>
                    <a:pt x="1" y="2061"/>
                  </a:cubicBezTo>
                  <a:lnTo>
                    <a:pt x="1" y="2944"/>
                  </a:lnTo>
                  <a:cubicBezTo>
                    <a:pt x="1" y="1808"/>
                    <a:pt x="926" y="883"/>
                    <a:pt x="2061" y="883"/>
                  </a:cubicBezTo>
                  <a:lnTo>
                    <a:pt x="8053" y="883"/>
                  </a:lnTo>
                  <a:cubicBezTo>
                    <a:pt x="9189" y="883"/>
                    <a:pt x="10114" y="1808"/>
                    <a:pt x="10114" y="2944"/>
                  </a:cubicBezTo>
                  <a:lnTo>
                    <a:pt x="10114" y="2061"/>
                  </a:lnTo>
                  <a:cubicBezTo>
                    <a:pt x="10114" y="925"/>
                    <a:pt x="9189" y="0"/>
                    <a:pt x="805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48"/>
            <p:cNvSpPr/>
            <p:nvPr/>
          </p:nvSpPr>
          <p:spPr>
            <a:xfrm>
              <a:off x="3227503" y="1642084"/>
              <a:ext cx="41878" cy="40007"/>
            </a:xfrm>
            <a:custGeom>
              <a:avLst/>
              <a:gdLst/>
              <a:ahLst/>
              <a:cxnLst/>
              <a:rect l="l" t="t" r="r" b="b"/>
              <a:pathLst>
                <a:path w="2797" h="2672" extrusionOk="0">
                  <a:moveTo>
                    <a:pt x="330" y="0"/>
                  </a:moveTo>
                  <a:cubicBezTo>
                    <a:pt x="161" y="0"/>
                    <a:pt x="0" y="144"/>
                    <a:pt x="0" y="337"/>
                  </a:cubicBezTo>
                  <a:lnTo>
                    <a:pt x="0" y="2335"/>
                  </a:lnTo>
                  <a:cubicBezTo>
                    <a:pt x="0" y="2528"/>
                    <a:pt x="148" y="2672"/>
                    <a:pt x="322" y="2672"/>
                  </a:cubicBezTo>
                  <a:cubicBezTo>
                    <a:pt x="375" y="2672"/>
                    <a:pt x="430" y="2658"/>
                    <a:pt x="484" y="2629"/>
                  </a:cubicBezTo>
                  <a:lnTo>
                    <a:pt x="2544" y="1641"/>
                  </a:lnTo>
                  <a:cubicBezTo>
                    <a:pt x="2796" y="1515"/>
                    <a:pt x="2796" y="1157"/>
                    <a:pt x="2544" y="1031"/>
                  </a:cubicBezTo>
                  <a:lnTo>
                    <a:pt x="484" y="43"/>
                  </a:lnTo>
                  <a:cubicBezTo>
                    <a:pt x="435" y="13"/>
                    <a:pt x="382" y="0"/>
                    <a:pt x="3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48"/>
            <p:cNvSpPr/>
            <p:nvPr/>
          </p:nvSpPr>
          <p:spPr>
            <a:xfrm>
              <a:off x="3087106" y="1776177"/>
              <a:ext cx="160865" cy="11679"/>
            </a:xfrm>
            <a:custGeom>
              <a:avLst/>
              <a:gdLst/>
              <a:ahLst/>
              <a:cxnLst/>
              <a:rect l="l" t="t" r="r" b="b"/>
              <a:pathLst>
                <a:path w="10744" h="780" extrusionOk="0">
                  <a:moveTo>
                    <a:pt x="506" y="1"/>
                  </a:moveTo>
                  <a:cubicBezTo>
                    <a:pt x="0" y="1"/>
                    <a:pt x="7" y="779"/>
                    <a:pt x="526" y="779"/>
                  </a:cubicBezTo>
                  <a:lnTo>
                    <a:pt x="10218" y="779"/>
                  </a:lnTo>
                  <a:cubicBezTo>
                    <a:pt x="10744" y="779"/>
                    <a:pt x="10744" y="1"/>
                    <a:pt x="10218" y="1"/>
                  </a:cubicBezTo>
                  <a:lnTo>
                    <a:pt x="526" y="1"/>
                  </a:lnTo>
                  <a:cubicBezTo>
                    <a:pt x="519" y="1"/>
                    <a:pt x="512" y="1"/>
                    <a:pt x="50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48"/>
            <p:cNvSpPr/>
            <p:nvPr/>
          </p:nvSpPr>
          <p:spPr>
            <a:xfrm>
              <a:off x="3362540" y="1775563"/>
              <a:ext cx="46295" cy="11978"/>
            </a:xfrm>
            <a:custGeom>
              <a:avLst/>
              <a:gdLst/>
              <a:ahLst/>
              <a:cxnLst/>
              <a:rect l="l" t="t" r="r" b="b"/>
              <a:pathLst>
                <a:path w="3092" h="800" extrusionOk="0">
                  <a:moveTo>
                    <a:pt x="526" y="0"/>
                  </a:moveTo>
                  <a:cubicBezTo>
                    <a:pt x="1" y="0"/>
                    <a:pt x="1" y="799"/>
                    <a:pt x="526" y="799"/>
                  </a:cubicBezTo>
                  <a:lnTo>
                    <a:pt x="2566" y="799"/>
                  </a:lnTo>
                  <a:cubicBezTo>
                    <a:pt x="3091" y="799"/>
                    <a:pt x="3091" y="0"/>
                    <a:pt x="256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43" name="Google Shape;743;p48"/>
          <p:cNvGrpSpPr/>
          <p:nvPr/>
        </p:nvGrpSpPr>
        <p:grpSpPr>
          <a:xfrm>
            <a:off x="3108880" y="1700987"/>
            <a:ext cx="374894" cy="343745"/>
            <a:chOff x="1298519" y="1970322"/>
            <a:chExt cx="378452" cy="341321"/>
          </a:xfrm>
        </p:grpSpPr>
        <p:sp>
          <p:nvSpPr>
            <p:cNvPr id="744" name="Google Shape;744;p48"/>
            <p:cNvSpPr/>
            <p:nvPr/>
          </p:nvSpPr>
          <p:spPr>
            <a:xfrm>
              <a:off x="1498624" y="1970322"/>
              <a:ext cx="178346" cy="149857"/>
            </a:xfrm>
            <a:custGeom>
              <a:avLst/>
              <a:gdLst/>
              <a:ahLst/>
              <a:cxnLst/>
              <a:rect l="l" t="t" r="r" b="b"/>
              <a:pathLst>
                <a:path w="6811" h="5723" extrusionOk="0">
                  <a:moveTo>
                    <a:pt x="3433" y="1"/>
                  </a:moveTo>
                  <a:cubicBezTo>
                    <a:pt x="3396" y="1"/>
                    <a:pt x="3358" y="2"/>
                    <a:pt x="3320" y="3"/>
                  </a:cubicBezTo>
                  <a:cubicBezTo>
                    <a:pt x="1155" y="89"/>
                    <a:pt x="0" y="2598"/>
                    <a:pt x="1355" y="4296"/>
                  </a:cubicBezTo>
                  <a:lnTo>
                    <a:pt x="1298" y="5489"/>
                  </a:lnTo>
                  <a:cubicBezTo>
                    <a:pt x="1290" y="5623"/>
                    <a:pt x="1394" y="5723"/>
                    <a:pt x="1513" y="5723"/>
                  </a:cubicBezTo>
                  <a:cubicBezTo>
                    <a:pt x="1546" y="5723"/>
                    <a:pt x="1580" y="5715"/>
                    <a:pt x="1613" y="5698"/>
                  </a:cubicBezTo>
                  <a:lnTo>
                    <a:pt x="2700" y="5193"/>
                  </a:lnTo>
                  <a:cubicBezTo>
                    <a:pt x="2942" y="5262"/>
                    <a:pt x="3188" y="5295"/>
                    <a:pt x="3430" y="5295"/>
                  </a:cubicBezTo>
                  <a:cubicBezTo>
                    <a:pt x="4298" y="5295"/>
                    <a:pt x="5129" y="4870"/>
                    <a:pt x="5629" y="4124"/>
                  </a:cubicBezTo>
                  <a:cubicBezTo>
                    <a:pt x="6810" y="2353"/>
                    <a:pt x="5532" y="1"/>
                    <a:pt x="34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48"/>
            <p:cNvSpPr/>
            <p:nvPr/>
          </p:nvSpPr>
          <p:spPr>
            <a:xfrm>
              <a:off x="1571969" y="2019576"/>
              <a:ext cx="21603" cy="53260"/>
            </a:xfrm>
            <a:custGeom>
              <a:avLst/>
              <a:gdLst/>
              <a:ahLst/>
              <a:cxnLst/>
              <a:rect l="l" t="t" r="r" b="b"/>
              <a:pathLst>
                <a:path w="825" h="2034" extrusionOk="0">
                  <a:moveTo>
                    <a:pt x="282" y="1"/>
                  </a:moveTo>
                  <a:cubicBezTo>
                    <a:pt x="1" y="1"/>
                    <a:pt x="1" y="422"/>
                    <a:pt x="282" y="422"/>
                  </a:cubicBezTo>
                  <a:cubicBezTo>
                    <a:pt x="288" y="422"/>
                    <a:pt x="294" y="422"/>
                    <a:pt x="300" y="421"/>
                  </a:cubicBezTo>
                  <a:lnTo>
                    <a:pt x="414" y="421"/>
                  </a:lnTo>
                  <a:lnTo>
                    <a:pt x="414" y="1824"/>
                  </a:lnTo>
                  <a:cubicBezTo>
                    <a:pt x="414" y="1938"/>
                    <a:pt x="510" y="2033"/>
                    <a:pt x="624" y="2033"/>
                  </a:cubicBezTo>
                  <a:cubicBezTo>
                    <a:pt x="729" y="2024"/>
                    <a:pt x="825" y="1938"/>
                    <a:pt x="825" y="1824"/>
                  </a:cubicBezTo>
                  <a:lnTo>
                    <a:pt x="825" y="211"/>
                  </a:lnTo>
                  <a:cubicBezTo>
                    <a:pt x="825" y="97"/>
                    <a:pt x="729" y="1"/>
                    <a:pt x="615" y="1"/>
                  </a:cubicBezTo>
                  <a:lnTo>
                    <a:pt x="300" y="1"/>
                  </a:lnTo>
                  <a:cubicBezTo>
                    <a:pt x="294" y="1"/>
                    <a:pt x="288" y="1"/>
                    <a:pt x="2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48"/>
            <p:cNvSpPr/>
            <p:nvPr/>
          </p:nvSpPr>
          <p:spPr>
            <a:xfrm>
              <a:off x="1571707" y="2064038"/>
              <a:ext cx="33203" cy="10814"/>
            </a:xfrm>
            <a:custGeom>
              <a:avLst/>
              <a:gdLst/>
              <a:ahLst/>
              <a:cxnLst/>
              <a:rect l="l" t="t" r="r" b="b"/>
              <a:pathLst>
                <a:path w="1268" h="413" extrusionOk="0">
                  <a:moveTo>
                    <a:pt x="265" y="0"/>
                  </a:moveTo>
                  <a:cubicBezTo>
                    <a:pt x="1" y="0"/>
                    <a:pt x="4" y="412"/>
                    <a:pt x="273" y="412"/>
                  </a:cubicBezTo>
                  <a:cubicBezTo>
                    <a:pt x="279" y="412"/>
                    <a:pt x="285" y="412"/>
                    <a:pt x="291" y="412"/>
                  </a:cubicBezTo>
                  <a:lnTo>
                    <a:pt x="978" y="412"/>
                  </a:lnTo>
                  <a:cubicBezTo>
                    <a:pt x="984" y="412"/>
                    <a:pt x="990" y="412"/>
                    <a:pt x="995" y="412"/>
                  </a:cubicBezTo>
                  <a:cubicBezTo>
                    <a:pt x="1265" y="412"/>
                    <a:pt x="1267" y="0"/>
                    <a:pt x="1004" y="0"/>
                  </a:cubicBezTo>
                  <a:cubicBezTo>
                    <a:pt x="995" y="0"/>
                    <a:pt x="987" y="1"/>
                    <a:pt x="978" y="2"/>
                  </a:cubicBezTo>
                  <a:lnTo>
                    <a:pt x="291" y="2"/>
                  </a:lnTo>
                  <a:cubicBezTo>
                    <a:pt x="282" y="1"/>
                    <a:pt x="273" y="0"/>
                    <a:pt x="265" y="0"/>
                  </a:cubicBezTo>
                  <a:close/>
                </a:path>
              </a:pathLst>
            </a:custGeom>
            <a:solidFill>
              <a:srgbClr val="E9EE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48"/>
            <p:cNvSpPr/>
            <p:nvPr/>
          </p:nvSpPr>
          <p:spPr>
            <a:xfrm>
              <a:off x="1575058" y="2003001"/>
              <a:ext cx="18775" cy="15868"/>
            </a:xfrm>
            <a:custGeom>
              <a:avLst/>
              <a:gdLst/>
              <a:ahLst/>
              <a:cxnLst/>
              <a:rect l="l" t="t" r="r" b="b"/>
              <a:pathLst>
                <a:path w="717" h="606" extrusionOk="0">
                  <a:moveTo>
                    <a:pt x="407" y="1"/>
                  </a:moveTo>
                  <a:cubicBezTo>
                    <a:pt x="331" y="1"/>
                    <a:pt x="253" y="29"/>
                    <a:pt x="191" y="91"/>
                  </a:cubicBezTo>
                  <a:cubicBezTo>
                    <a:pt x="1" y="281"/>
                    <a:pt x="134" y="606"/>
                    <a:pt x="411" y="606"/>
                  </a:cubicBezTo>
                  <a:cubicBezTo>
                    <a:pt x="573" y="606"/>
                    <a:pt x="707" y="472"/>
                    <a:pt x="716" y="301"/>
                  </a:cubicBezTo>
                  <a:cubicBezTo>
                    <a:pt x="716" y="120"/>
                    <a:pt x="564" y="1"/>
                    <a:pt x="40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48"/>
            <p:cNvSpPr/>
            <p:nvPr/>
          </p:nvSpPr>
          <p:spPr>
            <a:xfrm>
              <a:off x="1345495" y="2004625"/>
              <a:ext cx="170150" cy="171119"/>
            </a:xfrm>
            <a:custGeom>
              <a:avLst/>
              <a:gdLst/>
              <a:ahLst/>
              <a:cxnLst/>
              <a:rect l="l" t="t" r="r" b="b"/>
              <a:pathLst>
                <a:path w="6498" h="6535" extrusionOk="0">
                  <a:moveTo>
                    <a:pt x="3254" y="0"/>
                  </a:moveTo>
                  <a:cubicBezTo>
                    <a:pt x="1842" y="0"/>
                    <a:pt x="649" y="1059"/>
                    <a:pt x="477" y="2461"/>
                  </a:cubicBezTo>
                  <a:lnTo>
                    <a:pt x="19" y="6287"/>
                  </a:lnTo>
                  <a:cubicBezTo>
                    <a:pt x="0" y="6420"/>
                    <a:pt x="105" y="6535"/>
                    <a:pt x="239" y="6535"/>
                  </a:cubicBezTo>
                  <a:lnTo>
                    <a:pt x="6278" y="6535"/>
                  </a:lnTo>
                  <a:cubicBezTo>
                    <a:pt x="6402" y="6525"/>
                    <a:pt x="6497" y="6411"/>
                    <a:pt x="6488" y="6287"/>
                  </a:cubicBezTo>
                  <a:lnTo>
                    <a:pt x="6030" y="2461"/>
                  </a:lnTo>
                  <a:cubicBezTo>
                    <a:pt x="5858" y="1059"/>
                    <a:pt x="4665" y="0"/>
                    <a:pt x="32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48"/>
            <p:cNvSpPr/>
            <p:nvPr/>
          </p:nvSpPr>
          <p:spPr>
            <a:xfrm>
              <a:off x="1404935" y="2140760"/>
              <a:ext cx="51742" cy="93454"/>
            </a:xfrm>
            <a:custGeom>
              <a:avLst/>
              <a:gdLst/>
              <a:ahLst/>
              <a:cxnLst/>
              <a:rect l="l" t="t" r="r" b="b"/>
              <a:pathLst>
                <a:path w="1976" h="3569" extrusionOk="0">
                  <a:moveTo>
                    <a:pt x="1" y="0"/>
                  </a:moveTo>
                  <a:lnTo>
                    <a:pt x="1" y="2710"/>
                  </a:lnTo>
                  <a:lnTo>
                    <a:pt x="984" y="3559"/>
                  </a:lnTo>
                  <a:lnTo>
                    <a:pt x="984" y="3568"/>
                  </a:lnTo>
                  <a:lnTo>
                    <a:pt x="993" y="3568"/>
                  </a:lnTo>
                  <a:lnTo>
                    <a:pt x="993" y="3559"/>
                  </a:lnTo>
                  <a:lnTo>
                    <a:pt x="1976" y="2710"/>
                  </a:lnTo>
                  <a:lnTo>
                    <a:pt x="197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48"/>
            <p:cNvSpPr/>
            <p:nvPr/>
          </p:nvSpPr>
          <p:spPr>
            <a:xfrm>
              <a:off x="1298519" y="2198708"/>
              <a:ext cx="264338" cy="112936"/>
            </a:xfrm>
            <a:custGeom>
              <a:avLst/>
              <a:gdLst/>
              <a:ahLst/>
              <a:cxnLst/>
              <a:rect l="l" t="t" r="r" b="b"/>
              <a:pathLst>
                <a:path w="10095" h="4313" extrusionOk="0">
                  <a:moveTo>
                    <a:pt x="4065" y="1"/>
                  </a:moveTo>
                  <a:lnTo>
                    <a:pt x="2739" y="420"/>
                  </a:lnTo>
                  <a:lnTo>
                    <a:pt x="1813" y="726"/>
                  </a:lnTo>
                  <a:cubicBezTo>
                    <a:pt x="735" y="1069"/>
                    <a:pt x="1" y="2071"/>
                    <a:pt x="10" y="3196"/>
                  </a:cubicBezTo>
                  <a:lnTo>
                    <a:pt x="10" y="4093"/>
                  </a:lnTo>
                  <a:cubicBezTo>
                    <a:pt x="1" y="4217"/>
                    <a:pt x="106" y="4313"/>
                    <a:pt x="230" y="4313"/>
                  </a:cubicBezTo>
                  <a:lnTo>
                    <a:pt x="9875" y="4313"/>
                  </a:lnTo>
                  <a:cubicBezTo>
                    <a:pt x="9999" y="4313"/>
                    <a:pt x="10094" y="4217"/>
                    <a:pt x="10094" y="4093"/>
                  </a:cubicBezTo>
                  <a:lnTo>
                    <a:pt x="10094" y="3196"/>
                  </a:lnTo>
                  <a:cubicBezTo>
                    <a:pt x="10094" y="2071"/>
                    <a:pt x="9369" y="1069"/>
                    <a:pt x="8291" y="716"/>
                  </a:cubicBezTo>
                  <a:lnTo>
                    <a:pt x="7242" y="382"/>
                  </a:lnTo>
                  <a:lnTo>
                    <a:pt x="6040" y="1"/>
                  </a:lnTo>
                  <a:lnTo>
                    <a:pt x="5057" y="697"/>
                  </a:lnTo>
                  <a:lnTo>
                    <a:pt x="406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48"/>
            <p:cNvSpPr/>
            <p:nvPr/>
          </p:nvSpPr>
          <p:spPr>
            <a:xfrm>
              <a:off x="1488124" y="2208710"/>
              <a:ext cx="74732" cy="102933"/>
            </a:xfrm>
            <a:custGeom>
              <a:avLst/>
              <a:gdLst/>
              <a:ahLst/>
              <a:cxnLst/>
              <a:rect l="l" t="t" r="r" b="b"/>
              <a:pathLst>
                <a:path w="2854" h="3931" extrusionOk="0">
                  <a:moveTo>
                    <a:pt x="1" y="0"/>
                  </a:moveTo>
                  <a:lnTo>
                    <a:pt x="783" y="344"/>
                  </a:lnTo>
                  <a:cubicBezTo>
                    <a:pt x="1584" y="687"/>
                    <a:pt x="2128" y="1689"/>
                    <a:pt x="2128" y="2814"/>
                  </a:cubicBezTo>
                  <a:lnTo>
                    <a:pt x="2128" y="3931"/>
                  </a:lnTo>
                  <a:lnTo>
                    <a:pt x="2634" y="3931"/>
                  </a:lnTo>
                  <a:cubicBezTo>
                    <a:pt x="2758" y="3931"/>
                    <a:pt x="2853" y="3835"/>
                    <a:pt x="2853" y="3711"/>
                  </a:cubicBezTo>
                  <a:lnTo>
                    <a:pt x="2853" y="2814"/>
                  </a:lnTo>
                  <a:cubicBezTo>
                    <a:pt x="2853" y="1689"/>
                    <a:pt x="2128" y="687"/>
                    <a:pt x="1050" y="34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48"/>
            <p:cNvSpPr/>
            <p:nvPr/>
          </p:nvSpPr>
          <p:spPr>
            <a:xfrm>
              <a:off x="1298519" y="2209941"/>
              <a:ext cx="71721" cy="101703"/>
            </a:xfrm>
            <a:custGeom>
              <a:avLst/>
              <a:gdLst/>
              <a:ahLst/>
              <a:cxnLst/>
              <a:rect l="l" t="t" r="r" b="b"/>
              <a:pathLst>
                <a:path w="2739" h="3884" extrusionOk="0">
                  <a:moveTo>
                    <a:pt x="2739" y="1"/>
                  </a:moveTo>
                  <a:lnTo>
                    <a:pt x="1813" y="297"/>
                  </a:lnTo>
                  <a:cubicBezTo>
                    <a:pt x="735" y="640"/>
                    <a:pt x="1" y="1642"/>
                    <a:pt x="10" y="2767"/>
                  </a:cubicBezTo>
                  <a:lnTo>
                    <a:pt x="10" y="3664"/>
                  </a:lnTo>
                  <a:cubicBezTo>
                    <a:pt x="1" y="3788"/>
                    <a:pt x="106" y="3884"/>
                    <a:pt x="220" y="3884"/>
                  </a:cubicBezTo>
                  <a:lnTo>
                    <a:pt x="697" y="3884"/>
                  </a:lnTo>
                  <a:lnTo>
                    <a:pt x="697" y="2767"/>
                  </a:lnTo>
                  <a:cubicBezTo>
                    <a:pt x="697" y="1642"/>
                    <a:pt x="1251" y="640"/>
                    <a:pt x="2052" y="297"/>
                  </a:cubicBezTo>
                  <a:lnTo>
                    <a:pt x="273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48"/>
            <p:cNvSpPr/>
            <p:nvPr/>
          </p:nvSpPr>
          <p:spPr>
            <a:xfrm>
              <a:off x="1425045" y="2243615"/>
              <a:ext cx="11390" cy="12333"/>
            </a:xfrm>
            <a:custGeom>
              <a:avLst/>
              <a:gdLst/>
              <a:ahLst/>
              <a:cxnLst/>
              <a:rect l="l" t="t" r="r" b="b"/>
              <a:pathLst>
                <a:path w="435" h="471" extrusionOk="0">
                  <a:moveTo>
                    <a:pt x="217" y="0"/>
                  </a:moveTo>
                  <a:cubicBezTo>
                    <a:pt x="108" y="0"/>
                    <a:pt x="1" y="74"/>
                    <a:pt x="15" y="222"/>
                  </a:cubicBezTo>
                  <a:lnTo>
                    <a:pt x="15" y="260"/>
                  </a:lnTo>
                  <a:cubicBezTo>
                    <a:pt x="15" y="375"/>
                    <a:pt x="101" y="470"/>
                    <a:pt x="216" y="470"/>
                  </a:cubicBezTo>
                  <a:cubicBezTo>
                    <a:pt x="330" y="470"/>
                    <a:pt x="425" y="375"/>
                    <a:pt x="425" y="260"/>
                  </a:cubicBezTo>
                  <a:lnTo>
                    <a:pt x="425" y="222"/>
                  </a:lnTo>
                  <a:cubicBezTo>
                    <a:pt x="435" y="74"/>
                    <a:pt x="325" y="0"/>
                    <a:pt x="21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48"/>
            <p:cNvSpPr/>
            <p:nvPr/>
          </p:nvSpPr>
          <p:spPr>
            <a:xfrm>
              <a:off x="1425045" y="2262102"/>
              <a:ext cx="11390" cy="12333"/>
            </a:xfrm>
            <a:custGeom>
              <a:avLst/>
              <a:gdLst/>
              <a:ahLst/>
              <a:cxnLst/>
              <a:rect l="l" t="t" r="r" b="b"/>
              <a:pathLst>
                <a:path w="435" h="471" extrusionOk="0">
                  <a:moveTo>
                    <a:pt x="217" y="0"/>
                  </a:moveTo>
                  <a:cubicBezTo>
                    <a:pt x="108" y="0"/>
                    <a:pt x="1" y="74"/>
                    <a:pt x="15" y="222"/>
                  </a:cubicBezTo>
                  <a:lnTo>
                    <a:pt x="15" y="270"/>
                  </a:lnTo>
                  <a:cubicBezTo>
                    <a:pt x="15" y="384"/>
                    <a:pt x="101" y="470"/>
                    <a:pt x="216" y="470"/>
                  </a:cubicBezTo>
                  <a:cubicBezTo>
                    <a:pt x="330" y="470"/>
                    <a:pt x="425" y="384"/>
                    <a:pt x="425" y="270"/>
                  </a:cubicBezTo>
                  <a:lnTo>
                    <a:pt x="425" y="222"/>
                  </a:lnTo>
                  <a:cubicBezTo>
                    <a:pt x="435" y="74"/>
                    <a:pt x="325" y="0"/>
                    <a:pt x="21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48"/>
            <p:cNvSpPr/>
            <p:nvPr/>
          </p:nvSpPr>
          <p:spPr>
            <a:xfrm>
              <a:off x="1404935" y="2198708"/>
              <a:ext cx="26028" cy="38963"/>
            </a:xfrm>
            <a:custGeom>
              <a:avLst/>
              <a:gdLst/>
              <a:ahLst/>
              <a:cxnLst/>
              <a:rect l="l" t="t" r="r" b="b"/>
              <a:pathLst>
                <a:path w="994" h="1488" extrusionOk="0">
                  <a:moveTo>
                    <a:pt x="1" y="1"/>
                  </a:moveTo>
                  <a:lnTo>
                    <a:pt x="1" y="1269"/>
                  </a:lnTo>
                  <a:cubicBezTo>
                    <a:pt x="1" y="1401"/>
                    <a:pt x="109" y="1488"/>
                    <a:pt x="220" y="1488"/>
                  </a:cubicBezTo>
                  <a:cubicBezTo>
                    <a:pt x="278" y="1488"/>
                    <a:pt x="337" y="1465"/>
                    <a:pt x="382" y="1412"/>
                  </a:cubicBezTo>
                  <a:lnTo>
                    <a:pt x="993" y="69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48"/>
            <p:cNvSpPr/>
            <p:nvPr/>
          </p:nvSpPr>
          <p:spPr>
            <a:xfrm>
              <a:off x="1430674" y="2198708"/>
              <a:ext cx="26002" cy="38963"/>
            </a:xfrm>
            <a:custGeom>
              <a:avLst/>
              <a:gdLst/>
              <a:ahLst/>
              <a:cxnLst/>
              <a:rect l="l" t="t" r="r" b="b"/>
              <a:pathLst>
                <a:path w="993" h="1488" extrusionOk="0">
                  <a:moveTo>
                    <a:pt x="993" y="1"/>
                  </a:moveTo>
                  <a:lnTo>
                    <a:pt x="1" y="697"/>
                  </a:lnTo>
                  <a:lnTo>
                    <a:pt x="602" y="1412"/>
                  </a:lnTo>
                  <a:cubicBezTo>
                    <a:pt x="647" y="1465"/>
                    <a:pt x="707" y="1488"/>
                    <a:pt x="766" y="1488"/>
                  </a:cubicBezTo>
                  <a:cubicBezTo>
                    <a:pt x="881" y="1488"/>
                    <a:pt x="993" y="1401"/>
                    <a:pt x="993" y="1269"/>
                  </a:cubicBezTo>
                  <a:lnTo>
                    <a:pt x="99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48"/>
            <p:cNvSpPr/>
            <p:nvPr/>
          </p:nvSpPr>
          <p:spPr>
            <a:xfrm>
              <a:off x="1467648" y="2266658"/>
              <a:ext cx="53732" cy="20503"/>
            </a:xfrm>
            <a:custGeom>
              <a:avLst/>
              <a:gdLst/>
              <a:ahLst/>
              <a:cxnLst/>
              <a:rect l="l" t="t" r="r" b="b"/>
              <a:pathLst>
                <a:path w="2052" h="783" extrusionOk="0">
                  <a:moveTo>
                    <a:pt x="287" y="0"/>
                  </a:moveTo>
                  <a:cubicBezTo>
                    <a:pt x="124" y="0"/>
                    <a:pt x="0" y="134"/>
                    <a:pt x="0" y="287"/>
                  </a:cubicBezTo>
                  <a:lnTo>
                    <a:pt x="0" y="496"/>
                  </a:lnTo>
                  <a:cubicBezTo>
                    <a:pt x="0" y="649"/>
                    <a:pt x="124" y="783"/>
                    <a:pt x="287" y="783"/>
                  </a:cubicBezTo>
                  <a:lnTo>
                    <a:pt x="1765" y="783"/>
                  </a:lnTo>
                  <a:cubicBezTo>
                    <a:pt x="1918" y="783"/>
                    <a:pt x="2052" y="649"/>
                    <a:pt x="2052" y="496"/>
                  </a:cubicBezTo>
                  <a:lnTo>
                    <a:pt x="2052" y="287"/>
                  </a:lnTo>
                  <a:cubicBezTo>
                    <a:pt x="2052" y="134"/>
                    <a:pt x="1918" y="0"/>
                    <a:pt x="1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48"/>
            <p:cNvSpPr/>
            <p:nvPr/>
          </p:nvSpPr>
          <p:spPr>
            <a:xfrm>
              <a:off x="1375712" y="2026358"/>
              <a:ext cx="109951" cy="150328"/>
            </a:xfrm>
            <a:custGeom>
              <a:avLst/>
              <a:gdLst/>
              <a:ahLst/>
              <a:cxnLst/>
              <a:rect l="l" t="t" r="r" b="b"/>
              <a:pathLst>
                <a:path w="4199" h="5741" extrusionOk="0">
                  <a:moveTo>
                    <a:pt x="1375" y="0"/>
                  </a:moveTo>
                  <a:cubicBezTo>
                    <a:pt x="1375" y="0"/>
                    <a:pt x="1375" y="0"/>
                    <a:pt x="1374" y="0"/>
                  </a:cubicBezTo>
                  <a:cubicBezTo>
                    <a:pt x="945" y="1336"/>
                    <a:pt x="10" y="1622"/>
                    <a:pt x="10" y="1622"/>
                  </a:cubicBezTo>
                  <a:lnTo>
                    <a:pt x="10" y="3282"/>
                  </a:lnTo>
                  <a:cubicBezTo>
                    <a:pt x="1" y="4159"/>
                    <a:pt x="468" y="4961"/>
                    <a:pt x="1222" y="5409"/>
                  </a:cubicBezTo>
                  <a:lnTo>
                    <a:pt x="1527" y="5590"/>
                  </a:lnTo>
                  <a:cubicBezTo>
                    <a:pt x="1704" y="5691"/>
                    <a:pt x="1902" y="5741"/>
                    <a:pt x="2101" y="5741"/>
                  </a:cubicBezTo>
                  <a:cubicBezTo>
                    <a:pt x="2300" y="5741"/>
                    <a:pt x="2500" y="5691"/>
                    <a:pt x="2681" y="5590"/>
                  </a:cubicBezTo>
                  <a:lnTo>
                    <a:pt x="2987" y="5409"/>
                  </a:lnTo>
                  <a:cubicBezTo>
                    <a:pt x="3740" y="4961"/>
                    <a:pt x="4198" y="4150"/>
                    <a:pt x="4198" y="3282"/>
                  </a:cubicBezTo>
                  <a:lnTo>
                    <a:pt x="4198" y="2709"/>
                  </a:lnTo>
                  <a:cubicBezTo>
                    <a:pt x="1741" y="2709"/>
                    <a:pt x="1404" y="0"/>
                    <a:pt x="13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48"/>
            <p:cNvSpPr/>
            <p:nvPr/>
          </p:nvSpPr>
          <p:spPr>
            <a:xfrm>
              <a:off x="1342483" y="2077026"/>
              <a:ext cx="21524" cy="46766"/>
            </a:xfrm>
            <a:custGeom>
              <a:avLst/>
              <a:gdLst/>
              <a:ahLst/>
              <a:cxnLst/>
              <a:rect l="l" t="t" r="r" b="b"/>
              <a:pathLst>
                <a:path w="822" h="1786" extrusionOk="0">
                  <a:moveTo>
                    <a:pt x="645" y="1"/>
                  </a:moveTo>
                  <a:cubicBezTo>
                    <a:pt x="640" y="1"/>
                    <a:pt x="635" y="1"/>
                    <a:pt x="631" y="2"/>
                  </a:cubicBezTo>
                  <a:cubicBezTo>
                    <a:pt x="287" y="2"/>
                    <a:pt x="1" y="278"/>
                    <a:pt x="1" y="631"/>
                  </a:cubicBezTo>
                  <a:lnTo>
                    <a:pt x="1" y="1156"/>
                  </a:lnTo>
                  <a:cubicBezTo>
                    <a:pt x="1" y="1509"/>
                    <a:pt x="287" y="1786"/>
                    <a:pt x="631" y="1786"/>
                  </a:cubicBezTo>
                  <a:cubicBezTo>
                    <a:pt x="735" y="1786"/>
                    <a:pt x="821" y="1700"/>
                    <a:pt x="821" y="1595"/>
                  </a:cubicBezTo>
                  <a:lnTo>
                    <a:pt x="821" y="192"/>
                  </a:lnTo>
                  <a:cubicBezTo>
                    <a:pt x="821" y="92"/>
                    <a:pt x="743" y="1"/>
                    <a:pt x="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48"/>
            <p:cNvSpPr/>
            <p:nvPr/>
          </p:nvSpPr>
          <p:spPr>
            <a:xfrm>
              <a:off x="1419179" y="2091742"/>
              <a:ext cx="25111" cy="37575"/>
            </a:xfrm>
            <a:custGeom>
              <a:avLst/>
              <a:gdLst/>
              <a:ahLst/>
              <a:cxnLst/>
              <a:rect l="l" t="t" r="r" b="b"/>
              <a:pathLst>
                <a:path w="959" h="1435" extrusionOk="0">
                  <a:moveTo>
                    <a:pt x="219" y="0"/>
                  </a:moveTo>
                  <a:cubicBezTo>
                    <a:pt x="110" y="0"/>
                    <a:pt x="1" y="74"/>
                    <a:pt x="10" y="222"/>
                  </a:cubicBezTo>
                  <a:lnTo>
                    <a:pt x="10" y="1224"/>
                  </a:lnTo>
                  <a:cubicBezTo>
                    <a:pt x="10" y="1338"/>
                    <a:pt x="106" y="1433"/>
                    <a:pt x="220" y="1433"/>
                  </a:cubicBezTo>
                  <a:lnTo>
                    <a:pt x="659" y="1433"/>
                  </a:lnTo>
                  <a:cubicBezTo>
                    <a:pt x="668" y="1434"/>
                    <a:pt x="677" y="1435"/>
                    <a:pt x="686" y="1435"/>
                  </a:cubicBezTo>
                  <a:cubicBezTo>
                    <a:pt x="958" y="1435"/>
                    <a:pt x="955" y="1023"/>
                    <a:pt x="677" y="1023"/>
                  </a:cubicBezTo>
                  <a:cubicBezTo>
                    <a:pt x="671" y="1023"/>
                    <a:pt x="665" y="1023"/>
                    <a:pt x="659" y="1023"/>
                  </a:cubicBezTo>
                  <a:lnTo>
                    <a:pt x="420" y="1023"/>
                  </a:lnTo>
                  <a:lnTo>
                    <a:pt x="420" y="222"/>
                  </a:lnTo>
                  <a:cubicBezTo>
                    <a:pt x="435" y="74"/>
                    <a:pt x="327" y="0"/>
                    <a:pt x="2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48"/>
            <p:cNvSpPr/>
            <p:nvPr/>
          </p:nvSpPr>
          <p:spPr>
            <a:xfrm>
              <a:off x="1429418" y="2118267"/>
              <a:ext cx="78974" cy="78712"/>
            </a:xfrm>
            <a:custGeom>
              <a:avLst/>
              <a:gdLst/>
              <a:ahLst/>
              <a:cxnLst/>
              <a:rect l="l" t="t" r="r" b="b"/>
              <a:pathLst>
                <a:path w="3016" h="3006" extrusionOk="0">
                  <a:moveTo>
                    <a:pt x="2605" y="1"/>
                  </a:moveTo>
                  <a:lnTo>
                    <a:pt x="2605" y="249"/>
                  </a:lnTo>
                  <a:lnTo>
                    <a:pt x="2605" y="793"/>
                  </a:lnTo>
                  <a:cubicBezTo>
                    <a:pt x="2596" y="1785"/>
                    <a:pt x="1794" y="2586"/>
                    <a:pt x="802" y="2596"/>
                  </a:cubicBezTo>
                  <a:lnTo>
                    <a:pt x="258" y="2596"/>
                  </a:lnTo>
                  <a:cubicBezTo>
                    <a:pt x="1" y="2615"/>
                    <a:pt x="1" y="2987"/>
                    <a:pt x="258" y="3006"/>
                  </a:cubicBezTo>
                  <a:lnTo>
                    <a:pt x="802" y="3006"/>
                  </a:lnTo>
                  <a:cubicBezTo>
                    <a:pt x="2023" y="3006"/>
                    <a:pt x="3015" y="2014"/>
                    <a:pt x="3015" y="793"/>
                  </a:cubicBezTo>
                  <a:lnTo>
                    <a:pt x="301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48"/>
            <p:cNvSpPr/>
            <p:nvPr/>
          </p:nvSpPr>
          <p:spPr>
            <a:xfrm>
              <a:off x="1497394" y="2077026"/>
              <a:ext cx="21734" cy="46766"/>
            </a:xfrm>
            <a:custGeom>
              <a:avLst/>
              <a:gdLst/>
              <a:ahLst/>
              <a:cxnLst/>
              <a:rect l="l" t="t" r="r" b="b"/>
              <a:pathLst>
                <a:path w="830" h="1786" extrusionOk="0">
                  <a:moveTo>
                    <a:pt x="184" y="1"/>
                  </a:moveTo>
                  <a:cubicBezTo>
                    <a:pt x="78" y="1"/>
                    <a:pt x="0" y="92"/>
                    <a:pt x="9" y="192"/>
                  </a:cubicBezTo>
                  <a:lnTo>
                    <a:pt x="9" y="1595"/>
                  </a:lnTo>
                  <a:cubicBezTo>
                    <a:pt x="9" y="1700"/>
                    <a:pt x="86" y="1786"/>
                    <a:pt x="200" y="1786"/>
                  </a:cubicBezTo>
                  <a:cubicBezTo>
                    <a:pt x="543" y="1786"/>
                    <a:pt x="830" y="1509"/>
                    <a:pt x="830" y="1156"/>
                  </a:cubicBezTo>
                  <a:lnTo>
                    <a:pt x="830" y="631"/>
                  </a:lnTo>
                  <a:cubicBezTo>
                    <a:pt x="830" y="278"/>
                    <a:pt x="543" y="2"/>
                    <a:pt x="200" y="2"/>
                  </a:cubicBezTo>
                  <a:cubicBezTo>
                    <a:pt x="195" y="1"/>
                    <a:pt x="189" y="1"/>
                    <a:pt x="1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48"/>
            <p:cNvSpPr/>
            <p:nvPr/>
          </p:nvSpPr>
          <p:spPr>
            <a:xfrm>
              <a:off x="1419677" y="2180483"/>
              <a:ext cx="22257" cy="22257"/>
            </a:xfrm>
            <a:custGeom>
              <a:avLst/>
              <a:gdLst/>
              <a:ahLst/>
              <a:cxnLst/>
              <a:rect l="l" t="t" r="r" b="b"/>
              <a:pathLst>
                <a:path w="850" h="850" extrusionOk="0">
                  <a:moveTo>
                    <a:pt x="421" y="0"/>
                  </a:moveTo>
                  <a:cubicBezTo>
                    <a:pt x="192" y="0"/>
                    <a:pt x="1" y="191"/>
                    <a:pt x="1" y="420"/>
                  </a:cubicBezTo>
                  <a:cubicBezTo>
                    <a:pt x="1" y="658"/>
                    <a:pt x="192" y="849"/>
                    <a:pt x="421" y="849"/>
                  </a:cubicBezTo>
                  <a:cubicBezTo>
                    <a:pt x="659" y="849"/>
                    <a:pt x="850" y="658"/>
                    <a:pt x="850" y="420"/>
                  </a:cubicBezTo>
                  <a:cubicBezTo>
                    <a:pt x="850" y="191"/>
                    <a:pt x="659" y="0"/>
                    <a:pt x="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6" name="Google Shape;450;p40">
            <a:hlinkClick r:id="rId7" action="ppaction://hlinksldjump"/>
            <a:extLst>
              <a:ext uri="{FF2B5EF4-FFF2-40B4-BE49-F238E27FC236}">
                <a16:creationId xmlns:a16="http://schemas.microsoft.com/office/drawing/2014/main" id="{F7D728B8-82C4-444A-B9B0-D4DD3C5007ED}"/>
              </a:ext>
            </a:extLst>
          </p:cNvPr>
          <p:cNvSpPr/>
          <p:nvPr/>
        </p:nvSpPr>
        <p:spPr>
          <a:xfrm>
            <a:off x="5406686" y="1485710"/>
            <a:ext cx="790800" cy="7884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7" name="Google Shape;470;p40">
            <a:extLst>
              <a:ext uri="{FF2B5EF4-FFF2-40B4-BE49-F238E27FC236}">
                <a16:creationId xmlns:a16="http://schemas.microsoft.com/office/drawing/2014/main" id="{2BFD99A5-180E-4BDB-A8C7-597AB663621E}"/>
              </a:ext>
            </a:extLst>
          </p:cNvPr>
          <p:cNvGrpSpPr/>
          <p:nvPr/>
        </p:nvGrpSpPr>
        <p:grpSpPr>
          <a:xfrm>
            <a:off x="5605485" y="1690660"/>
            <a:ext cx="393202" cy="378500"/>
            <a:chOff x="4644406" y="4162322"/>
            <a:chExt cx="392065" cy="387887"/>
          </a:xfrm>
        </p:grpSpPr>
        <p:sp>
          <p:nvSpPr>
            <p:cNvPr id="78" name="Google Shape;471;p40">
              <a:extLst>
                <a:ext uri="{FF2B5EF4-FFF2-40B4-BE49-F238E27FC236}">
                  <a16:creationId xmlns:a16="http://schemas.microsoft.com/office/drawing/2014/main" id="{A2DB891D-DA30-47B2-8236-187694AE0056}"/>
                </a:ext>
              </a:extLst>
            </p:cNvPr>
            <p:cNvSpPr/>
            <p:nvPr/>
          </p:nvSpPr>
          <p:spPr>
            <a:xfrm>
              <a:off x="4644406" y="4334118"/>
              <a:ext cx="217326" cy="216065"/>
            </a:xfrm>
            <a:custGeom>
              <a:avLst/>
              <a:gdLst/>
              <a:ahLst/>
              <a:cxnLst/>
              <a:rect l="l" t="t" r="r" b="b"/>
              <a:pathLst>
                <a:path w="8272" h="8224" extrusionOk="0">
                  <a:moveTo>
                    <a:pt x="7397" y="1"/>
                  </a:moveTo>
                  <a:lnTo>
                    <a:pt x="4456" y="2942"/>
                  </a:lnTo>
                  <a:cubicBezTo>
                    <a:pt x="3860" y="3538"/>
                    <a:pt x="3291" y="4162"/>
                    <a:pt x="2743" y="4814"/>
                  </a:cubicBezTo>
                  <a:lnTo>
                    <a:pt x="93" y="7991"/>
                  </a:lnTo>
                  <a:cubicBezTo>
                    <a:pt x="0" y="8105"/>
                    <a:pt x="66" y="8223"/>
                    <a:pt x="169" y="8223"/>
                  </a:cubicBezTo>
                  <a:cubicBezTo>
                    <a:pt x="203" y="8223"/>
                    <a:pt x="242" y="8210"/>
                    <a:pt x="281" y="8178"/>
                  </a:cubicBezTo>
                  <a:lnTo>
                    <a:pt x="3457" y="5522"/>
                  </a:lnTo>
                  <a:cubicBezTo>
                    <a:pt x="4103" y="4981"/>
                    <a:pt x="4727" y="4412"/>
                    <a:pt x="5330" y="3809"/>
                  </a:cubicBezTo>
                  <a:lnTo>
                    <a:pt x="8271" y="875"/>
                  </a:lnTo>
                  <a:lnTo>
                    <a:pt x="739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472;p40">
              <a:extLst>
                <a:ext uri="{FF2B5EF4-FFF2-40B4-BE49-F238E27FC236}">
                  <a16:creationId xmlns:a16="http://schemas.microsoft.com/office/drawing/2014/main" id="{5E924962-FFF1-4125-82AF-5CB911E709F4}"/>
                </a:ext>
              </a:extLst>
            </p:cNvPr>
            <p:cNvSpPr/>
            <p:nvPr/>
          </p:nvSpPr>
          <p:spPr>
            <a:xfrm>
              <a:off x="4646481" y="4345783"/>
              <a:ext cx="215251" cy="204426"/>
            </a:xfrm>
            <a:custGeom>
              <a:avLst/>
              <a:gdLst/>
              <a:ahLst/>
              <a:cxnLst/>
              <a:rect l="l" t="t" r="r" b="b"/>
              <a:pathLst>
                <a:path w="8193" h="7781" extrusionOk="0">
                  <a:moveTo>
                    <a:pt x="7755" y="1"/>
                  </a:moveTo>
                  <a:lnTo>
                    <a:pt x="1" y="7748"/>
                  </a:lnTo>
                  <a:cubicBezTo>
                    <a:pt x="29" y="7770"/>
                    <a:pt x="61" y="7781"/>
                    <a:pt x="92" y="7781"/>
                  </a:cubicBezTo>
                  <a:cubicBezTo>
                    <a:pt x="131" y="7781"/>
                    <a:pt x="168" y="7765"/>
                    <a:pt x="195" y="7734"/>
                  </a:cubicBezTo>
                  <a:lnTo>
                    <a:pt x="3378" y="5078"/>
                  </a:lnTo>
                  <a:cubicBezTo>
                    <a:pt x="4024" y="4537"/>
                    <a:pt x="4648" y="3968"/>
                    <a:pt x="5251" y="3372"/>
                  </a:cubicBezTo>
                  <a:lnTo>
                    <a:pt x="8192" y="431"/>
                  </a:lnTo>
                  <a:lnTo>
                    <a:pt x="775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473;p40">
              <a:extLst>
                <a:ext uri="{FF2B5EF4-FFF2-40B4-BE49-F238E27FC236}">
                  <a16:creationId xmlns:a16="http://schemas.microsoft.com/office/drawing/2014/main" id="{2C8BC03D-64CF-40EF-8DD5-30295AFCAA94}"/>
                </a:ext>
              </a:extLst>
            </p:cNvPr>
            <p:cNvSpPr/>
            <p:nvPr/>
          </p:nvSpPr>
          <p:spPr>
            <a:xfrm>
              <a:off x="4720780" y="4162322"/>
              <a:ext cx="315690" cy="299743"/>
            </a:xfrm>
            <a:custGeom>
              <a:avLst/>
              <a:gdLst/>
              <a:ahLst/>
              <a:cxnLst/>
              <a:rect l="l" t="t" r="r" b="b"/>
              <a:pathLst>
                <a:path w="12016" h="11409" extrusionOk="0">
                  <a:moveTo>
                    <a:pt x="7767" y="0"/>
                  </a:moveTo>
                  <a:cubicBezTo>
                    <a:pt x="7487" y="0"/>
                    <a:pt x="7201" y="111"/>
                    <a:pt x="6980" y="332"/>
                  </a:cubicBezTo>
                  <a:cubicBezTo>
                    <a:pt x="6557" y="755"/>
                    <a:pt x="6536" y="1414"/>
                    <a:pt x="6939" y="1816"/>
                  </a:cubicBezTo>
                  <a:lnTo>
                    <a:pt x="7057" y="1941"/>
                  </a:lnTo>
                  <a:cubicBezTo>
                    <a:pt x="7126" y="2010"/>
                    <a:pt x="7126" y="2128"/>
                    <a:pt x="7050" y="2191"/>
                  </a:cubicBezTo>
                  <a:lnTo>
                    <a:pt x="5447" y="3800"/>
                  </a:lnTo>
                  <a:cubicBezTo>
                    <a:pt x="5026" y="4221"/>
                    <a:pt x="4469" y="4442"/>
                    <a:pt x="3918" y="4442"/>
                  </a:cubicBezTo>
                  <a:cubicBezTo>
                    <a:pt x="3553" y="4442"/>
                    <a:pt x="3192" y="4346"/>
                    <a:pt x="2874" y="4147"/>
                  </a:cubicBezTo>
                  <a:cubicBezTo>
                    <a:pt x="2390" y="3839"/>
                    <a:pt x="1862" y="3724"/>
                    <a:pt x="1423" y="3724"/>
                  </a:cubicBezTo>
                  <a:cubicBezTo>
                    <a:pt x="1000" y="3724"/>
                    <a:pt x="659" y="3830"/>
                    <a:pt x="516" y="3973"/>
                  </a:cubicBezTo>
                  <a:cubicBezTo>
                    <a:pt x="0" y="4489"/>
                    <a:pt x="6891" y="11409"/>
                    <a:pt x="7851" y="11409"/>
                  </a:cubicBezTo>
                  <a:cubicBezTo>
                    <a:pt x="7885" y="11409"/>
                    <a:pt x="7912" y="11400"/>
                    <a:pt x="7931" y="11381"/>
                  </a:cubicBezTo>
                  <a:cubicBezTo>
                    <a:pt x="8222" y="11097"/>
                    <a:pt x="8354" y="9980"/>
                    <a:pt x="7757" y="9030"/>
                  </a:cubicBezTo>
                  <a:cubicBezTo>
                    <a:pt x="7258" y="8232"/>
                    <a:pt x="7403" y="7157"/>
                    <a:pt x="8104" y="6456"/>
                  </a:cubicBezTo>
                  <a:lnTo>
                    <a:pt x="9706" y="4854"/>
                  </a:lnTo>
                  <a:cubicBezTo>
                    <a:pt x="9742" y="4815"/>
                    <a:pt x="9788" y="4796"/>
                    <a:pt x="9835" y="4796"/>
                  </a:cubicBezTo>
                  <a:cubicBezTo>
                    <a:pt x="9880" y="4796"/>
                    <a:pt x="9926" y="4813"/>
                    <a:pt x="9963" y="4847"/>
                  </a:cubicBezTo>
                  <a:lnTo>
                    <a:pt x="10088" y="4965"/>
                  </a:lnTo>
                  <a:cubicBezTo>
                    <a:pt x="10278" y="5159"/>
                    <a:pt x="10531" y="5254"/>
                    <a:pt x="10789" y="5254"/>
                  </a:cubicBezTo>
                  <a:cubicBezTo>
                    <a:pt x="11068" y="5254"/>
                    <a:pt x="11353" y="5143"/>
                    <a:pt x="11572" y="4924"/>
                  </a:cubicBezTo>
                  <a:cubicBezTo>
                    <a:pt x="11995" y="4500"/>
                    <a:pt x="12016" y="3835"/>
                    <a:pt x="11621" y="3432"/>
                  </a:cubicBezTo>
                  <a:lnTo>
                    <a:pt x="8465" y="283"/>
                  </a:lnTo>
                  <a:cubicBezTo>
                    <a:pt x="8275" y="94"/>
                    <a:pt x="8024" y="0"/>
                    <a:pt x="776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474;p40">
              <a:extLst>
                <a:ext uri="{FF2B5EF4-FFF2-40B4-BE49-F238E27FC236}">
                  <a16:creationId xmlns:a16="http://schemas.microsoft.com/office/drawing/2014/main" id="{81537481-C358-4A10-B226-ABC362283AF5}"/>
                </a:ext>
              </a:extLst>
            </p:cNvPr>
            <p:cNvSpPr/>
            <p:nvPr/>
          </p:nvSpPr>
          <p:spPr>
            <a:xfrm>
              <a:off x="4727952" y="4227872"/>
              <a:ext cx="308518" cy="233668"/>
            </a:xfrm>
            <a:custGeom>
              <a:avLst/>
              <a:gdLst/>
              <a:ahLst/>
              <a:cxnLst/>
              <a:rect l="l" t="t" r="r" b="b"/>
              <a:pathLst>
                <a:path w="11743" h="8894" extrusionOk="0">
                  <a:moveTo>
                    <a:pt x="10404" y="1"/>
                  </a:moveTo>
                  <a:cubicBezTo>
                    <a:pt x="10807" y="403"/>
                    <a:pt x="10786" y="1069"/>
                    <a:pt x="10363" y="1492"/>
                  </a:cubicBezTo>
                  <a:cubicBezTo>
                    <a:pt x="10143" y="1712"/>
                    <a:pt x="9858" y="1823"/>
                    <a:pt x="9580" y="1823"/>
                  </a:cubicBezTo>
                  <a:cubicBezTo>
                    <a:pt x="9321" y="1823"/>
                    <a:pt x="9069" y="1727"/>
                    <a:pt x="8878" y="1534"/>
                  </a:cubicBezTo>
                  <a:lnTo>
                    <a:pt x="8753" y="1409"/>
                  </a:lnTo>
                  <a:cubicBezTo>
                    <a:pt x="8717" y="1376"/>
                    <a:pt x="8673" y="1360"/>
                    <a:pt x="8629" y="1360"/>
                  </a:cubicBezTo>
                  <a:cubicBezTo>
                    <a:pt x="8581" y="1360"/>
                    <a:pt x="8533" y="1379"/>
                    <a:pt x="8497" y="1416"/>
                  </a:cubicBezTo>
                  <a:lnTo>
                    <a:pt x="6895" y="3025"/>
                  </a:lnTo>
                  <a:cubicBezTo>
                    <a:pt x="6194" y="3726"/>
                    <a:pt x="6048" y="4801"/>
                    <a:pt x="6548" y="5591"/>
                  </a:cubicBezTo>
                  <a:cubicBezTo>
                    <a:pt x="7144" y="6549"/>
                    <a:pt x="7013" y="7665"/>
                    <a:pt x="6721" y="7950"/>
                  </a:cubicBezTo>
                  <a:cubicBezTo>
                    <a:pt x="6695" y="7971"/>
                    <a:pt x="6664" y="7980"/>
                    <a:pt x="6636" y="7980"/>
                  </a:cubicBezTo>
                  <a:cubicBezTo>
                    <a:pt x="6627" y="7980"/>
                    <a:pt x="6618" y="7979"/>
                    <a:pt x="6610" y="7977"/>
                  </a:cubicBezTo>
                  <a:cubicBezTo>
                    <a:pt x="4488" y="6278"/>
                    <a:pt x="486" y="2130"/>
                    <a:pt x="430" y="1360"/>
                  </a:cubicBezTo>
                  <a:cubicBezTo>
                    <a:pt x="368" y="1388"/>
                    <a:pt x="298" y="1430"/>
                    <a:pt x="243" y="1478"/>
                  </a:cubicBezTo>
                  <a:cubicBezTo>
                    <a:pt x="0" y="1721"/>
                    <a:pt x="1422" y="3407"/>
                    <a:pt x="3087" y="5113"/>
                  </a:cubicBezTo>
                  <a:cubicBezTo>
                    <a:pt x="3364" y="5397"/>
                    <a:pt x="3642" y="5682"/>
                    <a:pt x="3926" y="5959"/>
                  </a:cubicBezTo>
                  <a:lnTo>
                    <a:pt x="4016" y="6042"/>
                  </a:lnTo>
                  <a:lnTo>
                    <a:pt x="4023" y="6056"/>
                  </a:lnTo>
                  <a:lnTo>
                    <a:pt x="4106" y="6139"/>
                  </a:lnTo>
                  <a:lnTo>
                    <a:pt x="4120" y="6146"/>
                  </a:lnTo>
                  <a:lnTo>
                    <a:pt x="4203" y="6236"/>
                  </a:lnTo>
                  <a:lnTo>
                    <a:pt x="4210" y="6243"/>
                  </a:lnTo>
                  <a:lnTo>
                    <a:pt x="4300" y="6327"/>
                  </a:lnTo>
                  <a:cubicBezTo>
                    <a:pt x="4488" y="6507"/>
                    <a:pt x="4675" y="6687"/>
                    <a:pt x="4855" y="6854"/>
                  </a:cubicBezTo>
                  <a:lnTo>
                    <a:pt x="4946" y="6937"/>
                  </a:lnTo>
                  <a:lnTo>
                    <a:pt x="4952" y="6944"/>
                  </a:lnTo>
                  <a:lnTo>
                    <a:pt x="5036" y="7020"/>
                  </a:lnTo>
                  <a:lnTo>
                    <a:pt x="5050" y="7034"/>
                  </a:lnTo>
                  <a:lnTo>
                    <a:pt x="5119" y="7097"/>
                  </a:lnTo>
                  <a:lnTo>
                    <a:pt x="5140" y="7117"/>
                  </a:lnTo>
                  <a:lnTo>
                    <a:pt x="5209" y="7180"/>
                  </a:lnTo>
                  <a:lnTo>
                    <a:pt x="5230" y="7194"/>
                  </a:lnTo>
                  <a:lnTo>
                    <a:pt x="5299" y="7263"/>
                  </a:lnTo>
                  <a:lnTo>
                    <a:pt x="5313" y="7277"/>
                  </a:lnTo>
                  <a:lnTo>
                    <a:pt x="5382" y="7339"/>
                  </a:lnTo>
                  <a:lnTo>
                    <a:pt x="5403" y="7353"/>
                  </a:lnTo>
                  <a:lnTo>
                    <a:pt x="5473" y="7423"/>
                  </a:lnTo>
                  <a:lnTo>
                    <a:pt x="5487" y="7430"/>
                  </a:lnTo>
                  <a:lnTo>
                    <a:pt x="5563" y="7499"/>
                  </a:lnTo>
                  <a:cubicBezTo>
                    <a:pt x="5653" y="7575"/>
                    <a:pt x="5736" y="7651"/>
                    <a:pt x="5819" y="7721"/>
                  </a:cubicBezTo>
                  <a:lnTo>
                    <a:pt x="5826" y="7728"/>
                  </a:lnTo>
                  <a:lnTo>
                    <a:pt x="5896" y="7790"/>
                  </a:lnTo>
                  <a:lnTo>
                    <a:pt x="5917" y="7804"/>
                  </a:lnTo>
                  <a:lnTo>
                    <a:pt x="5979" y="7853"/>
                  </a:lnTo>
                  <a:lnTo>
                    <a:pt x="6000" y="7873"/>
                  </a:lnTo>
                  <a:lnTo>
                    <a:pt x="6055" y="7922"/>
                  </a:lnTo>
                  <a:lnTo>
                    <a:pt x="6076" y="7943"/>
                  </a:lnTo>
                  <a:lnTo>
                    <a:pt x="6132" y="7984"/>
                  </a:lnTo>
                  <a:lnTo>
                    <a:pt x="6159" y="8005"/>
                  </a:lnTo>
                  <a:lnTo>
                    <a:pt x="6208" y="8047"/>
                  </a:lnTo>
                  <a:lnTo>
                    <a:pt x="6229" y="8068"/>
                  </a:lnTo>
                  <a:lnTo>
                    <a:pt x="6277" y="8109"/>
                  </a:lnTo>
                  <a:lnTo>
                    <a:pt x="6305" y="8130"/>
                  </a:lnTo>
                  <a:lnTo>
                    <a:pt x="6354" y="8165"/>
                  </a:lnTo>
                  <a:lnTo>
                    <a:pt x="6374" y="8186"/>
                  </a:lnTo>
                  <a:lnTo>
                    <a:pt x="6423" y="8227"/>
                  </a:lnTo>
                  <a:lnTo>
                    <a:pt x="6451" y="8241"/>
                  </a:lnTo>
                  <a:lnTo>
                    <a:pt x="6499" y="8283"/>
                  </a:lnTo>
                  <a:lnTo>
                    <a:pt x="6513" y="8297"/>
                  </a:lnTo>
                  <a:lnTo>
                    <a:pt x="6582" y="8352"/>
                  </a:lnTo>
                  <a:lnTo>
                    <a:pt x="6652" y="8401"/>
                  </a:lnTo>
                  <a:lnTo>
                    <a:pt x="6659" y="8408"/>
                  </a:lnTo>
                  <a:lnTo>
                    <a:pt x="6714" y="8449"/>
                  </a:lnTo>
                  <a:lnTo>
                    <a:pt x="6735" y="8463"/>
                  </a:lnTo>
                  <a:lnTo>
                    <a:pt x="6777" y="8491"/>
                  </a:lnTo>
                  <a:lnTo>
                    <a:pt x="6797" y="8512"/>
                  </a:lnTo>
                  <a:lnTo>
                    <a:pt x="6839" y="8539"/>
                  </a:lnTo>
                  <a:lnTo>
                    <a:pt x="6860" y="8553"/>
                  </a:lnTo>
                  <a:lnTo>
                    <a:pt x="6895" y="8581"/>
                  </a:lnTo>
                  <a:lnTo>
                    <a:pt x="6922" y="8595"/>
                  </a:lnTo>
                  <a:lnTo>
                    <a:pt x="6957" y="8623"/>
                  </a:lnTo>
                  <a:lnTo>
                    <a:pt x="6978" y="8636"/>
                  </a:lnTo>
                  <a:lnTo>
                    <a:pt x="7013" y="8657"/>
                  </a:lnTo>
                  <a:lnTo>
                    <a:pt x="7033" y="8671"/>
                  </a:lnTo>
                  <a:lnTo>
                    <a:pt x="7068" y="8692"/>
                  </a:lnTo>
                  <a:lnTo>
                    <a:pt x="7089" y="8706"/>
                  </a:lnTo>
                  <a:lnTo>
                    <a:pt x="7117" y="8727"/>
                  </a:lnTo>
                  <a:lnTo>
                    <a:pt x="7137" y="8740"/>
                  </a:lnTo>
                  <a:lnTo>
                    <a:pt x="7165" y="8754"/>
                  </a:lnTo>
                  <a:lnTo>
                    <a:pt x="7186" y="8768"/>
                  </a:lnTo>
                  <a:lnTo>
                    <a:pt x="7221" y="8782"/>
                  </a:lnTo>
                  <a:lnTo>
                    <a:pt x="7234" y="8796"/>
                  </a:lnTo>
                  <a:lnTo>
                    <a:pt x="7276" y="8817"/>
                  </a:lnTo>
                  <a:lnTo>
                    <a:pt x="7318" y="8838"/>
                  </a:lnTo>
                  <a:lnTo>
                    <a:pt x="7332" y="8844"/>
                  </a:lnTo>
                  <a:lnTo>
                    <a:pt x="7359" y="8851"/>
                  </a:lnTo>
                  <a:lnTo>
                    <a:pt x="7373" y="8858"/>
                  </a:lnTo>
                  <a:lnTo>
                    <a:pt x="7394" y="8872"/>
                  </a:lnTo>
                  <a:lnTo>
                    <a:pt x="7408" y="8879"/>
                  </a:lnTo>
                  <a:lnTo>
                    <a:pt x="7429" y="8886"/>
                  </a:lnTo>
                  <a:lnTo>
                    <a:pt x="7449" y="8886"/>
                  </a:lnTo>
                  <a:lnTo>
                    <a:pt x="7463" y="8893"/>
                  </a:lnTo>
                  <a:lnTo>
                    <a:pt x="7623" y="8893"/>
                  </a:lnTo>
                  <a:cubicBezTo>
                    <a:pt x="7630" y="8886"/>
                    <a:pt x="7630" y="8879"/>
                    <a:pt x="7637" y="8879"/>
                  </a:cubicBezTo>
                  <a:cubicBezTo>
                    <a:pt x="7651" y="8872"/>
                    <a:pt x="7671" y="8865"/>
                    <a:pt x="7685" y="8858"/>
                  </a:cubicBezTo>
                  <a:lnTo>
                    <a:pt x="7692" y="8844"/>
                  </a:lnTo>
                  <a:lnTo>
                    <a:pt x="7713" y="8817"/>
                  </a:lnTo>
                  <a:lnTo>
                    <a:pt x="7727" y="8803"/>
                  </a:lnTo>
                  <a:lnTo>
                    <a:pt x="7748" y="8768"/>
                  </a:lnTo>
                  <a:lnTo>
                    <a:pt x="7755" y="8754"/>
                  </a:lnTo>
                  <a:cubicBezTo>
                    <a:pt x="7970" y="8338"/>
                    <a:pt x="8011" y="7374"/>
                    <a:pt x="7484" y="6535"/>
                  </a:cubicBezTo>
                  <a:cubicBezTo>
                    <a:pt x="6985" y="5737"/>
                    <a:pt x="7130" y="4662"/>
                    <a:pt x="7831" y="3961"/>
                  </a:cubicBezTo>
                  <a:lnTo>
                    <a:pt x="9433" y="2359"/>
                  </a:lnTo>
                  <a:cubicBezTo>
                    <a:pt x="9469" y="2320"/>
                    <a:pt x="9517" y="2301"/>
                    <a:pt x="9565" y="2301"/>
                  </a:cubicBezTo>
                  <a:cubicBezTo>
                    <a:pt x="9611" y="2301"/>
                    <a:pt x="9656" y="2318"/>
                    <a:pt x="9690" y="2352"/>
                  </a:cubicBezTo>
                  <a:lnTo>
                    <a:pt x="9815" y="2470"/>
                  </a:lnTo>
                  <a:cubicBezTo>
                    <a:pt x="10005" y="2664"/>
                    <a:pt x="10258" y="2759"/>
                    <a:pt x="10516" y="2759"/>
                  </a:cubicBezTo>
                  <a:cubicBezTo>
                    <a:pt x="10795" y="2759"/>
                    <a:pt x="11080" y="2648"/>
                    <a:pt x="11299" y="2429"/>
                  </a:cubicBezTo>
                  <a:cubicBezTo>
                    <a:pt x="11722" y="2005"/>
                    <a:pt x="11743" y="1340"/>
                    <a:pt x="11348" y="937"/>
                  </a:cubicBezTo>
                  <a:lnTo>
                    <a:pt x="1040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475;p40">
              <a:extLst>
                <a:ext uri="{FF2B5EF4-FFF2-40B4-BE49-F238E27FC236}">
                  <a16:creationId xmlns:a16="http://schemas.microsoft.com/office/drawing/2014/main" id="{03FD7056-C5DC-4386-86C4-0DF92AAE7CA3}"/>
                </a:ext>
              </a:extLst>
            </p:cNvPr>
            <p:cNvSpPr/>
            <p:nvPr/>
          </p:nvSpPr>
          <p:spPr>
            <a:xfrm>
              <a:off x="4892497" y="4162322"/>
              <a:ext cx="143973" cy="138062"/>
            </a:xfrm>
            <a:custGeom>
              <a:avLst/>
              <a:gdLst/>
              <a:ahLst/>
              <a:cxnLst/>
              <a:rect l="l" t="t" r="r" b="b"/>
              <a:pathLst>
                <a:path w="5480" h="5255" extrusionOk="0">
                  <a:moveTo>
                    <a:pt x="1232" y="0"/>
                  </a:moveTo>
                  <a:cubicBezTo>
                    <a:pt x="951" y="0"/>
                    <a:pt x="665" y="111"/>
                    <a:pt x="444" y="332"/>
                  </a:cubicBezTo>
                  <a:cubicBezTo>
                    <a:pt x="21" y="755"/>
                    <a:pt x="0" y="1421"/>
                    <a:pt x="403" y="1816"/>
                  </a:cubicBezTo>
                  <a:lnTo>
                    <a:pt x="521" y="1941"/>
                  </a:lnTo>
                  <a:lnTo>
                    <a:pt x="3427" y="4840"/>
                  </a:lnTo>
                  <a:lnTo>
                    <a:pt x="3552" y="4965"/>
                  </a:lnTo>
                  <a:cubicBezTo>
                    <a:pt x="3742" y="5159"/>
                    <a:pt x="3995" y="5254"/>
                    <a:pt x="4253" y="5254"/>
                  </a:cubicBezTo>
                  <a:cubicBezTo>
                    <a:pt x="4532" y="5254"/>
                    <a:pt x="4817" y="5143"/>
                    <a:pt x="5036" y="4924"/>
                  </a:cubicBezTo>
                  <a:cubicBezTo>
                    <a:pt x="5459" y="4500"/>
                    <a:pt x="5480" y="3835"/>
                    <a:pt x="5085" y="3439"/>
                  </a:cubicBezTo>
                  <a:lnTo>
                    <a:pt x="1936" y="283"/>
                  </a:lnTo>
                  <a:cubicBezTo>
                    <a:pt x="1743" y="94"/>
                    <a:pt x="1490" y="0"/>
                    <a:pt x="12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476;p40">
              <a:extLst>
                <a:ext uri="{FF2B5EF4-FFF2-40B4-BE49-F238E27FC236}">
                  <a16:creationId xmlns:a16="http://schemas.microsoft.com/office/drawing/2014/main" id="{F9F4F418-7086-47F0-A0DC-8B26CFAC8A3C}"/>
                </a:ext>
              </a:extLst>
            </p:cNvPr>
            <p:cNvSpPr/>
            <p:nvPr/>
          </p:nvSpPr>
          <p:spPr>
            <a:xfrm>
              <a:off x="4893758" y="4185048"/>
              <a:ext cx="142712" cy="115336"/>
            </a:xfrm>
            <a:custGeom>
              <a:avLst/>
              <a:gdLst/>
              <a:ahLst/>
              <a:cxnLst/>
              <a:rect l="l" t="t" r="r" b="b"/>
              <a:pathLst>
                <a:path w="5432" h="4390" extrusionOk="0">
                  <a:moveTo>
                    <a:pt x="91" y="1"/>
                  </a:moveTo>
                  <a:lnTo>
                    <a:pt x="91" y="1"/>
                  </a:lnTo>
                  <a:cubicBezTo>
                    <a:pt x="1" y="341"/>
                    <a:pt x="105" y="701"/>
                    <a:pt x="348" y="951"/>
                  </a:cubicBezTo>
                  <a:lnTo>
                    <a:pt x="473" y="1076"/>
                  </a:lnTo>
                  <a:lnTo>
                    <a:pt x="3379" y="3982"/>
                  </a:lnTo>
                  <a:lnTo>
                    <a:pt x="3497" y="4100"/>
                  </a:lnTo>
                  <a:cubicBezTo>
                    <a:pt x="3690" y="4294"/>
                    <a:pt x="3945" y="4389"/>
                    <a:pt x="4204" y="4389"/>
                  </a:cubicBezTo>
                  <a:cubicBezTo>
                    <a:pt x="4484" y="4389"/>
                    <a:pt x="4769" y="4278"/>
                    <a:pt x="4988" y="4059"/>
                  </a:cubicBezTo>
                  <a:cubicBezTo>
                    <a:pt x="5411" y="3635"/>
                    <a:pt x="5432" y="2970"/>
                    <a:pt x="5037" y="2574"/>
                  </a:cubicBezTo>
                  <a:lnTo>
                    <a:pt x="4690" y="2227"/>
                  </a:lnTo>
                  <a:cubicBezTo>
                    <a:pt x="4634" y="2429"/>
                    <a:pt x="4530" y="2616"/>
                    <a:pt x="4385" y="2761"/>
                  </a:cubicBezTo>
                  <a:cubicBezTo>
                    <a:pt x="4165" y="2981"/>
                    <a:pt x="3880" y="3092"/>
                    <a:pt x="3601" y="3092"/>
                  </a:cubicBezTo>
                  <a:cubicBezTo>
                    <a:pt x="3341" y="3092"/>
                    <a:pt x="3087" y="2997"/>
                    <a:pt x="2893" y="2803"/>
                  </a:cubicBezTo>
                  <a:lnTo>
                    <a:pt x="2775" y="2685"/>
                  </a:lnTo>
                  <a:lnTo>
                    <a:pt x="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5" name="Google Shape;695;p48">
            <a:extLst>
              <a:ext uri="{FF2B5EF4-FFF2-40B4-BE49-F238E27FC236}">
                <a16:creationId xmlns:a16="http://schemas.microsoft.com/office/drawing/2014/main" id="{99834043-1936-4996-BCD3-93AB09FA3845}"/>
              </a:ext>
            </a:extLst>
          </p:cNvPr>
          <p:cNvSpPr txBox="1"/>
          <p:nvPr/>
        </p:nvSpPr>
        <p:spPr>
          <a:xfrm>
            <a:off x="2207026" y="2129043"/>
            <a:ext cx="2188200" cy="503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>
                <a:solidFill>
                  <a:schemeClr val="lt1"/>
                </a:solidFill>
                <a:latin typeface="Almond Nougat" panose="02000600000000000000" pitchFamily="2" charset="0"/>
                <a:ea typeface="Lato"/>
                <a:cs typeface="Lato"/>
                <a:sym typeface="Lato"/>
              </a:rPr>
              <a:t>Sila</a:t>
            </a:r>
            <a:r>
              <a:rPr lang="en-US" sz="2000" dirty="0">
                <a:solidFill>
                  <a:schemeClr val="lt1"/>
                </a:solidFill>
                <a:latin typeface="Almond Nougat" panose="02000600000000000000" pitchFamily="2" charset="0"/>
                <a:ea typeface="Lato"/>
                <a:cs typeface="Lato"/>
                <a:sym typeface="Lato"/>
              </a:rPr>
              <a:t> Ke-1</a:t>
            </a:r>
            <a:endParaRPr sz="2000" dirty="0">
              <a:solidFill>
                <a:schemeClr val="lt1"/>
              </a:solidFill>
              <a:latin typeface="Almond Nougat" panose="02000600000000000000" pitchFamily="2" charset="0"/>
              <a:ea typeface="Lato"/>
              <a:cs typeface="Lato"/>
              <a:sym typeface="Lato"/>
            </a:endParaRPr>
          </a:p>
        </p:txBody>
      </p:sp>
      <p:sp>
        <p:nvSpPr>
          <p:cNvPr id="86" name="Google Shape;695;p48">
            <a:extLst>
              <a:ext uri="{FF2B5EF4-FFF2-40B4-BE49-F238E27FC236}">
                <a16:creationId xmlns:a16="http://schemas.microsoft.com/office/drawing/2014/main" id="{9347BFDD-541A-4A31-BA98-DE1855CEA545}"/>
              </a:ext>
            </a:extLst>
          </p:cNvPr>
          <p:cNvSpPr txBox="1"/>
          <p:nvPr/>
        </p:nvSpPr>
        <p:spPr>
          <a:xfrm>
            <a:off x="1018361" y="3512671"/>
            <a:ext cx="2188200" cy="503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>
                <a:solidFill>
                  <a:schemeClr val="lt1"/>
                </a:solidFill>
                <a:latin typeface="Almond Nougat" panose="02000600000000000000" pitchFamily="2" charset="0"/>
                <a:ea typeface="Lato"/>
                <a:cs typeface="Lato"/>
                <a:sym typeface="Lato"/>
              </a:rPr>
              <a:t>Sila</a:t>
            </a:r>
            <a:r>
              <a:rPr lang="en-US" sz="2000" dirty="0">
                <a:solidFill>
                  <a:schemeClr val="lt1"/>
                </a:solidFill>
                <a:latin typeface="Almond Nougat" panose="02000600000000000000" pitchFamily="2" charset="0"/>
                <a:ea typeface="Lato"/>
                <a:cs typeface="Lato"/>
                <a:sym typeface="Lato"/>
              </a:rPr>
              <a:t> Ke-3</a:t>
            </a:r>
            <a:endParaRPr sz="2000" dirty="0">
              <a:solidFill>
                <a:schemeClr val="lt1"/>
              </a:solidFill>
              <a:latin typeface="Almond Nougat" panose="02000600000000000000" pitchFamily="2" charset="0"/>
              <a:ea typeface="Lato"/>
              <a:cs typeface="Lato"/>
              <a:sym typeface="Lato"/>
            </a:endParaRPr>
          </a:p>
        </p:txBody>
      </p:sp>
      <p:sp>
        <p:nvSpPr>
          <p:cNvPr id="87" name="Google Shape;695;p48">
            <a:extLst>
              <a:ext uri="{FF2B5EF4-FFF2-40B4-BE49-F238E27FC236}">
                <a16:creationId xmlns:a16="http://schemas.microsoft.com/office/drawing/2014/main" id="{077519CB-4AFC-4372-9D9C-0907122A8C6B}"/>
              </a:ext>
            </a:extLst>
          </p:cNvPr>
          <p:cNvSpPr txBox="1"/>
          <p:nvPr/>
        </p:nvSpPr>
        <p:spPr>
          <a:xfrm>
            <a:off x="3483773" y="3508632"/>
            <a:ext cx="2188200" cy="503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>
                <a:solidFill>
                  <a:schemeClr val="lt1"/>
                </a:solidFill>
                <a:latin typeface="Almond Nougat" panose="02000600000000000000" pitchFamily="2" charset="0"/>
                <a:ea typeface="Lato"/>
                <a:cs typeface="Lato"/>
                <a:sym typeface="Lato"/>
              </a:rPr>
              <a:t>Sila</a:t>
            </a:r>
            <a:r>
              <a:rPr lang="en-US" sz="2000" dirty="0">
                <a:solidFill>
                  <a:schemeClr val="lt1"/>
                </a:solidFill>
                <a:latin typeface="Almond Nougat" panose="02000600000000000000" pitchFamily="2" charset="0"/>
                <a:ea typeface="Lato"/>
                <a:cs typeface="Lato"/>
                <a:sym typeface="Lato"/>
              </a:rPr>
              <a:t> Ke-4</a:t>
            </a:r>
            <a:endParaRPr sz="2000" dirty="0">
              <a:solidFill>
                <a:schemeClr val="lt1"/>
              </a:solidFill>
              <a:latin typeface="Almond Nougat" panose="02000600000000000000" pitchFamily="2" charset="0"/>
              <a:ea typeface="Lato"/>
              <a:cs typeface="Lato"/>
              <a:sym typeface="Lato"/>
            </a:endParaRPr>
          </a:p>
        </p:txBody>
      </p:sp>
      <p:sp>
        <p:nvSpPr>
          <p:cNvPr id="88" name="Google Shape;695;p48">
            <a:extLst>
              <a:ext uri="{FF2B5EF4-FFF2-40B4-BE49-F238E27FC236}">
                <a16:creationId xmlns:a16="http://schemas.microsoft.com/office/drawing/2014/main" id="{F84D372A-68C1-4F47-AEEB-62A5E7116A0B}"/>
              </a:ext>
            </a:extLst>
          </p:cNvPr>
          <p:cNvSpPr txBox="1"/>
          <p:nvPr/>
        </p:nvSpPr>
        <p:spPr>
          <a:xfrm>
            <a:off x="4753508" y="2148881"/>
            <a:ext cx="2188200" cy="503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>
                <a:solidFill>
                  <a:schemeClr val="lt1"/>
                </a:solidFill>
                <a:latin typeface="Almond Nougat" panose="02000600000000000000" pitchFamily="2" charset="0"/>
                <a:ea typeface="Lato"/>
                <a:cs typeface="Lato"/>
                <a:sym typeface="Lato"/>
              </a:rPr>
              <a:t>Sila</a:t>
            </a:r>
            <a:r>
              <a:rPr lang="en-US" sz="2000" dirty="0">
                <a:solidFill>
                  <a:schemeClr val="lt1"/>
                </a:solidFill>
                <a:latin typeface="Almond Nougat" panose="02000600000000000000" pitchFamily="2" charset="0"/>
                <a:ea typeface="Lato"/>
                <a:cs typeface="Lato"/>
                <a:sym typeface="Lato"/>
              </a:rPr>
              <a:t> Ke-2</a:t>
            </a:r>
            <a:endParaRPr sz="2000" dirty="0">
              <a:solidFill>
                <a:schemeClr val="lt1"/>
              </a:solidFill>
              <a:latin typeface="Almond Nougat" panose="02000600000000000000" pitchFamily="2" charset="0"/>
              <a:ea typeface="Lato"/>
              <a:cs typeface="Lato"/>
              <a:sym typeface="Lato"/>
            </a:endParaRPr>
          </a:p>
        </p:txBody>
      </p:sp>
      <p:sp>
        <p:nvSpPr>
          <p:cNvPr id="89" name="Google Shape;695;p48">
            <a:extLst>
              <a:ext uri="{FF2B5EF4-FFF2-40B4-BE49-F238E27FC236}">
                <a16:creationId xmlns:a16="http://schemas.microsoft.com/office/drawing/2014/main" id="{5AC48419-2052-46BA-83F7-BA0CD05FF3D5}"/>
              </a:ext>
            </a:extLst>
          </p:cNvPr>
          <p:cNvSpPr txBox="1"/>
          <p:nvPr/>
        </p:nvSpPr>
        <p:spPr>
          <a:xfrm>
            <a:off x="5937439" y="3508632"/>
            <a:ext cx="2188200" cy="503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>
                <a:solidFill>
                  <a:schemeClr val="lt1"/>
                </a:solidFill>
                <a:latin typeface="Almond Nougat" panose="02000600000000000000" pitchFamily="2" charset="0"/>
                <a:ea typeface="Lato"/>
                <a:cs typeface="Lato"/>
                <a:sym typeface="Lato"/>
              </a:rPr>
              <a:t>Sila</a:t>
            </a:r>
            <a:r>
              <a:rPr lang="en-US" sz="2000" dirty="0">
                <a:solidFill>
                  <a:schemeClr val="lt1"/>
                </a:solidFill>
                <a:latin typeface="Almond Nougat" panose="02000600000000000000" pitchFamily="2" charset="0"/>
                <a:ea typeface="Lato"/>
                <a:cs typeface="Lato"/>
                <a:sym typeface="Lato"/>
              </a:rPr>
              <a:t> Ke-5</a:t>
            </a:r>
            <a:endParaRPr sz="2000" dirty="0">
              <a:solidFill>
                <a:schemeClr val="lt1"/>
              </a:solidFill>
              <a:latin typeface="Almond Nougat" panose="02000600000000000000" pitchFamily="2" charset="0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4"/>
          <p:cNvSpPr/>
          <p:nvPr/>
        </p:nvSpPr>
        <p:spPr>
          <a:xfrm rot="213351" flipH="1">
            <a:off x="1667358" y="978954"/>
            <a:ext cx="5809284" cy="31858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4"/>
          <p:cNvSpPr txBox="1">
            <a:spLocks noGrp="1"/>
          </p:cNvSpPr>
          <p:nvPr>
            <p:ph type="title"/>
          </p:nvPr>
        </p:nvSpPr>
        <p:spPr>
          <a:xfrm>
            <a:off x="2374800" y="1118992"/>
            <a:ext cx="4394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/>
              <a:t>Ketuhanan</a:t>
            </a:r>
            <a:r>
              <a:rPr lang="en-US" sz="2800" dirty="0"/>
              <a:t> Yang </a:t>
            </a:r>
            <a:r>
              <a:rPr lang="en-US" sz="2800" dirty="0" err="1"/>
              <a:t>Maha</a:t>
            </a:r>
            <a:r>
              <a:rPr lang="en-US" sz="2800" dirty="0"/>
              <a:t> </a:t>
            </a:r>
            <a:r>
              <a:rPr lang="en-US" sz="2800" dirty="0" err="1"/>
              <a:t>Esa</a:t>
            </a:r>
            <a:endParaRPr sz="2800" dirty="0"/>
          </a:p>
        </p:txBody>
      </p:sp>
      <p:sp>
        <p:nvSpPr>
          <p:cNvPr id="334" name="Google Shape;334;p34"/>
          <p:cNvSpPr txBox="1">
            <a:spLocks noGrp="1"/>
          </p:cNvSpPr>
          <p:nvPr>
            <p:ph type="subTitle" idx="1"/>
          </p:nvPr>
        </p:nvSpPr>
        <p:spPr>
          <a:xfrm>
            <a:off x="2138690" y="1916646"/>
            <a:ext cx="4630509" cy="18558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/>
            <a:r>
              <a:rPr lang="en-US" dirty="0" err="1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Beribadah</a:t>
            </a:r>
            <a:r>
              <a:rPr lang="en-US" dirty="0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dan</a:t>
            </a:r>
            <a:r>
              <a:rPr lang="en-US" dirty="0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berdoa</a:t>
            </a:r>
            <a:r>
              <a:rPr lang="en-US" dirty="0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serta</a:t>
            </a:r>
            <a:r>
              <a:rPr lang="en-US" dirty="0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menghormati</a:t>
            </a:r>
            <a:r>
              <a:rPr lang="en-US" dirty="0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antar</a:t>
            </a:r>
            <a:r>
              <a:rPr lang="en-US" dirty="0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pemeluk</a:t>
            </a:r>
            <a:r>
              <a:rPr lang="en-US" dirty="0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 agama lain. </a:t>
            </a:r>
            <a:r>
              <a:rPr lang="en-US" dirty="0" err="1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Itu</a:t>
            </a:r>
            <a:r>
              <a:rPr lang="en-US" dirty="0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merupakan</a:t>
            </a:r>
            <a:r>
              <a:rPr lang="en-US" dirty="0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pengamalan</a:t>
            </a:r>
            <a:r>
              <a:rPr lang="en-US" dirty="0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sila</a:t>
            </a:r>
            <a:r>
              <a:rPr lang="en-US" dirty="0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ke</a:t>
            </a:r>
            <a:r>
              <a:rPr lang="en-US" dirty="0">
                <a:solidFill>
                  <a:srgbClr val="2A2A2A"/>
                </a:solidFill>
                <a:latin typeface="Lato" panose="020B0604020202020204" charset="0"/>
                <a:cs typeface="Dubai Medium" panose="020B0604020202020204" pitchFamily="34" charset="-78"/>
              </a:rPr>
              <a:t> Satu.</a:t>
            </a:r>
            <a:endParaRPr sz="1500" dirty="0">
              <a:latin typeface="Lato" panose="020B0604020202020204" charset="0"/>
            </a:endParaRPr>
          </a:p>
        </p:txBody>
      </p:sp>
      <p:grpSp>
        <p:nvGrpSpPr>
          <p:cNvPr id="335" name="Google Shape;335;p34"/>
          <p:cNvGrpSpPr/>
          <p:nvPr/>
        </p:nvGrpSpPr>
        <p:grpSpPr>
          <a:xfrm rot="-2026318">
            <a:off x="6264543" y="-8947"/>
            <a:ext cx="2674335" cy="2862666"/>
            <a:chOff x="6201089" y="32925"/>
            <a:chExt cx="699625" cy="748894"/>
          </a:xfrm>
        </p:grpSpPr>
        <p:sp>
          <p:nvSpPr>
            <p:cNvPr id="336" name="Google Shape;336;p34"/>
            <p:cNvSpPr/>
            <p:nvPr/>
          </p:nvSpPr>
          <p:spPr>
            <a:xfrm>
              <a:off x="6201089" y="32925"/>
              <a:ext cx="699625" cy="748894"/>
            </a:xfrm>
            <a:custGeom>
              <a:avLst/>
              <a:gdLst/>
              <a:ahLst/>
              <a:cxnLst/>
              <a:rect l="l" t="t" r="r" b="b"/>
              <a:pathLst>
                <a:path w="19156" h="20505" extrusionOk="0">
                  <a:moveTo>
                    <a:pt x="5667" y="0"/>
                  </a:moveTo>
                  <a:lnTo>
                    <a:pt x="0" y="15796"/>
                  </a:lnTo>
                  <a:lnTo>
                    <a:pt x="12950" y="20463"/>
                  </a:lnTo>
                  <a:cubicBezTo>
                    <a:pt x="13029" y="20491"/>
                    <a:pt x="13108" y="20505"/>
                    <a:pt x="13185" y="20505"/>
                  </a:cubicBezTo>
                  <a:cubicBezTo>
                    <a:pt x="13456" y="20505"/>
                    <a:pt x="13696" y="20338"/>
                    <a:pt x="13796" y="20078"/>
                  </a:cubicBezTo>
                  <a:lnTo>
                    <a:pt x="19053" y="5539"/>
                  </a:lnTo>
                  <a:cubicBezTo>
                    <a:pt x="19155" y="5180"/>
                    <a:pt x="18976" y="4795"/>
                    <a:pt x="18642" y="4693"/>
                  </a:cubicBezTo>
                  <a:lnTo>
                    <a:pt x="566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34"/>
            <p:cNvSpPr/>
            <p:nvPr/>
          </p:nvSpPr>
          <p:spPr>
            <a:xfrm>
              <a:off x="6301309" y="69448"/>
              <a:ext cx="221984" cy="581621"/>
            </a:xfrm>
            <a:custGeom>
              <a:avLst/>
              <a:gdLst/>
              <a:ahLst/>
              <a:cxnLst/>
              <a:rect l="l" t="t" r="r" b="b"/>
              <a:pathLst>
                <a:path w="6078" h="15925" extrusionOk="0">
                  <a:moveTo>
                    <a:pt x="5693" y="0"/>
                  </a:moveTo>
                  <a:lnTo>
                    <a:pt x="0" y="15796"/>
                  </a:lnTo>
                  <a:lnTo>
                    <a:pt x="385" y="15924"/>
                  </a:lnTo>
                  <a:lnTo>
                    <a:pt x="6077" y="129"/>
                  </a:lnTo>
                  <a:lnTo>
                    <a:pt x="569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34"/>
            <p:cNvSpPr/>
            <p:nvPr/>
          </p:nvSpPr>
          <p:spPr>
            <a:xfrm>
              <a:off x="6467052" y="311088"/>
              <a:ext cx="293166" cy="199486"/>
            </a:xfrm>
            <a:custGeom>
              <a:avLst/>
              <a:gdLst/>
              <a:ahLst/>
              <a:cxnLst/>
              <a:rect l="l" t="t" r="r" b="b"/>
              <a:pathLst>
                <a:path w="8027" h="5462" extrusionOk="0">
                  <a:moveTo>
                    <a:pt x="1052" y="0"/>
                  </a:moveTo>
                  <a:lnTo>
                    <a:pt x="1" y="2949"/>
                  </a:lnTo>
                  <a:lnTo>
                    <a:pt x="6975" y="5462"/>
                  </a:lnTo>
                  <a:lnTo>
                    <a:pt x="8027" y="2513"/>
                  </a:lnTo>
                  <a:lnTo>
                    <a:pt x="10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4"/>
            <p:cNvSpPr/>
            <p:nvPr/>
          </p:nvSpPr>
          <p:spPr>
            <a:xfrm>
              <a:off x="6354670" y="100347"/>
              <a:ext cx="91598" cy="91014"/>
            </a:xfrm>
            <a:custGeom>
              <a:avLst/>
              <a:gdLst/>
              <a:ahLst/>
              <a:cxnLst/>
              <a:rect l="l" t="t" r="r" b="b"/>
              <a:pathLst>
                <a:path w="2508" h="2492" extrusionOk="0">
                  <a:moveTo>
                    <a:pt x="821" y="1"/>
                  </a:moveTo>
                  <a:lnTo>
                    <a:pt x="693" y="334"/>
                  </a:lnTo>
                  <a:cubicBezTo>
                    <a:pt x="796" y="334"/>
                    <a:pt x="898" y="360"/>
                    <a:pt x="1001" y="385"/>
                  </a:cubicBezTo>
                  <a:cubicBezTo>
                    <a:pt x="2015" y="754"/>
                    <a:pt x="1620" y="2160"/>
                    <a:pt x="710" y="2160"/>
                  </a:cubicBezTo>
                  <a:cubicBezTo>
                    <a:pt x="608" y="2160"/>
                    <a:pt x="499" y="2142"/>
                    <a:pt x="385" y="2103"/>
                  </a:cubicBezTo>
                  <a:cubicBezTo>
                    <a:pt x="283" y="2052"/>
                    <a:pt x="206" y="2001"/>
                    <a:pt x="129" y="1949"/>
                  </a:cubicBezTo>
                  <a:lnTo>
                    <a:pt x="1" y="2257"/>
                  </a:lnTo>
                  <a:cubicBezTo>
                    <a:pt x="78" y="2308"/>
                    <a:pt x="180" y="2360"/>
                    <a:pt x="257" y="2411"/>
                  </a:cubicBezTo>
                  <a:cubicBezTo>
                    <a:pt x="417" y="2466"/>
                    <a:pt x="569" y="2491"/>
                    <a:pt x="713" y="2491"/>
                  </a:cubicBezTo>
                  <a:cubicBezTo>
                    <a:pt x="1969" y="2491"/>
                    <a:pt x="2508" y="561"/>
                    <a:pt x="1103" y="78"/>
                  </a:cubicBezTo>
                  <a:cubicBezTo>
                    <a:pt x="1001" y="52"/>
                    <a:pt x="924" y="26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4"/>
            <p:cNvSpPr/>
            <p:nvPr/>
          </p:nvSpPr>
          <p:spPr>
            <a:xfrm>
              <a:off x="6309709" y="225842"/>
              <a:ext cx="91379" cy="90320"/>
            </a:xfrm>
            <a:custGeom>
              <a:avLst/>
              <a:gdLst/>
              <a:ahLst/>
              <a:cxnLst/>
              <a:rect l="l" t="t" r="r" b="b"/>
              <a:pathLst>
                <a:path w="2502" h="2473" extrusionOk="0">
                  <a:moveTo>
                    <a:pt x="821" y="1"/>
                  </a:moveTo>
                  <a:lnTo>
                    <a:pt x="693" y="308"/>
                  </a:lnTo>
                  <a:cubicBezTo>
                    <a:pt x="796" y="308"/>
                    <a:pt x="898" y="334"/>
                    <a:pt x="1001" y="360"/>
                  </a:cubicBezTo>
                  <a:cubicBezTo>
                    <a:pt x="2010" y="727"/>
                    <a:pt x="1624" y="2141"/>
                    <a:pt x="724" y="2141"/>
                  </a:cubicBezTo>
                  <a:cubicBezTo>
                    <a:pt x="618" y="2141"/>
                    <a:pt x="504" y="2121"/>
                    <a:pt x="386" y="2078"/>
                  </a:cubicBezTo>
                  <a:cubicBezTo>
                    <a:pt x="283" y="2026"/>
                    <a:pt x="206" y="1975"/>
                    <a:pt x="129" y="1924"/>
                  </a:cubicBezTo>
                  <a:lnTo>
                    <a:pt x="1" y="2257"/>
                  </a:lnTo>
                  <a:cubicBezTo>
                    <a:pt x="78" y="2309"/>
                    <a:pt x="180" y="2334"/>
                    <a:pt x="257" y="2385"/>
                  </a:cubicBezTo>
                  <a:cubicBezTo>
                    <a:pt x="424" y="2446"/>
                    <a:pt x="582" y="2473"/>
                    <a:pt x="730" y="2473"/>
                  </a:cubicBezTo>
                  <a:cubicBezTo>
                    <a:pt x="1974" y="2473"/>
                    <a:pt x="2501" y="556"/>
                    <a:pt x="1103" y="52"/>
                  </a:cubicBezTo>
                  <a:cubicBezTo>
                    <a:pt x="1001" y="26"/>
                    <a:pt x="924" y="1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4"/>
            <p:cNvSpPr/>
            <p:nvPr/>
          </p:nvSpPr>
          <p:spPr>
            <a:xfrm>
              <a:off x="6264786" y="350423"/>
              <a:ext cx="91343" cy="90320"/>
            </a:xfrm>
            <a:custGeom>
              <a:avLst/>
              <a:gdLst/>
              <a:ahLst/>
              <a:cxnLst/>
              <a:rect l="l" t="t" r="r" b="b"/>
              <a:pathLst>
                <a:path w="2501" h="2473" extrusionOk="0">
                  <a:moveTo>
                    <a:pt x="821" y="0"/>
                  </a:moveTo>
                  <a:lnTo>
                    <a:pt x="692" y="333"/>
                  </a:lnTo>
                  <a:cubicBezTo>
                    <a:pt x="795" y="333"/>
                    <a:pt x="898" y="333"/>
                    <a:pt x="1000" y="385"/>
                  </a:cubicBezTo>
                  <a:cubicBezTo>
                    <a:pt x="2009" y="729"/>
                    <a:pt x="1623" y="2140"/>
                    <a:pt x="723" y="2140"/>
                  </a:cubicBezTo>
                  <a:cubicBezTo>
                    <a:pt x="617" y="2140"/>
                    <a:pt x="504" y="2120"/>
                    <a:pt x="385" y="2077"/>
                  </a:cubicBezTo>
                  <a:cubicBezTo>
                    <a:pt x="282" y="2052"/>
                    <a:pt x="205" y="2000"/>
                    <a:pt x="128" y="1923"/>
                  </a:cubicBezTo>
                  <a:lnTo>
                    <a:pt x="0" y="2257"/>
                  </a:lnTo>
                  <a:cubicBezTo>
                    <a:pt x="77" y="2308"/>
                    <a:pt x="180" y="2359"/>
                    <a:pt x="256" y="2385"/>
                  </a:cubicBezTo>
                  <a:cubicBezTo>
                    <a:pt x="423" y="2445"/>
                    <a:pt x="581" y="2472"/>
                    <a:pt x="730" y="2472"/>
                  </a:cubicBezTo>
                  <a:cubicBezTo>
                    <a:pt x="1974" y="2472"/>
                    <a:pt x="2500" y="555"/>
                    <a:pt x="1103" y="51"/>
                  </a:cubicBezTo>
                  <a:cubicBezTo>
                    <a:pt x="1000" y="26"/>
                    <a:pt x="923" y="0"/>
                    <a:pt x="8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34"/>
            <p:cNvSpPr/>
            <p:nvPr/>
          </p:nvSpPr>
          <p:spPr>
            <a:xfrm>
              <a:off x="6219825" y="474969"/>
              <a:ext cx="91343" cy="90320"/>
            </a:xfrm>
            <a:custGeom>
              <a:avLst/>
              <a:gdLst/>
              <a:ahLst/>
              <a:cxnLst/>
              <a:rect l="l" t="t" r="r" b="b"/>
              <a:pathLst>
                <a:path w="2501" h="2473" extrusionOk="0">
                  <a:moveTo>
                    <a:pt x="821" y="1"/>
                  </a:moveTo>
                  <a:lnTo>
                    <a:pt x="693" y="334"/>
                  </a:lnTo>
                  <a:cubicBezTo>
                    <a:pt x="795" y="334"/>
                    <a:pt x="898" y="334"/>
                    <a:pt x="1000" y="385"/>
                  </a:cubicBezTo>
                  <a:cubicBezTo>
                    <a:pt x="2008" y="752"/>
                    <a:pt x="1625" y="2141"/>
                    <a:pt x="727" y="2141"/>
                  </a:cubicBezTo>
                  <a:cubicBezTo>
                    <a:pt x="620" y="2141"/>
                    <a:pt x="505" y="2121"/>
                    <a:pt x="385" y="2078"/>
                  </a:cubicBezTo>
                  <a:cubicBezTo>
                    <a:pt x="282" y="2052"/>
                    <a:pt x="205" y="2001"/>
                    <a:pt x="128" y="1949"/>
                  </a:cubicBezTo>
                  <a:lnTo>
                    <a:pt x="0" y="2257"/>
                  </a:lnTo>
                  <a:cubicBezTo>
                    <a:pt x="77" y="2308"/>
                    <a:pt x="180" y="2360"/>
                    <a:pt x="257" y="2385"/>
                  </a:cubicBezTo>
                  <a:cubicBezTo>
                    <a:pt x="423" y="2445"/>
                    <a:pt x="582" y="2473"/>
                    <a:pt x="730" y="2473"/>
                  </a:cubicBezTo>
                  <a:cubicBezTo>
                    <a:pt x="1974" y="2473"/>
                    <a:pt x="2500" y="556"/>
                    <a:pt x="1103" y="52"/>
                  </a:cubicBezTo>
                  <a:lnTo>
                    <a:pt x="1103" y="52"/>
                  </a:lnTo>
                  <a:lnTo>
                    <a:pt x="1103" y="78"/>
                  </a:lnTo>
                  <a:cubicBezTo>
                    <a:pt x="1000" y="26"/>
                    <a:pt x="923" y="26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34"/>
            <p:cNvSpPr/>
            <p:nvPr/>
          </p:nvSpPr>
          <p:spPr>
            <a:xfrm>
              <a:off x="6363107" y="137820"/>
              <a:ext cx="19686" cy="7524"/>
            </a:xfrm>
            <a:custGeom>
              <a:avLst/>
              <a:gdLst/>
              <a:ahLst/>
              <a:cxnLst/>
              <a:rect l="l" t="t" r="r" b="b"/>
              <a:pathLst>
                <a:path w="539" h="206" fill="none" extrusionOk="0">
                  <a:moveTo>
                    <a:pt x="0" y="0"/>
                  </a:moveTo>
                  <a:lnTo>
                    <a:pt x="539" y="205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34"/>
            <p:cNvSpPr/>
            <p:nvPr/>
          </p:nvSpPr>
          <p:spPr>
            <a:xfrm>
              <a:off x="6318146" y="264265"/>
              <a:ext cx="18773" cy="6574"/>
            </a:xfrm>
            <a:custGeom>
              <a:avLst/>
              <a:gdLst/>
              <a:ahLst/>
              <a:cxnLst/>
              <a:rect l="l" t="t" r="r" b="b"/>
              <a:pathLst>
                <a:path w="514" h="180" fill="none" extrusionOk="0">
                  <a:moveTo>
                    <a:pt x="1" y="0"/>
                  </a:moveTo>
                  <a:lnTo>
                    <a:pt x="513" y="180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34"/>
            <p:cNvSpPr/>
            <p:nvPr/>
          </p:nvSpPr>
          <p:spPr>
            <a:xfrm>
              <a:off x="6272273" y="389759"/>
              <a:ext cx="19686" cy="7524"/>
            </a:xfrm>
            <a:custGeom>
              <a:avLst/>
              <a:gdLst/>
              <a:ahLst/>
              <a:cxnLst/>
              <a:rect l="l" t="t" r="r" b="b"/>
              <a:pathLst>
                <a:path w="539" h="206" fill="none" extrusionOk="0">
                  <a:moveTo>
                    <a:pt x="0" y="0"/>
                  </a:moveTo>
                  <a:lnTo>
                    <a:pt x="539" y="205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34"/>
            <p:cNvSpPr/>
            <p:nvPr/>
          </p:nvSpPr>
          <p:spPr>
            <a:xfrm>
              <a:off x="6227313" y="516167"/>
              <a:ext cx="18773" cy="6611"/>
            </a:xfrm>
            <a:custGeom>
              <a:avLst/>
              <a:gdLst/>
              <a:ahLst/>
              <a:cxnLst/>
              <a:rect l="l" t="t" r="r" b="b"/>
              <a:pathLst>
                <a:path w="514" h="181" fill="none" extrusionOk="0">
                  <a:moveTo>
                    <a:pt x="0" y="1"/>
                  </a:moveTo>
                  <a:lnTo>
                    <a:pt x="513" y="180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" name="Google Shape;1130;p59">
            <a:extLst>
              <a:ext uri="{FF2B5EF4-FFF2-40B4-BE49-F238E27FC236}">
                <a16:creationId xmlns:a16="http://schemas.microsoft.com/office/drawing/2014/main" id="{10A2B0B3-FEFC-4FB5-B8AC-9902B0DF9C82}"/>
              </a:ext>
            </a:extLst>
          </p:cNvPr>
          <p:cNvGrpSpPr/>
          <p:nvPr/>
        </p:nvGrpSpPr>
        <p:grpSpPr>
          <a:xfrm flipH="1">
            <a:off x="8094133" y="4508649"/>
            <a:ext cx="336592" cy="190702"/>
            <a:chOff x="4791775" y="1877500"/>
            <a:chExt cx="66725" cy="36975"/>
          </a:xfrm>
        </p:grpSpPr>
        <p:sp>
          <p:nvSpPr>
            <p:cNvPr id="29" name="Google Shape;1131;p59">
              <a:extLst>
                <a:ext uri="{FF2B5EF4-FFF2-40B4-BE49-F238E27FC236}">
                  <a16:creationId xmlns:a16="http://schemas.microsoft.com/office/drawing/2014/main" id="{0AA24229-24AC-45AC-A028-0571DCFAD441}"/>
                </a:ext>
              </a:extLst>
            </p:cNvPr>
            <p:cNvSpPr/>
            <p:nvPr/>
          </p:nvSpPr>
          <p:spPr>
            <a:xfrm>
              <a:off x="479177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2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132;p59">
              <a:extLst>
                <a:ext uri="{FF2B5EF4-FFF2-40B4-BE49-F238E27FC236}">
                  <a16:creationId xmlns:a16="http://schemas.microsoft.com/office/drawing/2014/main" id="{7FE7964E-131A-4DAE-A9ED-D8CB45DB6304}"/>
                </a:ext>
              </a:extLst>
            </p:cNvPr>
            <p:cNvSpPr/>
            <p:nvPr/>
          </p:nvSpPr>
          <p:spPr>
            <a:xfrm>
              <a:off x="482242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3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0033CC47-4064-4303-AD7A-438C2F5A0233}"/>
              </a:ext>
            </a:extLst>
          </p:cNvPr>
          <p:cNvSpPr/>
          <p:nvPr/>
        </p:nvSpPr>
        <p:spPr>
          <a:xfrm>
            <a:off x="7536912" y="4364821"/>
            <a:ext cx="56778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mond Nougat" panose="02000600000000000000" pitchFamily="2" charset="0"/>
                <a:hlinkClick r:id="rId3" action="ppaction://hlinksldjump"/>
              </a:rPr>
              <a:t>Back</a:t>
            </a:r>
            <a:endParaRPr 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mond Nouga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553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2"/>
          <p:cNvSpPr/>
          <p:nvPr/>
        </p:nvSpPr>
        <p:spPr>
          <a:xfrm rot="134919">
            <a:off x="1644982" y="437108"/>
            <a:ext cx="5780351" cy="42692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4" name="Google Shape;314;p32"/>
          <p:cNvSpPr txBox="1">
            <a:spLocks noGrp="1"/>
          </p:cNvSpPr>
          <p:nvPr>
            <p:ph type="title"/>
          </p:nvPr>
        </p:nvSpPr>
        <p:spPr>
          <a:xfrm>
            <a:off x="2406900" y="1395356"/>
            <a:ext cx="43302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Kemanusiaan</a:t>
            </a:r>
            <a:r>
              <a:rPr lang="en-US" dirty="0"/>
              <a:t> Yang Adil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Beradab</a:t>
            </a:r>
            <a:endParaRPr dirty="0"/>
          </a:p>
        </p:txBody>
      </p:sp>
      <p:sp>
        <p:nvSpPr>
          <p:cNvPr id="315" name="Google Shape;315;p32"/>
          <p:cNvSpPr txBox="1">
            <a:spLocks noGrp="1"/>
          </p:cNvSpPr>
          <p:nvPr>
            <p:ph type="body" idx="1"/>
          </p:nvPr>
        </p:nvSpPr>
        <p:spPr>
          <a:xfrm>
            <a:off x="2406900" y="2216250"/>
            <a:ext cx="4330200" cy="14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None/>
            </a:pP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Saling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membantu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dan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tidak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memilih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dalam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bergaul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dan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berteman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adalah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penerapan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sila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ke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Dua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.</a:t>
            </a:r>
            <a:endParaRPr dirty="0">
              <a:solidFill>
                <a:schemeClr val="accent2">
                  <a:lumMod val="50000"/>
                </a:schemeClr>
              </a:solidFill>
              <a:latin typeface="Lato" panose="020B0604020202020204" charset="0"/>
            </a:endParaRPr>
          </a:p>
        </p:txBody>
      </p:sp>
      <p:grpSp>
        <p:nvGrpSpPr>
          <p:cNvPr id="316" name="Google Shape;316;p32"/>
          <p:cNvGrpSpPr/>
          <p:nvPr/>
        </p:nvGrpSpPr>
        <p:grpSpPr>
          <a:xfrm>
            <a:off x="1270491" y="539508"/>
            <a:ext cx="7404205" cy="3651733"/>
            <a:chOff x="1270491" y="539508"/>
            <a:chExt cx="7404205" cy="3651733"/>
          </a:xfrm>
        </p:grpSpPr>
        <p:sp>
          <p:nvSpPr>
            <p:cNvPr id="317" name="Google Shape;317;p32"/>
            <p:cNvSpPr/>
            <p:nvPr/>
          </p:nvSpPr>
          <p:spPr>
            <a:xfrm rot="-7200021">
              <a:off x="1373864" y="698039"/>
              <a:ext cx="755927" cy="675153"/>
            </a:xfrm>
            <a:custGeom>
              <a:avLst/>
              <a:gdLst/>
              <a:ahLst/>
              <a:cxnLst/>
              <a:rect l="l" t="t" r="r" b="b"/>
              <a:pathLst>
                <a:path w="8873" h="7925" fill="none" extrusionOk="0">
                  <a:moveTo>
                    <a:pt x="6411" y="7924"/>
                  </a:moveTo>
                  <a:lnTo>
                    <a:pt x="1026" y="3873"/>
                  </a:lnTo>
                  <a:cubicBezTo>
                    <a:pt x="180" y="3232"/>
                    <a:pt x="0" y="2052"/>
                    <a:pt x="641" y="1206"/>
                  </a:cubicBezTo>
                  <a:lnTo>
                    <a:pt x="795" y="1001"/>
                  </a:lnTo>
                  <a:cubicBezTo>
                    <a:pt x="1436" y="154"/>
                    <a:pt x="2616" y="1"/>
                    <a:pt x="3462" y="616"/>
                  </a:cubicBezTo>
                  <a:lnTo>
                    <a:pt x="8872" y="4668"/>
                  </a:lnTo>
                  <a:lnTo>
                    <a:pt x="8462" y="5206"/>
                  </a:lnTo>
                  <a:cubicBezTo>
                    <a:pt x="7770" y="6129"/>
                    <a:pt x="6462" y="6309"/>
                    <a:pt x="5565" y="5616"/>
                  </a:cubicBezTo>
                  <a:lnTo>
                    <a:pt x="2616" y="3411"/>
                  </a:lnTo>
                  <a:cubicBezTo>
                    <a:pt x="2308" y="3180"/>
                    <a:pt x="2257" y="2770"/>
                    <a:pt x="2488" y="2488"/>
                  </a:cubicBezTo>
                  <a:lnTo>
                    <a:pt x="2667" y="2231"/>
                  </a:lnTo>
                  <a:cubicBezTo>
                    <a:pt x="2898" y="1924"/>
                    <a:pt x="3308" y="1872"/>
                    <a:pt x="3590" y="2078"/>
                  </a:cubicBezTo>
                  <a:lnTo>
                    <a:pt x="5821" y="3770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2"/>
            <p:cNvSpPr/>
            <p:nvPr/>
          </p:nvSpPr>
          <p:spPr>
            <a:xfrm>
              <a:off x="8181209" y="2101571"/>
              <a:ext cx="493486" cy="640621"/>
            </a:xfrm>
            <a:custGeom>
              <a:avLst/>
              <a:gdLst/>
              <a:ahLst/>
              <a:cxnLst/>
              <a:rect l="l" t="t" r="r" b="b"/>
              <a:pathLst>
                <a:path w="6822" h="8856" extrusionOk="0">
                  <a:moveTo>
                    <a:pt x="3437" y="2363"/>
                  </a:moveTo>
                  <a:cubicBezTo>
                    <a:pt x="3462" y="2543"/>
                    <a:pt x="3488" y="2748"/>
                    <a:pt x="3514" y="2953"/>
                  </a:cubicBezTo>
                  <a:cubicBezTo>
                    <a:pt x="3539" y="3158"/>
                    <a:pt x="3591" y="3363"/>
                    <a:pt x="3642" y="3568"/>
                  </a:cubicBezTo>
                  <a:lnTo>
                    <a:pt x="4283" y="5646"/>
                  </a:lnTo>
                  <a:lnTo>
                    <a:pt x="2565" y="5646"/>
                  </a:lnTo>
                  <a:lnTo>
                    <a:pt x="3206" y="3568"/>
                  </a:lnTo>
                  <a:cubicBezTo>
                    <a:pt x="3283" y="3363"/>
                    <a:pt x="3308" y="3158"/>
                    <a:pt x="3360" y="2953"/>
                  </a:cubicBezTo>
                  <a:cubicBezTo>
                    <a:pt x="3385" y="2748"/>
                    <a:pt x="3411" y="2543"/>
                    <a:pt x="3437" y="2363"/>
                  </a:cubicBezTo>
                  <a:close/>
                  <a:moveTo>
                    <a:pt x="3339" y="0"/>
                  </a:moveTo>
                  <a:cubicBezTo>
                    <a:pt x="3128" y="0"/>
                    <a:pt x="2905" y="97"/>
                    <a:pt x="2744" y="235"/>
                  </a:cubicBezTo>
                  <a:cubicBezTo>
                    <a:pt x="2616" y="414"/>
                    <a:pt x="2488" y="620"/>
                    <a:pt x="2437" y="850"/>
                  </a:cubicBezTo>
                  <a:lnTo>
                    <a:pt x="52" y="7799"/>
                  </a:lnTo>
                  <a:cubicBezTo>
                    <a:pt x="26" y="7851"/>
                    <a:pt x="26" y="7902"/>
                    <a:pt x="26" y="7953"/>
                  </a:cubicBezTo>
                  <a:lnTo>
                    <a:pt x="26" y="8082"/>
                  </a:lnTo>
                  <a:cubicBezTo>
                    <a:pt x="1" y="8287"/>
                    <a:pt x="103" y="8517"/>
                    <a:pt x="283" y="8646"/>
                  </a:cubicBezTo>
                  <a:cubicBezTo>
                    <a:pt x="439" y="8780"/>
                    <a:pt x="616" y="8856"/>
                    <a:pt x="811" y="8856"/>
                  </a:cubicBezTo>
                  <a:cubicBezTo>
                    <a:pt x="840" y="8856"/>
                    <a:pt x="869" y="8854"/>
                    <a:pt x="898" y="8851"/>
                  </a:cubicBezTo>
                  <a:cubicBezTo>
                    <a:pt x="1052" y="8851"/>
                    <a:pt x="1231" y="8800"/>
                    <a:pt x="1360" y="8723"/>
                  </a:cubicBezTo>
                  <a:cubicBezTo>
                    <a:pt x="1513" y="8620"/>
                    <a:pt x="1642" y="8466"/>
                    <a:pt x="1719" y="8287"/>
                  </a:cubicBezTo>
                  <a:lnTo>
                    <a:pt x="2129" y="7030"/>
                  </a:lnTo>
                  <a:lnTo>
                    <a:pt x="4744" y="7030"/>
                  </a:lnTo>
                  <a:lnTo>
                    <a:pt x="5103" y="8287"/>
                  </a:lnTo>
                  <a:cubicBezTo>
                    <a:pt x="5155" y="8466"/>
                    <a:pt x="5283" y="8594"/>
                    <a:pt x="5437" y="8697"/>
                  </a:cubicBezTo>
                  <a:cubicBezTo>
                    <a:pt x="5591" y="8800"/>
                    <a:pt x="5744" y="8851"/>
                    <a:pt x="5924" y="8851"/>
                  </a:cubicBezTo>
                  <a:cubicBezTo>
                    <a:pt x="5953" y="8854"/>
                    <a:pt x="5983" y="8856"/>
                    <a:pt x="6012" y="8856"/>
                  </a:cubicBezTo>
                  <a:cubicBezTo>
                    <a:pt x="6213" y="8856"/>
                    <a:pt x="6408" y="8780"/>
                    <a:pt x="6565" y="8646"/>
                  </a:cubicBezTo>
                  <a:cubicBezTo>
                    <a:pt x="6745" y="8517"/>
                    <a:pt x="6821" y="8287"/>
                    <a:pt x="6821" y="8082"/>
                  </a:cubicBezTo>
                  <a:lnTo>
                    <a:pt x="6821" y="7953"/>
                  </a:lnTo>
                  <a:cubicBezTo>
                    <a:pt x="6821" y="7902"/>
                    <a:pt x="6796" y="7851"/>
                    <a:pt x="6796" y="7799"/>
                  </a:cubicBezTo>
                  <a:lnTo>
                    <a:pt x="4411" y="850"/>
                  </a:lnTo>
                  <a:cubicBezTo>
                    <a:pt x="4334" y="620"/>
                    <a:pt x="4206" y="414"/>
                    <a:pt x="4052" y="235"/>
                  </a:cubicBezTo>
                  <a:cubicBezTo>
                    <a:pt x="3891" y="97"/>
                    <a:pt x="3689" y="0"/>
                    <a:pt x="3482" y="0"/>
                  </a:cubicBezTo>
                  <a:cubicBezTo>
                    <a:pt x="3459" y="0"/>
                    <a:pt x="3435" y="2"/>
                    <a:pt x="3411" y="4"/>
                  </a:cubicBezTo>
                  <a:cubicBezTo>
                    <a:pt x="3387" y="2"/>
                    <a:pt x="3363" y="0"/>
                    <a:pt x="33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2"/>
            <p:cNvSpPr/>
            <p:nvPr/>
          </p:nvSpPr>
          <p:spPr>
            <a:xfrm>
              <a:off x="7371479" y="1001900"/>
              <a:ext cx="404439" cy="581015"/>
            </a:xfrm>
            <a:custGeom>
              <a:avLst/>
              <a:gdLst/>
              <a:ahLst/>
              <a:cxnLst/>
              <a:rect l="l" t="t" r="r" b="b"/>
              <a:pathLst>
                <a:path w="5591" h="8032" extrusionOk="0">
                  <a:moveTo>
                    <a:pt x="3087" y="1436"/>
                  </a:moveTo>
                  <a:cubicBezTo>
                    <a:pt x="3288" y="1436"/>
                    <a:pt x="3482" y="1515"/>
                    <a:pt x="3616" y="1672"/>
                  </a:cubicBezTo>
                  <a:cubicBezTo>
                    <a:pt x="3744" y="1851"/>
                    <a:pt x="3796" y="2057"/>
                    <a:pt x="3796" y="2262"/>
                  </a:cubicBezTo>
                  <a:cubicBezTo>
                    <a:pt x="3796" y="2390"/>
                    <a:pt x="3770" y="2518"/>
                    <a:pt x="3719" y="2646"/>
                  </a:cubicBezTo>
                  <a:cubicBezTo>
                    <a:pt x="3667" y="2749"/>
                    <a:pt x="3591" y="2852"/>
                    <a:pt x="3514" y="2928"/>
                  </a:cubicBezTo>
                  <a:cubicBezTo>
                    <a:pt x="3411" y="3005"/>
                    <a:pt x="3308" y="3057"/>
                    <a:pt x="3206" y="3082"/>
                  </a:cubicBezTo>
                  <a:cubicBezTo>
                    <a:pt x="3129" y="3134"/>
                    <a:pt x="3026" y="3134"/>
                    <a:pt x="2924" y="3134"/>
                  </a:cubicBezTo>
                  <a:lnTo>
                    <a:pt x="1616" y="3134"/>
                  </a:lnTo>
                  <a:lnTo>
                    <a:pt x="1616" y="1441"/>
                  </a:lnTo>
                  <a:lnTo>
                    <a:pt x="3001" y="1441"/>
                  </a:lnTo>
                  <a:cubicBezTo>
                    <a:pt x="3030" y="1438"/>
                    <a:pt x="3058" y="1436"/>
                    <a:pt x="3087" y="1436"/>
                  </a:cubicBezTo>
                  <a:close/>
                  <a:moveTo>
                    <a:pt x="2949" y="4595"/>
                  </a:moveTo>
                  <a:cubicBezTo>
                    <a:pt x="3232" y="4595"/>
                    <a:pt x="3488" y="4672"/>
                    <a:pt x="3719" y="4852"/>
                  </a:cubicBezTo>
                  <a:cubicBezTo>
                    <a:pt x="3924" y="5057"/>
                    <a:pt x="4026" y="5339"/>
                    <a:pt x="4001" y="5621"/>
                  </a:cubicBezTo>
                  <a:cubicBezTo>
                    <a:pt x="4026" y="5877"/>
                    <a:pt x="3924" y="6134"/>
                    <a:pt x="3744" y="6313"/>
                  </a:cubicBezTo>
                  <a:cubicBezTo>
                    <a:pt x="3520" y="6493"/>
                    <a:pt x="3255" y="6574"/>
                    <a:pt x="3003" y="6574"/>
                  </a:cubicBezTo>
                  <a:cubicBezTo>
                    <a:pt x="2968" y="6574"/>
                    <a:pt x="2933" y="6573"/>
                    <a:pt x="2898" y="6570"/>
                  </a:cubicBezTo>
                  <a:lnTo>
                    <a:pt x="1616" y="6570"/>
                  </a:lnTo>
                  <a:lnTo>
                    <a:pt x="1616" y="4595"/>
                  </a:lnTo>
                  <a:close/>
                  <a:moveTo>
                    <a:pt x="2969" y="0"/>
                  </a:moveTo>
                  <a:cubicBezTo>
                    <a:pt x="2920" y="0"/>
                    <a:pt x="2871" y="2"/>
                    <a:pt x="2821" y="5"/>
                  </a:cubicBezTo>
                  <a:lnTo>
                    <a:pt x="898" y="5"/>
                  </a:lnTo>
                  <a:cubicBezTo>
                    <a:pt x="874" y="3"/>
                    <a:pt x="850" y="1"/>
                    <a:pt x="827" y="1"/>
                  </a:cubicBezTo>
                  <a:cubicBezTo>
                    <a:pt x="620" y="1"/>
                    <a:pt x="418" y="98"/>
                    <a:pt x="257" y="236"/>
                  </a:cubicBezTo>
                  <a:cubicBezTo>
                    <a:pt x="103" y="364"/>
                    <a:pt x="1" y="595"/>
                    <a:pt x="1" y="826"/>
                  </a:cubicBezTo>
                  <a:lnTo>
                    <a:pt x="1" y="7211"/>
                  </a:lnTo>
                  <a:cubicBezTo>
                    <a:pt x="1" y="7416"/>
                    <a:pt x="103" y="7647"/>
                    <a:pt x="257" y="7775"/>
                  </a:cubicBezTo>
                  <a:cubicBezTo>
                    <a:pt x="437" y="7954"/>
                    <a:pt x="667" y="8031"/>
                    <a:pt x="898" y="8031"/>
                  </a:cubicBezTo>
                  <a:lnTo>
                    <a:pt x="2770" y="8031"/>
                  </a:lnTo>
                  <a:cubicBezTo>
                    <a:pt x="3180" y="8031"/>
                    <a:pt x="3565" y="7980"/>
                    <a:pt x="3949" y="7852"/>
                  </a:cubicBezTo>
                  <a:cubicBezTo>
                    <a:pt x="4283" y="7724"/>
                    <a:pt x="4591" y="7570"/>
                    <a:pt x="4847" y="7339"/>
                  </a:cubicBezTo>
                  <a:cubicBezTo>
                    <a:pt x="5334" y="6903"/>
                    <a:pt x="5591" y="6288"/>
                    <a:pt x="5591" y="5647"/>
                  </a:cubicBezTo>
                  <a:cubicBezTo>
                    <a:pt x="5591" y="5416"/>
                    <a:pt x="5565" y="5185"/>
                    <a:pt x="5462" y="4980"/>
                  </a:cubicBezTo>
                  <a:cubicBezTo>
                    <a:pt x="5385" y="4800"/>
                    <a:pt x="5283" y="4621"/>
                    <a:pt x="5155" y="4493"/>
                  </a:cubicBezTo>
                  <a:cubicBezTo>
                    <a:pt x="5026" y="4339"/>
                    <a:pt x="4873" y="4211"/>
                    <a:pt x="4693" y="4108"/>
                  </a:cubicBezTo>
                  <a:cubicBezTo>
                    <a:pt x="4539" y="4005"/>
                    <a:pt x="4360" y="3929"/>
                    <a:pt x="4180" y="3852"/>
                  </a:cubicBezTo>
                  <a:cubicBezTo>
                    <a:pt x="4514" y="3698"/>
                    <a:pt x="4796" y="3493"/>
                    <a:pt x="5026" y="3211"/>
                  </a:cubicBezTo>
                  <a:cubicBezTo>
                    <a:pt x="5257" y="2928"/>
                    <a:pt x="5385" y="2595"/>
                    <a:pt x="5385" y="2236"/>
                  </a:cubicBezTo>
                  <a:cubicBezTo>
                    <a:pt x="5385" y="1954"/>
                    <a:pt x="5309" y="1672"/>
                    <a:pt x="5206" y="1390"/>
                  </a:cubicBezTo>
                  <a:cubicBezTo>
                    <a:pt x="5103" y="1133"/>
                    <a:pt x="4950" y="877"/>
                    <a:pt x="4744" y="672"/>
                  </a:cubicBezTo>
                  <a:cubicBezTo>
                    <a:pt x="4514" y="467"/>
                    <a:pt x="4232" y="287"/>
                    <a:pt x="3924" y="185"/>
                  </a:cubicBezTo>
                  <a:cubicBezTo>
                    <a:pt x="3611" y="73"/>
                    <a:pt x="3299" y="0"/>
                    <a:pt x="29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2"/>
            <p:cNvSpPr/>
            <p:nvPr/>
          </p:nvSpPr>
          <p:spPr>
            <a:xfrm>
              <a:off x="7683212" y="3558332"/>
              <a:ext cx="404431" cy="632908"/>
            </a:xfrm>
            <a:custGeom>
              <a:avLst/>
              <a:gdLst/>
              <a:ahLst/>
              <a:cxnLst/>
              <a:rect l="l" t="t" r="r" b="b"/>
              <a:pathLst>
                <a:path w="5001" h="7826" extrusionOk="0">
                  <a:moveTo>
                    <a:pt x="2744" y="0"/>
                  </a:moveTo>
                  <a:cubicBezTo>
                    <a:pt x="2334" y="0"/>
                    <a:pt x="1924" y="77"/>
                    <a:pt x="1514" y="205"/>
                  </a:cubicBezTo>
                  <a:cubicBezTo>
                    <a:pt x="1180" y="334"/>
                    <a:pt x="898" y="539"/>
                    <a:pt x="667" y="795"/>
                  </a:cubicBezTo>
                  <a:cubicBezTo>
                    <a:pt x="437" y="1052"/>
                    <a:pt x="257" y="1359"/>
                    <a:pt x="155" y="1693"/>
                  </a:cubicBezTo>
                  <a:cubicBezTo>
                    <a:pt x="52" y="2052"/>
                    <a:pt x="1" y="2462"/>
                    <a:pt x="1" y="2846"/>
                  </a:cubicBezTo>
                  <a:lnTo>
                    <a:pt x="1" y="5000"/>
                  </a:lnTo>
                  <a:cubicBezTo>
                    <a:pt x="1" y="5385"/>
                    <a:pt x="52" y="5770"/>
                    <a:pt x="155" y="6154"/>
                  </a:cubicBezTo>
                  <a:cubicBezTo>
                    <a:pt x="257" y="6488"/>
                    <a:pt x="437" y="6795"/>
                    <a:pt x="667" y="7052"/>
                  </a:cubicBezTo>
                  <a:cubicBezTo>
                    <a:pt x="898" y="7308"/>
                    <a:pt x="1180" y="7513"/>
                    <a:pt x="1514" y="7616"/>
                  </a:cubicBezTo>
                  <a:cubicBezTo>
                    <a:pt x="1872" y="7750"/>
                    <a:pt x="2230" y="7826"/>
                    <a:pt x="2588" y="7826"/>
                  </a:cubicBezTo>
                  <a:cubicBezTo>
                    <a:pt x="2640" y="7826"/>
                    <a:pt x="2692" y="7824"/>
                    <a:pt x="2744" y="7821"/>
                  </a:cubicBezTo>
                  <a:cubicBezTo>
                    <a:pt x="3026" y="7821"/>
                    <a:pt x="3309" y="7795"/>
                    <a:pt x="3591" y="7744"/>
                  </a:cubicBezTo>
                  <a:cubicBezTo>
                    <a:pt x="3847" y="7693"/>
                    <a:pt x="4078" y="7590"/>
                    <a:pt x="4309" y="7488"/>
                  </a:cubicBezTo>
                  <a:cubicBezTo>
                    <a:pt x="4488" y="7385"/>
                    <a:pt x="4668" y="7257"/>
                    <a:pt x="4796" y="7129"/>
                  </a:cubicBezTo>
                  <a:cubicBezTo>
                    <a:pt x="4924" y="7001"/>
                    <a:pt x="5001" y="6847"/>
                    <a:pt x="5001" y="6667"/>
                  </a:cubicBezTo>
                  <a:cubicBezTo>
                    <a:pt x="5001" y="6488"/>
                    <a:pt x="4924" y="6334"/>
                    <a:pt x="4796" y="6206"/>
                  </a:cubicBezTo>
                  <a:cubicBezTo>
                    <a:pt x="4684" y="6094"/>
                    <a:pt x="4514" y="6021"/>
                    <a:pt x="4354" y="6021"/>
                  </a:cubicBezTo>
                  <a:cubicBezTo>
                    <a:pt x="4330" y="6021"/>
                    <a:pt x="4306" y="6023"/>
                    <a:pt x="4283" y="6026"/>
                  </a:cubicBezTo>
                  <a:cubicBezTo>
                    <a:pt x="4255" y="6019"/>
                    <a:pt x="4230" y="6016"/>
                    <a:pt x="4205" y="6016"/>
                  </a:cubicBezTo>
                  <a:cubicBezTo>
                    <a:pt x="4137" y="6016"/>
                    <a:pt x="4076" y="6040"/>
                    <a:pt x="4001" y="6077"/>
                  </a:cubicBezTo>
                  <a:lnTo>
                    <a:pt x="3821" y="6180"/>
                  </a:lnTo>
                  <a:lnTo>
                    <a:pt x="3719" y="6257"/>
                  </a:lnTo>
                  <a:cubicBezTo>
                    <a:pt x="3565" y="6334"/>
                    <a:pt x="3437" y="6385"/>
                    <a:pt x="3283" y="6436"/>
                  </a:cubicBezTo>
                  <a:cubicBezTo>
                    <a:pt x="3126" y="6481"/>
                    <a:pt x="2963" y="6502"/>
                    <a:pt x="2802" y="6502"/>
                  </a:cubicBezTo>
                  <a:cubicBezTo>
                    <a:pt x="2597" y="6502"/>
                    <a:pt x="2393" y="6468"/>
                    <a:pt x="2206" y="6411"/>
                  </a:cubicBezTo>
                  <a:cubicBezTo>
                    <a:pt x="2026" y="6334"/>
                    <a:pt x="1898" y="6231"/>
                    <a:pt x="1796" y="6103"/>
                  </a:cubicBezTo>
                  <a:cubicBezTo>
                    <a:pt x="1693" y="5949"/>
                    <a:pt x="1616" y="5795"/>
                    <a:pt x="1591" y="5616"/>
                  </a:cubicBezTo>
                  <a:cubicBezTo>
                    <a:pt x="1539" y="5411"/>
                    <a:pt x="1514" y="5206"/>
                    <a:pt x="1514" y="4975"/>
                  </a:cubicBezTo>
                  <a:lnTo>
                    <a:pt x="1514" y="2846"/>
                  </a:lnTo>
                  <a:cubicBezTo>
                    <a:pt x="1514" y="2641"/>
                    <a:pt x="1539" y="2411"/>
                    <a:pt x="1591" y="2205"/>
                  </a:cubicBezTo>
                  <a:cubicBezTo>
                    <a:pt x="1616" y="2026"/>
                    <a:pt x="1693" y="1872"/>
                    <a:pt x="1796" y="1718"/>
                  </a:cubicBezTo>
                  <a:cubicBezTo>
                    <a:pt x="1924" y="1590"/>
                    <a:pt x="2052" y="1487"/>
                    <a:pt x="2206" y="1436"/>
                  </a:cubicBezTo>
                  <a:cubicBezTo>
                    <a:pt x="2411" y="1359"/>
                    <a:pt x="2616" y="1308"/>
                    <a:pt x="2821" y="1308"/>
                  </a:cubicBezTo>
                  <a:cubicBezTo>
                    <a:pt x="2975" y="1308"/>
                    <a:pt x="3155" y="1334"/>
                    <a:pt x="3309" y="1385"/>
                  </a:cubicBezTo>
                  <a:cubicBezTo>
                    <a:pt x="3437" y="1436"/>
                    <a:pt x="3591" y="1487"/>
                    <a:pt x="3719" y="1590"/>
                  </a:cubicBezTo>
                  <a:lnTo>
                    <a:pt x="3821" y="1641"/>
                  </a:lnTo>
                  <a:cubicBezTo>
                    <a:pt x="3898" y="1693"/>
                    <a:pt x="3975" y="1718"/>
                    <a:pt x="4027" y="1769"/>
                  </a:cubicBezTo>
                  <a:cubicBezTo>
                    <a:pt x="4103" y="1795"/>
                    <a:pt x="4180" y="1821"/>
                    <a:pt x="4283" y="1821"/>
                  </a:cubicBezTo>
                  <a:cubicBezTo>
                    <a:pt x="4462" y="1821"/>
                    <a:pt x="4668" y="1744"/>
                    <a:pt x="4796" y="1616"/>
                  </a:cubicBezTo>
                  <a:cubicBezTo>
                    <a:pt x="4924" y="1513"/>
                    <a:pt x="5001" y="1334"/>
                    <a:pt x="5001" y="1180"/>
                  </a:cubicBezTo>
                  <a:cubicBezTo>
                    <a:pt x="5001" y="1000"/>
                    <a:pt x="4924" y="846"/>
                    <a:pt x="4796" y="718"/>
                  </a:cubicBezTo>
                  <a:cubicBezTo>
                    <a:pt x="4668" y="564"/>
                    <a:pt x="4488" y="436"/>
                    <a:pt x="4309" y="359"/>
                  </a:cubicBezTo>
                  <a:cubicBezTo>
                    <a:pt x="4078" y="231"/>
                    <a:pt x="3847" y="154"/>
                    <a:pt x="3591" y="103"/>
                  </a:cubicBezTo>
                  <a:cubicBezTo>
                    <a:pt x="3309" y="51"/>
                    <a:pt x="3026" y="0"/>
                    <a:pt x="27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" name="Google Shape;1130;p59">
            <a:extLst>
              <a:ext uri="{FF2B5EF4-FFF2-40B4-BE49-F238E27FC236}">
                <a16:creationId xmlns:a16="http://schemas.microsoft.com/office/drawing/2014/main" id="{6D2E9D11-5BA2-41FF-A15C-EC348B912B77}"/>
              </a:ext>
            </a:extLst>
          </p:cNvPr>
          <p:cNvGrpSpPr/>
          <p:nvPr/>
        </p:nvGrpSpPr>
        <p:grpSpPr>
          <a:xfrm flipH="1">
            <a:off x="8094133" y="4508649"/>
            <a:ext cx="336592" cy="190702"/>
            <a:chOff x="4791775" y="1877500"/>
            <a:chExt cx="66725" cy="36975"/>
          </a:xfrm>
        </p:grpSpPr>
        <p:sp>
          <p:nvSpPr>
            <p:cNvPr id="16" name="Google Shape;1131;p59">
              <a:extLst>
                <a:ext uri="{FF2B5EF4-FFF2-40B4-BE49-F238E27FC236}">
                  <a16:creationId xmlns:a16="http://schemas.microsoft.com/office/drawing/2014/main" id="{6D8D476C-FA96-4CF2-B1B3-AC95FC3540D4}"/>
                </a:ext>
              </a:extLst>
            </p:cNvPr>
            <p:cNvSpPr/>
            <p:nvPr/>
          </p:nvSpPr>
          <p:spPr>
            <a:xfrm>
              <a:off x="479177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2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132;p59">
              <a:extLst>
                <a:ext uri="{FF2B5EF4-FFF2-40B4-BE49-F238E27FC236}">
                  <a16:creationId xmlns:a16="http://schemas.microsoft.com/office/drawing/2014/main" id="{569A4B83-E457-42AF-9877-16666CE3074F}"/>
                </a:ext>
              </a:extLst>
            </p:cNvPr>
            <p:cNvSpPr/>
            <p:nvPr/>
          </p:nvSpPr>
          <p:spPr>
            <a:xfrm>
              <a:off x="482242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3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" name="Rectangle 17">
            <a:hlinkClick r:id="rId3" action="ppaction://hlinksldjump"/>
            <a:extLst>
              <a:ext uri="{FF2B5EF4-FFF2-40B4-BE49-F238E27FC236}">
                <a16:creationId xmlns:a16="http://schemas.microsoft.com/office/drawing/2014/main" id="{90736C24-1538-4D50-B22F-56634AB01CC6}"/>
              </a:ext>
            </a:extLst>
          </p:cNvPr>
          <p:cNvSpPr/>
          <p:nvPr/>
        </p:nvSpPr>
        <p:spPr>
          <a:xfrm>
            <a:off x="7536912" y="4364821"/>
            <a:ext cx="56778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mond Nougat" panose="02000600000000000000" pitchFamily="2" charset="0"/>
              </a:rPr>
              <a:t>Back</a:t>
            </a:r>
          </a:p>
        </p:txBody>
      </p:sp>
    </p:spTree>
    <p:extLst>
      <p:ext uri="{BB962C8B-B14F-4D97-AF65-F5344CB8AC3E}">
        <p14:creationId xmlns:p14="http://schemas.microsoft.com/office/powerpoint/2010/main" val="2178025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4"/>
          <p:cNvSpPr/>
          <p:nvPr/>
        </p:nvSpPr>
        <p:spPr>
          <a:xfrm rot="213351" flipH="1">
            <a:off x="1667358" y="978954"/>
            <a:ext cx="5809284" cy="31858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4"/>
          <p:cNvSpPr txBox="1">
            <a:spLocks noGrp="1"/>
          </p:cNvSpPr>
          <p:nvPr>
            <p:ph type="title"/>
          </p:nvPr>
        </p:nvSpPr>
        <p:spPr>
          <a:xfrm>
            <a:off x="2374800" y="1118992"/>
            <a:ext cx="4394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800" dirty="0"/>
              <a:t>P</a:t>
            </a:r>
            <a:r>
              <a:rPr lang="en-US" sz="2800" dirty="0" err="1"/>
              <a:t>ersatuaan</a:t>
            </a:r>
            <a:r>
              <a:rPr lang="en-US" sz="2800" dirty="0"/>
              <a:t> Indonesia</a:t>
            </a:r>
            <a:endParaRPr sz="2800" dirty="0"/>
          </a:p>
        </p:txBody>
      </p:sp>
      <p:sp>
        <p:nvSpPr>
          <p:cNvPr id="334" name="Google Shape;334;p34"/>
          <p:cNvSpPr txBox="1">
            <a:spLocks noGrp="1"/>
          </p:cNvSpPr>
          <p:nvPr>
            <p:ph type="subTitle" idx="1"/>
          </p:nvPr>
        </p:nvSpPr>
        <p:spPr>
          <a:xfrm>
            <a:off x="2138690" y="1916646"/>
            <a:ext cx="4630509" cy="18558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/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Mencintai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dan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memakai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produk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asli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negeri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sendiri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merupakan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contoh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penerapan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sila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ke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Tiga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.</a:t>
            </a:r>
            <a:endParaRPr sz="1500" dirty="0">
              <a:latin typeface="Lato" panose="020B0604020202020204" charset="0"/>
            </a:endParaRPr>
          </a:p>
        </p:txBody>
      </p:sp>
      <p:grpSp>
        <p:nvGrpSpPr>
          <p:cNvPr id="335" name="Google Shape;335;p34"/>
          <p:cNvGrpSpPr/>
          <p:nvPr/>
        </p:nvGrpSpPr>
        <p:grpSpPr>
          <a:xfrm rot="-2026318">
            <a:off x="6264543" y="-8947"/>
            <a:ext cx="2674335" cy="2862666"/>
            <a:chOff x="6201089" y="32925"/>
            <a:chExt cx="699625" cy="748894"/>
          </a:xfrm>
        </p:grpSpPr>
        <p:sp>
          <p:nvSpPr>
            <p:cNvPr id="336" name="Google Shape;336;p34"/>
            <p:cNvSpPr/>
            <p:nvPr/>
          </p:nvSpPr>
          <p:spPr>
            <a:xfrm>
              <a:off x="6201089" y="32925"/>
              <a:ext cx="699625" cy="748894"/>
            </a:xfrm>
            <a:custGeom>
              <a:avLst/>
              <a:gdLst/>
              <a:ahLst/>
              <a:cxnLst/>
              <a:rect l="l" t="t" r="r" b="b"/>
              <a:pathLst>
                <a:path w="19156" h="20505" extrusionOk="0">
                  <a:moveTo>
                    <a:pt x="5667" y="0"/>
                  </a:moveTo>
                  <a:lnTo>
                    <a:pt x="0" y="15796"/>
                  </a:lnTo>
                  <a:lnTo>
                    <a:pt x="12950" y="20463"/>
                  </a:lnTo>
                  <a:cubicBezTo>
                    <a:pt x="13029" y="20491"/>
                    <a:pt x="13108" y="20505"/>
                    <a:pt x="13185" y="20505"/>
                  </a:cubicBezTo>
                  <a:cubicBezTo>
                    <a:pt x="13456" y="20505"/>
                    <a:pt x="13696" y="20338"/>
                    <a:pt x="13796" y="20078"/>
                  </a:cubicBezTo>
                  <a:lnTo>
                    <a:pt x="19053" y="5539"/>
                  </a:lnTo>
                  <a:cubicBezTo>
                    <a:pt x="19155" y="5180"/>
                    <a:pt x="18976" y="4795"/>
                    <a:pt x="18642" y="4693"/>
                  </a:cubicBezTo>
                  <a:lnTo>
                    <a:pt x="566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34"/>
            <p:cNvSpPr/>
            <p:nvPr/>
          </p:nvSpPr>
          <p:spPr>
            <a:xfrm>
              <a:off x="6301309" y="69448"/>
              <a:ext cx="221984" cy="581621"/>
            </a:xfrm>
            <a:custGeom>
              <a:avLst/>
              <a:gdLst/>
              <a:ahLst/>
              <a:cxnLst/>
              <a:rect l="l" t="t" r="r" b="b"/>
              <a:pathLst>
                <a:path w="6078" h="15925" extrusionOk="0">
                  <a:moveTo>
                    <a:pt x="5693" y="0"/>
                  </a:moveTo>
                  <a:lnTo>
                    <a:pt x="0" y="15796"/>
                  </a:lnTo>
                  <a:lnTo>
                    <a:pt x="385" y="15924"/>
                  </a:lnTo>
                  <a:lnTo>
                    <a:pt x="6077" y="129"/>
                  </a:lnTo>
                  <a:lnTo>
                    <a:pt x="569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34"/>
            <p:cNvSpPr/>
            <p:nvPr/>
          </p:nvSpPr>
          <p:spPr>
            <a:xfrm>
              <a:off x="6467052" y="311088"/>
              <a:ext cx="293166" cy="199486"/>
            </a:xfrm>
            <a:custGeom>
              <a:avLst/>
              <a:gdLst/>
              <a:ahLst/>
              <a:cxnLst/>
              <a:rect l="l" t="t" r="r" b="b"/>
              <a:pathLst>
                <a:path w="8027" h="5462" extrusionOk="0">
                  <a:moveTo>
                    <a:pt x="1052" y="0"/>
                  </a:moveTo>
                  <a:lnTo>
                    <a:pt x="1" y="2949"/>
                  </a:lnTo>
                  <a:lnTo>
                    <a:pt x="6975" y="5462"/>
                  </a:lnTo>
                  <a:lnTo>
                    <a:pt x="8027" y="2513"/>
                  </a:lnTo>
                  <a:lnTo>
                    <a:pt x="10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4"/>
            <p:cNvSpPr/>
            <p:nvPr/>
          </p:nvSpPr>
          <p:spPr>
            <a:xfrm>
              <a:off x="6354670" y="100347"/>
              <a:ext cx="91598" cy="91014"/>
            </a:xfrm>
            <a:custGeom>
              <a:avLst/>
              <a:gdLst/>
              <a:ahLst/>
              <a:cxnLst/>
              <a:rect l="l" t="t" r="r" b="b"/>
              <a:pathLst>
                <a:path w="2508" h="2492" extrusionOk="0">
                  <a:moveTo>
                    <a:pt x="821" y="1"/>
                  </a:moveTo>
                  <a:lnTo>
                    <a:pt x="693" y="334"/>
                  </a:lnTo>
                  <a:cubicBezTo>
                    <a:pt x="796" y="334"/>
                    <a:pt x="898" y="360"/>
                    <a:pt x="1001" y="385"/>
                  </a:cubicBezTo>
                  <a:cubicBezTo>
                    <a:pt x="2015" y="754"/>
                    <a:pt x="1620" y="2160"/>
                    <a:pt x="710" y="2160"/>
                  </a:cubicBezTo>
                  <a:cubicBezTo>
                    <a:pt x="608" y="2160"/>
                    <a:pt x="499" y="2142"/>
                    <a:pt x="385" y="2103"/>
                  </a:cubicBezTo>
                  <a:cubicBezTo>
                    <a:pt x="283" y="2052"/>
                    <a:pt x="206" y="2001"/>
                    <a:pt x="129" y="1949"/>
                  </a:cubicBezTo>
                  <a:lnTo>
                    <a:pt x="1" y="2257"/>
                  </a:lnTo>
                  <a:cubicBezTo>
                    <a:pt x="78" y="2308"/>
                    <a:pt x="180" y="2360"/>
                    <a:pt x="257" y="2411"/>
                  </a:cubicBezTo>
                  <a:cubicBezTo>
                    <a:pt x="417" y="2466"/>
                    <a:pt x="569" y="2491"/>
                    <a:pt x="713" y="2491"/>
                  </a:cubicBezTo>
                  <a:cubicBezTo>
                    <a:pt x="1969" y="2491"/>
                    <a:pt x="2508" y="561"/>
                    <a:pt x="1103" y="78"/>
                  </a:cubicBezTo>
                  <a:cubicBezTo>
                    <a:pt x="1001" y="52"/>
                    <a:pt x="924" y="26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4"/>
            <p:cNvSpPr/>
            <p:nvPr/>
          </p:nvSpPr>
          <p:spPr>
            <a:xfrm>
              <a:off x="6309709" y="225842"/>
              <a:ext cx="91379" cy="90320"/>
            </a:xfrm>
            <a:custGeom>
              <a:avLst/>
              <a:gdLst/>
              <a:ahLst/>
              <a:cxnLst/>
              <a:rect l="l" t="t" r="r" b="b"/>
              <a:pathLst>
                <a:path w="2502" h="2473" extrusionOk="0">
                  <a:moveTo>
                    <a:pt x="821" y="1"/>
                  </a:moveTo>
                  <a:lnTo>
                    <a:pt x="693" y="308"/>
                  </a:lnTo>
                  <a:cubicBezTo>
                    <a:pt x="796" y="308"/>
                    <a:pt x="898" y="334"/>
                    <a:pt x="1001" y="360"/>
                  </a:cubicBezTo>
                  <a:cubicBezTo>
                    <a:pt x="2010" y="727"/>
                    <a:pt x="1624" y="2141"/>
                    <a:pt x="724" y="2141"/>
                  </a:cubicBezTo>
                  <a:cubicBezTo>
                    <a:pt x="618" y="2141"/>
                    <a:pt x="504" y="2121"/>
                    <a:pt x="386" y="2078"/>
                  </a:cubicBezTo>
                  <a:cubicBezTo>
                    <a:pt x="283" y="2026"/>
                    <a:pt x="206" y="1975"/>
                    <a:pt x="129" y="1924"/>
                  </a:cubicBezTo>
                  <a:lnTo>
                    <a:pt x="1" y="2257"/>
                  </a:lnTo>
                  <a:cubicBezTo>
                    <a:pt x="78" y="2309"/>
                    <a:pt x="180" y="2334"/>
                    <a:pt x="257" y="2385"/>
                  </a:cubicBezTo>
                  <a:cubicBezTo>
                    <a:pt x="424" y="2446"/>
                    <a:pt x="582" y="2473"/>
                    <a:pt x="730" y="2473"/>
                  </a:cubicBezTo>
                  <a:cubicBezTo>
                    <a:pt x="1974" y="2473"/>
                    <a:pt x="2501" y="556"/>
                    <a:pt x="1103" y="52"/>
                  </a:cubicBezTo>
                  <a:cubicBezTo>
                    <a:pt x="1001" y="26"/>
                    <a:pt x="924" y="1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4"/>
            <p:cNvSpPr/>
            <p:nvPr/>
          </p:nvSpPr>
          <p:spPr>
            <a:xfrm>
              <a:off x="6264786" y="350423"/>
              <a:ext cx="91343" cy="90320"/>
            </a:xfrm>
            <a:custGeom>
              <a:avLst/>
              <a:gdLst/>
              <a:ahLst/>
              <a:cxnLst/>
              <a:rect l="l" t="t" r="r" b="b"/>
              <a:pathLst>
                <a:path w="2501" h="2473" extrusionOk="0">
                  <a:moveTo>
                    <a:pt x="821" y="0"/>
                  </a:moveTo>
                  <a:lnTo>
                    <a:pt x="692" y="333"/>
                  </a:lnTo>
                  <a:cubicBezTo>
                    <a:pt x="795" y="333"/>
                    <a:pt x="898" y="333"/>
                    <a:pt x="1000" y="385"/>
                  </a:cubicBezTo>
                  <a:cubicBezTo>
                    <a:pt x="2009" y="729"/>
                    <a:pt x="1623" y="2140"/>
                    <a:pt x="723" y="2140"/>
                  </a:cubicBezTo>
                  <a:cubicBezTo>
                    <a:pt x="617" y="2140"/>
                    <a:pt x="504" y="2120"/>
                    <a:pt x="385" y="2077"/>
                  </a:cubicBezTo>
                  <a:cubicBezTo>
                    <a:pt x="282" y="2052"/>
                    <a:pt x="205" y="2000"/>
                    <a:pt x="128" y="1923"/>
                  </a:cubicBezTo>
                  <a:lnTo>
                    <a:pt x="0" y="2257"/>
                  </a:lnTo>
                  <a:cubicBezTo>
                    <a:pt x="77" y="2308"/>
                    <a:pt x="180" y="2359"/>
                    <a:pt x="256" y="2385"/>
                  </a:cubicBezTo>
                  <a:cubicBezTo>
                    <a:pt x="423" y="2445"/>
                    <a:pt x="581" y="2472"/>
                    <a:pt x="730" y="2472"/>
                  </a:cubicBezTo>
                  <a:cubicBezTo>
                    <a:pt x="1974" y="2472"/>
                    <a:pt x="2500" y="555"/>
                    <a:pt x="1103" y="51"/>
                  </a:cubicBezTo>
                  <a:cubicBezTo>
                    <a:pt x="1000" y="26"/>
                    <a:pt x="923" y="0"/>
                    <a:pt x="8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34"/>
            <p:cNvSpPr/>
            <p:nvPr/>
          </p:nvSpPr>
          <p:spPr>
            <a:xfrm>
              <a:off x="6219825" y="474969"/>
              <a:ext cx="91343" cy="90320"/>
            </a:xfrm>
            <a:custGeom>
              <a:avLst/>
              <a:gdLst/>
              <a:ahLst/>
              <a:cxnLst/>
              <a:rect l="l" t="t" r="r" b="b"/>
              <a:pathLst>
                <a:path w="2501" h="2473" extrusionOk="0">
                  <a:moveTo>
                    <a:pt x="821" y="1"/>
                  </a:moveTo>
                  <a:lnTo>
                    <a:pt x="693" y="334"/>
                  </a:lnTo>
                  <a:cubicBezTo>
                    <a:pt x="795" y="334"/>
                    <a:pt x="898" y="334"/>
                    <a:pt x="1000" y="385"/>
                  </a:cubicBezTo>
                  <a:cubicBezTo>
                    <a:pt x="2008" y="752"/>
                    <a:pt x="1625" y="2141"/>
                    <a:pt x="727" y="2141"/>
                  </a:cubicBezTo>
                  <a:cubicBezTo>
                    <a:pt x="620" y="2141"/>
                    <a:pt x="505" y="2121"/>
                    <a:pt x="385" y="2078"/>
                  </a:cubicBezTo>
                  <a:cubicBezTo>
                    <a:pt x="282" y="2052"/>
                    <a:pt x="205" y="2001"/>
                    <a:pt x="128" y="1949"/>
                  </a:cubicBezTo>
                  <a:lnTo>
                    <a:pt x="0" y="2257"/>
                  </a:lnTo>
                  <a:cubicBezTo>
                    <a:pt x="77" y="2308"/>
                    <a:pt x="180" y="2360"/>
                    <a:pt x="257" y="2385"/>
                  </a:cubicBezTo>
                  <a:cubicBezTo>
                    <a:pt x="423" y="2445"/>
                    <a:pt x="582" y="2473"/>
                    <a:pt x="730" y="2473"/>
                  </a:cubicBezTo>
                  <a:cubicBezTo>
                    <a:pt x="1974" y="2473"/>
                    <a:pt x="2500" y="556"/>
                    <a:pt x="1103" y="52"/>
                  </a:cubicBezTo>
                  <a:lnTo>
                    <a:pt x="1103" y="52"/>
                  </a:lnTo>
                  <a:lnTo>
                    <a:pt x="1103" y="78"/>
                  </a:lnTo>
                  <a:cubicBezTo>
                    <a:pt x="1000" y="26"/>
                    <a:pt x="923" y="26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34"/>
            <p:cNvSpPr/>
            <p:nvPr/>
          </p:nvSpPr>
          <p:spPr>
            <a:xfrm>
              <a:off x="6363107" y="137820"/>
              <a:ext cx="19686" cy="7524"/>
            </a:xfrm>
            <a:custGeom>
              <a:avLst/>
              <a:gdLst/>
              <a:ahLst/>
              <a:cxnLst/>
              <a:rect l="l" t="t" r="r" b="b"/>
              <a:pathLst>
                <a:path w="539" h="206" fill="none" extrusionOk="0">
                  <a:moveTo>
                    <a:pt x="0" y="0"/>
                  </a:moveTo>
                  <a:lnTo>
                    <a:pt x="539" y="205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34"/>
            <p:cNvSpPr/>
            <p:nvPr/>
          </p:nvSpPr>
          <p:spPr>
            <a:xfrm>
              <a:off x="6318146" y="264265"/>
              <a:ext cx="18773" cy="6574"/>
            </a:xfrm>
            <a:custGeom>
              <a:avLst/>
              <a:gdLst/>
              <a:ahLst/>
              <a:cxnLst/>
              <a:rect l="l" t="t" r="r" b="b"/>
              <a:pathLst>
                <a:path w="514" h="180" fill="none" extrusionOk="0">
                  <a:moveTo>
                    <a:pt x="1" y="0"/>
                  </a:moveTo>
                  <a:lnTo>
                    <a:pt x="513" y="180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34"/>
            <p:cNvSpPr/>
            <p:nvPr/>
          </p:nvSpPr>
          <p:spPr>
            <a:xfrm>
              <a:off x="6272273" y="389759"/>
              <a:ext cx="19686" cy="7524"/>
            </a:xfrm>
            <a:custGeom>
              <a:avLst/>
              <a:gdLst/>
              <a:ahLst/>
              <a:cxnLst/>
              <a:rect l="l" t="t" r="r" b="b"/>
              <a:pathLst>
                <a:path w="539" h="206" fill="none" extrusionOk="0">
                  <a:moveTo>
                    <a:pt x="0" y="0"/>
                  </a:moveTo>
                  <a:lnTo>
                    <a:pt x="539" y="205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34"/>
            <p:cNvSpPr/>
            <p:nvPr/>
          </p:nvSpPr>
          <p:spPr>
            <a:xfrm>
              <a:off x="6227313" y="516167"/>
              <a:ext cx="18773" cy="6611"/>
            </a:xfrm>
            <a:custGeom>
              <a:avLst/>
              <a:gdLst/>
              <a:ahLst/>
              <a:cxnLst/>
              <a:rect l="l" t="t" r="r" b="b"/>
              <a:pathLst>
                <a:path w="514" h="181" fill="none" extrusionOk="0">
                  <a:moveTo>
                    <a:pt x="0" y="1"/>
                  </a:moveTo>
                  <a:lnTo>
                    <a:pt x="513" y="180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" name="Google Shape;1130;p59">
            <a:extLst>
              <a:ext uri="{FF2B5EF4-FFF2-40B4-BE49-F238E27FC236}">
                <a16:creationId xmlns:a16="http://schemas.microsoft.com/office/drawing/2014/main" id="{7EFAE0FA-6799-4B35-A0A9-93C8A68CA7BD}"/>
              </a:ext>
            </a:extLst>
          </p:cNvPr>
          <p:cNvGrpSpPr/>
          <p:nvPr/>
        </p:nvGrpSpPr>
        <p:grpSpPr>
          <a:xfrm flipH="1">
            <a:off x="8094133" y="4508649"/>
            <a:ext cx="336592" cy="190702"/>
            <a:chOff x="4791775" y="1877500"/>
            <a:chExt cx="66725" cy="36975"/>
          </a:xfrm>
        </p:grpSpPr>
        <p:sp>
          <p:nvSpPr>
            <p:cNvPr id="25" name="Google Shape;1131;p59">
              <a:extLst>
                <a:ext uri="{FF2B5EF4-FFF2-40B4-BE49-F238E27FC236}">
                  <a16:creationId xmlns:a16="http://schemas.microsoft.com/office/drawing/2014/main" id="{B373E97A-F229-4A98-A841-EA621CAA4CA8}"/>
                </a:ext>
              </a:extLst>
            </p:cNvPr>
            <p:cNvSpPr/>
            <p:nvPr/>
          </p:nvSpPr>
          <p:spPr>
            <a:xfrm>
              <a:off x="479177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2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132;p59">
              <a:extLst>
                <a:ext uri="{FF2B5EF4-FFF2-40B4-BE49-F238E27FC236}">
                  <a16:creationId xmlns:a16="http://schemas.microsoft.com/office/drawing/2014/main" id="{9875736D-BE8A-4460-A064-DFA717D3C1A3}"/>
                </a:ext>
              </a:extLst>
            </p:cNvPr>
            <p:cNvSpPr/>
            <p:nvPr/>
          </p:nvSpPr>
          <p:spPr>
            <a:xfrm>
              <a:off x="482242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3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Rectangle 27">
            <a:hlinkClick r:id="rId3" action="ppaction://hlinksldjump"/>
            <a:extLst>
              <a:ext uri="{FF2B5EF4-FFF2-40B4-BE49-F238E27FC236}">
                <a16:creationId xmlns:a16="http://schemas.microsoft.com/office/drawing/2014/main" id="{C8B8D5AB-B9A6-42DD-9476-A4015136455B}"/>
              </a:ext>
            </a:extLst>
          </p:cNvPr>
          <p:cNvSpPr/>
          <p:nvPr/>
        </p:nvSpPr>
        <p:spPr>
          <a:xfrm>
            <a:off x="7536912" y="4364821"/>
            <a:ext cx="56778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mond Nougat" panose="02000600000000000000" pitchFamily="2" charset="0"/>
                <a:hlinkClick r:id="rId3" action="ppaction://hlinksldjump"/>
              </a:rPr>
              <a:t>Back</a:t>
            </a:r>
            <a:endParaRPr 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mond Nouga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54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2"/>
          <p:cNvSpPr/>
          <p:nvPr/>
        </p:nvSpPr>
        <p:spPr>
          <a:xfrm rot="134919">
            <a:off x="1644982" y="437108"/>
            <a:ext cx="5780351" cy="42692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4" name="Google Shape;314;p32"/>
          <p:cNvSpPr txBox="1">
            <a:spLocks noGrp="1"/>
          </p:cNvSpPr>
          <p:nvPr>
            <p:ph type="title"/>
          </p:nvPr>
        </p:nvSpPr>
        <p:spPr>
          <a:xfrm>
            <a:off x="2406900" y="1152960"/>
            <a:ext cx="43302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/>
              <a:t>Kerakyatan</a:t>
            </a:r>
            <a:r>
              <a:rPr lang="en-US" sz="2800" dirty="0"/>
              <a:t> Yang </a:t>
            </a:r>
            <a:r>
              <a:rPr lang="en-US" sz="2800" dirty="0" err="1"/>
              <a:t>Dipimpin</a:t>
            </a:r>
            <a:r>
              <a:rPr lang="en-US" sz="2800" dirty="0"/>
              <a:t> Oleh </a:t>
            </a:r>
            <a:r>
              <a:rPr lang="en-US" sz="2800" dirty="0" err="1"/>
              <a:t>Hikmat</a:t>
            </a:r>
            <a:r>
              <a:rPr lang="en-US" sz="2800" dirty="0"/>
              <a:t> </a:t>
            </a:r>
            <a:r>
              <a:rPr lang="en-US" sz="2800" dirty="0" err="1"/>
              <a:t>Kebijaksaan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Permusyawaratan</a:t>
            </a:r>
            <a:r>
              <a:rPr lang="en-US" sz="2800" dirty="0"/>
              <a:t> </a:t>
            </a:r>
            <a:r>
              <a:rPr lang="en-US" sz="2800" dirty="0" err="1"/>
              <a:t>Perwakilan</a:t>
            </a:r>
            <a:endParaRPr sz="2800" dirty="0"/>
          </a:p>
        </p:txBody>
      </p:sp>
      <p:sp>
        <p:nvSpPr>
          <p:cNvPr id="315" name="Google Shape;315;p32"/>
          <p:cNvSpPr txBox="1">
            <a:spLocks noGrp="1"/>
          </p:cNvSpPr>
          <p:nvPr>
            <p:ph type="body" idx="1"/>
          </p:nvPr>
        </p:nvSpPr>
        <p:spPr>
          <a:xfrm>
            <a:off x="2406900" y="2216250"/>
            <a:ext cx="4330200" cy="14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None/>
            </a:pP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Bermusyawarah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dan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berdiskusi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merupakan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contoh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penerapan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sila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ke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Empat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.</a:t>
            </a:r>
            <a:endParaRPr dirty="0">
              <a:solidFill>
                <a:schemeClr val="accent2">
                  <a:lumMod val="50000"/>
                </a:schemeClr>
              </a:solidFill>
              <a:latin typeface="Lato" panose="020B0604020202020204" charset="0"/>
            </a:endParaRPr>
          </a:p>
        </p:txBody>
      </p:sp>
      <p:grpSp>
        <p:nvGrpSpPr>
          <p:cNvPr id="316" name="Google Shape;316;p32"/>
          <p:cNvGrpSpPr/>
          <p:nvPr/>
        </p:nvGrpSpPr>
        <p:grpSpPr>
          <a:xfrm>
            <a:off x="1270491" y="539508"/>
            <a:ext cx="7404205" cy="3651733"/>
            <a:chOff x="1270491" y="539508"/>
            <a:chExt cx="7404205" cy="3651733"/>
          </a:xfrm>
        </p:grpSpPr>
        <p:sp>
          <p:nvSpPr>
            <p:cNvPr id="317" name="Google Shape;317;p32"/>
            <p:cNvSpPr/>
            <p:nvPr/>
          </p:nvSpPr>
          <p:spPr>
            <a:xfrm rot="-7200021">
              <a:off x="1373864" y="698039"/>
              <a:ext cx="755927" cy="675153"/>
            </a:xfrm>
            <a:custGeom>
              <a:avLst/>
              <a:gdLst/>
              <a:ahLst/>
              <a:cxnLst/>
              <a:rect l="l" t="t" r="r" b="b"/>
              <a:pathLst>
                <a:path w="8873" h="7925" fill="none" extrusionOk="0">
                  <a:moveTo>
                    <a:pt x="6411" y="7924"/>
                  </a:moveTo>
                  <a:lnTo>
                    <a:pt x="1026" y="3873"/>
                  </a:lnTo>
                  <a:cubicBezTo>
                    <a:pt x="180" y="3232"/>
                    <a:pt x="0" y="2052"/>
                    <a:pt x="641" y="1206"/>
                  </a:cubicBezTo>
                  <a:lnTo>
                    <a:pt x="795" y="1001"/>
                  </a:lnTo>
                  <a:cubicBezTo>
                    <a:pt x="1436" y="154"/>
                    <a:pt x="2616" y="1"/>
                    <a:pt x="3462" y="616"/>
                  </a:cubicBezTo>
                  <a:lnTo>
                    <a:pt x="8872" y="4668"/>
                  </a:lnTo>
                  <a:lnTo>
                    <a:pt x="8462" y="5206"/>
                  </a:lnTo>
                  <a:cubicBezTo>
                    <a:pt x="7770" y="6129"/>
                    <a:pt x="6462" y="6309"/>
                    <a:pt x="5565" y="5616"/>
                  </a:cubicBezTo>
                  <a:lnTo>
                    <a:pt x="2616" y="3411"/>
                  </a:lnTo>
                  <a:cubicBezTo>
                    <a:pt x="2308" y="3180"/>
                    <a:pt x="2257" y="2770"/>
                    <a:pt x="2488" y="2488"/>
                  </a:cubicBezTo>
                  <a:lnTo>
                    <a:pt x="2667" y="2231"/>
                  </a:lnTo>
                  <a:cubicBezTo>
                    <a:pt x="2898" y="1924"/>
                    <a:pt x="3308" y="1872"/>
                    <a:pt x="3590" y="2078"/>
                  </a:cubicBezTo>
                  <a:lnTo>
                    <a:pt x="5821" y="3770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2"/>
            <p:cNvSpPr/>
            <p:nvPr/>
          </p:nvSpPr>
          <p:spPr>
            <a:xfrm>
              <a:off x="8181209" y="2101571"/>
              <a:ext cx="493486" cy="640621"/>
            </a:xfrm>
            <a:custGeom>
              <a:avLst/>
              <a:gdLst/>
              <a:ahLst/>
              <a:cxnLst/>
              <a:rect l="l" t="t" r="r" b="b"/>
              <a:pathLst>
                <a:path w="6822" h="8856" extrusionOk="0">
                  <a:moveTo>
                    <a:pt x="3437" y="2363"/>
                  </a:moveTo>
                  <a:cubicBezTo>
                    <a:pt x="3462" y="2543"/>
                    <a:pt x="3488" y="2748"/>
                    <a:pt x="3514" y="2953"/>
                  </a:cubicBezTo>
                  <a:cubicBezTo>
                    <a:pt x="3539" y="3158"/>
                    <a:pt x="3591" y="3363"/>
                    <a:pt x="3642" y="3568"/>
                  </a:cubicBezTo>
                  <a:lnTo>
                    <a:pt x="4283" y="5646"/>
                  </a:lnTo>
                  <a:lnTo>
                    <a:pt x="2565" y="5646"/>
                  </a:lnTo>
                  <a:lnTo>
                    <a:pt x="3206" y="3568"/>
                  </a:lnTo>
                  <a:cubicBezTo>
                    <a:pt x="3283" y="3363"/>
                    <a:pt x="3308" y="3158"/>
                    <a:pt x="3360" y="2953"/>
                  </a:cubicBezTo>
                  <a:cubicBezTo>
                    <a:pt x="3385" y="2748"/>
                    <a:pt x="3411" y="2543"/>
                    <a:pt x="3437" y="2363"/>
                  </a:cubicBezTo>
                  <a:close/>
                  <a:moveTo>
                    <a:pt x="3339" y="0"/>
                  </a:moveTo>
                  <a:cubicBezTo>
                    <a:pt x="3128" y="0"/>
                    <a:pt x="2905" y="97"/>
                    <a:pt x="2744" y="235"/>
                  </a:cubicBezTo>
                  <a:cubicBezTo>
                    <a:pt x="2616" y="414"/>
                    <a:pt x="2488" y="620"/>
                    <a:pt x="2437" y="850"/>
                  </a:cubicBezTo>
                  <a:lnTo>
                    <a:pt x="52" y="7799"/>
                  </a:lnTo>
                  <a:cubicBezTo>
                    <a:pt x="26" y="7851"/>
                    <a:pt x="26" y="7902"/>
                    <a:pt x="26" y="7953"/>
                  </a:cubicBezTo>
                  <a:lnTo>
                    <a:pt x="26" y="8082"/>
                  </a:lnTo>
                  <a:cubicBezTo>
                    <a:pt x="1" y="8287"/>
                    <a:pt x="103" y="8517"/>
                    <a:pt x="283" y="8646"/>
                  </a:cubicBezTo>
                  <a:cubicBezTo>
                    <a:pt x="439" y="8780"/>
                    <a:pt x="616" y="8856"/>
                    <a:pt x="811" y="8856"/>
                  </a:cubicBezTo>
                  <a:cubicBezTo>
                    <a:pt x="840" y="8856"/>
                    <a:pt x="869" y="8854"/>
                    <a:pt x="898" y="8851"/>
                  </a:cubicBezTo>
                  <a:cubicBezTo>
                    <a:pt x="1052" y="8851"/>
                    <a:pt x="1231" y="8800"/>
                    <a:pt x="1360" y="8723"/>
                  </a:cubicBezTo>
                  <a:cubicBezTo>
                    <a:pt x="1513" y="8620"/>
                    <a:pt x="1642" y="8466"/>
                    <a:pt x="1719" y="8287"/>
                  </a:cubicBezTo>
                  <a:lnTo>
                    <a:pt x="2129" y="7030"/>
                  </a:lnTo>
                  <a:lnTo>
                    <a:pt x="4744" y="7030"/>
                  </a:lnTo>
                  <a:lnTo>
                    <a:pt x="5103" y="8287"/>
                  </a:lnTo>
                  <a:cubicBezTo>
                    <a:pt x="5155" y="8466"/>
                    <a:pt x="5283" y="8594"/>
                    <a:pt x="5437" y="8697"/>
                  </a:cubicBezTo>
                  <a:cubicBezTo>
                    <a:pt x="5591" y="8800"/>
                    <a:pt x="5744" y="8851"/>
                    <a:pt x="5924" y="8851"/>
                  </a:cubicBezTo>
                  <a:cubicBezTo>
                    <a:pt x="5953" y="8854"/>
                    <a:pt x="5983" y="8856"/>
                    <a:pt x="6012" y="8856"/>
                  </a:cubicBezTo>
                  <a:cubicBezTo>
                    <a:pt x="6213" y="8856"/>
                    <a:pt x="6408" y="8780"/>
                    <a:pt x="6565" y="8646"/>
                  </a:cubicBezTo>
                  <a:cubicBezTo>
                    <a:pt x="6745" y="8517"/>
                    <a:pt x="6821" y="8287"/>
                    <a:pt x="6821" y="8082"/>
                  </a:cubicBezTo>
                  <a:lnTo>
                    <a:pt x="6821" y="7953"/>
                  </a:lnTo>
                  <a:cubicBezTo>
                    <a:pt x="6821" y="7902"/>
                    <a:pt x="6796" y="7851"/>
                    <a:pt x="6796" y="7799"/>
                  </a:cubicBezTo>
                  <a:lnTo>
                    <a:pt x="4411" y="850"/>
                  </a:lnTo>
                  <a:cubicBezTo>
                    <a:pt x="4334" y="620"/>
                    <a:pt x="4206" y="414"/>
                    <a:pt x="4052" y="235"/>
                  </a:cubicBezTo>
                  <a:cubicBezTo>
                    <a:pt x="3891" y="97"/>
                    <a:pt x="3689" y="0"/>
                    <a:pt x="3482" y="0"/>
                  </a:cubicBezTo>
                  <a:cubicBezTo>
                    <a:pt x="3459" y="0"/>
                    <a:pt x="3435" y="2"/>
                    <a:pt x="3411" y="4"/>
                  </a:cubicBezTo>
                  <a:cubicBezTo>
                    <a:pt x="3387" y="2"/>
                    <a:pt x="3363" y="0"/>
                    <a:pt x="33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2"/>
            <p:cNvSpPr/>
            <p:nvPr/>
          </p:nvSpPr>
          <p:spPr>
            <a:xfrm>
              <a:off x="7371479" y="1001900"/>
              <a:ext cx="404439" cy="581015"/>
            </a:xfrm>
            <a:custGeom>
              <a:avLst/>
              <a:gdLst/>
              <a:ahLst/>
              <a:cxnLst/>
              <a:rect l="l" t="t" r="r" b="b"/>
              <a:pathLst>
                <a:path w="5591" h="8032" extrusionOk="0">
                  <a:moveTo>
                    <a:pt x="3087" y="1436"/>
                  </a:moveTo>
                  <a:cubicBezTo>
                    <a:pt x="3288" y="1436"/>
                    <a:pt x="3482" y="1515"/>
                    <a:pt x="3616" y="1672"/>
                  </a:cubicBezTo>
                  <a:cubicBezTo>
                    <a:pt x="3744" y="1851"/>
                    <a:pt x="3796" y="2057"/>
                    <a:pt x="3796" y="2262"/>
                  </a:cubicBezTo>
                  <a:cubicBezTo>
                    <a:pt x="3796" y="2390"/>
                    <a:pt x="3770" y="2518"/>
                    <a:pt x="3719" y="2646"/>
                  </a:cubicBezTo>
                  <a:cubicBezTo>
                    <a:pt x="3667" y="2749"/>
                    <a:pt x="3591" y="2852"/>
                    <a:pt x="3514" y="2928"/>
                  </a:cubicBezTo>
                  <a:cubicBezTo>
                    <a:pt x="3411" y="3005"/>
                    <a:pt x="3308" y="3057"/>
                    <a:pt x="3206" y="3082"/>
                  </a:cubicBezTo>
                  <a:cubicBezTo>
                    <a:pt x="3129" y="3134"/>
                    <a:pt x="3026" y="3134"/>
                    <a:pt x="2924" y="3134"/>
                  </a:cubicBezTo>
                  <a:lnTo>
                    <a:pt x="1616" y="3134"/>
                  </a:lnTo>
                  <a:lnTo>
                    <a:pt x="1616" y="1441"/>
                  </a:lnTo>
                  <a:lnTo>
                    <a:pt x="3001" y="1441"/>
                  </a:lnTo>
                  <a:cubicBezTo>
                    <a:pt x="3030" y="1438"/>
                    <a:pt x="3058" y="1436"/>
                    <a:pt x="3087" y="1436"/>
                  </a:cubicBezTo>
                  <a:close/>
                  <a:moveTo>
                    <a:pt x="2949" y="4595"/>
                  </a:moveTo>
                  <a:cubicBezTo>
                    <a:pt x="3232" y="4595"/>
                    <a:pt x="3488" y="4672"/>
                    <a:pt x="3719" y="4852"/>
                  </a:cubicBezTo>
                  <a:cubicBezTo>
                    <a:pt x="3924" y="5057"/>
                    <a:pt x="4026" y="5339"/>
                    <a:pt x="4001" y="5621"/>
                  </a:cubicBezTo>
                  <a:cubicBezTo>
                    <a:pt x="4026" y="5877"/>
                    <a:pt x="3924" y="6134"/>
                    <a:pt x="3744" y="6313"/>
                  </a:cubicBezTo>
                  <a:cubicBezTo>
                    <a:pt x="3520" y="6493"/>
                    <a:pt x="3255" y="6574"/>
                    <a:pt x="3003" y="6574"/>
                  </a:cubicBezTo>
                  <a:cubicBezTo>
                    <a:pt x="2968" y="6574"/>
                    <a:pt x="2933" y="6573"/>
                    <a:pt x="2898" y="6570"/>
                  </a:cubicBezTo>
                  <a:lnTo>
                    <a:pt x="1616" y="6570"/>
                  </a:lnTo>
                  <a:lnTo>
                    <a:pt x="1616" y="4595"/>
                  </a:lnTo>
                  <a:close/>
                  <a:moveTo>
                    <a:pt x="2969" y="0"/>
                  </a:moveTo>
                  <a:cubicBezTo>
                    <a:pt x="2920" y="0"/>
                    <a:pt x="2871" y="2"/>
                    <a:pt x="2821" y="5"/>
                  </a:cubicBezTo>
                  <a:lnTo>
                    <a:pt x="898" y="5"/>
                  </a:lnTo>
                  <a:cubicBezTo>
                    <a:pt x="874" y="3"/>
                    <a:pt x="850" y="1"/>
                    <a:pt x="827" y="1"/>
                  </a:cubicBezTo>
                  <a:cubicBezTo>
                    <a:pt x="620" y="1"/>
                    <a:pt x="418" y="98"/>
                    <a:pt x="257" y="236"/>
                  </a:cubicBezTo>
                  <a:cubicBezTo>
                    <a:pt x="103" y="364"/>
                    <a:pt x="1" y="595"/>
                    <a:pt x="1" y="826"/>
                  </a:cubicBezTo>
                  <a:lnTo>
                    <a:pt x="1" y="7211"/>
                  </a:lnTo>
                  <a:cubicBezTo>
                    <a:pt x="1" y="7416"/>
                    <a:pt x="103" y="7647"/>
                    <a:pt x="257" y="7775"/>
                  </a:cubicBezTo>
                  <a:cubicBezTo>
                    <a:pt x="437" y="7954"/>
                    <a:pt x="667" y="8031"/>
                    <a:pt x="898" y="8031"/>
                  </a:cubicBezTo>
                  <a:lnTo>
                    <a:pt x="2770" y="8031"/>
                  </a:lnTo>
                  <a:cubicBezTo>
                    <a:pt x="3180" y="8031"/>
                    <a:pt x="3565" y="7980"/>
                    <a:pt x="3949" y="7852"/>
                  </a:cubicBezTo>
                  <a:cubicBezTo>
                    <a:pt x="4283" y="7724"/>
                    <a:pt x="4591" y="7570"/>
                    <a:pt x="4847" y="7339"/>
                  </a:cubicBezTo>
                  <a:cubicBezTo>
                    <a:pt x="5334" y="6903"/>
                    <a:pt x="5591" y="6288"/>
                    <a:pt x="5591" y="5647"/>
                  </a:cubicBezTo>
                  <a:cubicBezTo>
                    <a:pt x="5591" y="5416"/>
                    <a:pt x="5565" y="5185"/>
                    <a:pt x="5462" y="4980"/>
                  </a:cubicBezTo>
                  <a:cubicBezTo>
                    <a:pt x="5385" y="4800"/>
                    <a:pt x="5283" y="4621"/>
                    <a:pt x="5155" y="4493"/>
                  </a:cubicBezTo>
                  <a:cubicBezTo>
                    <a:pt x="5026" y="4339"/>
                    <a:pt x="4873" y="4211"/>
                    <a:pt x="4693" y="4108"/>
                  </a:cubicBezTo>
                  <a:cubicBezTo>
                    <a:pt x="4539" y="4005"/>
                    <a:pt x="4360" y="3929"/>
                    <a:pt x="4180" y="3852"/>
                  </a:cubicBezTo>
                  <a:cubicBezTo>
                    <a:pt x="4514" y="3698"/>
                    <a:pt x="4796" y="3493"/>
                    <a:pt x="5026" y="3211"/>
                  </a:cubicBezTo>
                  <a:cubicBezTo>
                    <a:pt x="5257" y="2928"/>
                    <a:pt x="5385" y="2595"/>
                    <a:pt x="5385" y="2236"/>
                  </a:cubicBezTo>
                  <a:cubicBezTo>
                    <a:pt x="5385" y="1954"/>
                    <a:pt x="5309" y="1672"/>
                    <a:pt x="5206" y="1390"/>
                  </a:cubicBezTo>
                  <a:cubicBezTo>
                    <a:pt x="5103" y="1133"/>
                    <a:pt x="4950" y="877"/>
                    <a:pt x="4744" y="672"/>
                  </a:cubicBezTo>
                  <a:cubicBezTo>
                    <a:pt x="4514" y="467"/>
                    <a:pt x="4232" y="287"/>
                    <a:pt x="3924" y="185"/>
                  </a:cubicBezTo>
                  <a:cubicBezTo>
                    <a:pt x="3611" y="73"/>
                    <a:pt x="3299" y="0"/>
                    <a:pt x="29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2"/>
            <p:cNvSpPr/>
            <p:nvPr/>
          </p:nvSpPr>
          <p:spPr>
            <a:xfrm>
              <a:off x="7683212" y="3558332"/>
              <a:ext cx="404431" cy="632908"/>
            </a:xfrm>
            <a:custGeom>
              <a:avLst/>
              <a:gdLst/>
              <a:ahLst/>
              <a:cxnLst/>
              <a:rect l="l" t="t" r="r" b="b"/>
              <a:pathLst>
                <a:path w="5001" h="7826" extrusionOk="0">
                  <a:moveTo>
                    <a:pt x="2744" y="0"/>
                  </a:moveTo>
                  <a:cubicBezTo>
                    <a:pt x="2334" y="0"/>
                    <a:pt x="1924" y="77"/>
                    <a:pt x="1514" y="205"/>
                  </a:cubicBezTo>
                  <a:cubicBezTo>
                    <a:pt x="1180" y="334"/>
                    <a:pt x="898" y="539"/>
                    <a:pt x="667" y="795"/>
                  </a:cubicBezTo>
                  <a:cubicBezTo>
                    <a:pt x="437" y="1052"/>
                    <a:pt x="257" y="1359"/>
                    <a:pt x="155" y="1693"/>
                  </a:cubicBezTo>
                  <a:cubicBezTo>
                    <a:pt x="52" y="2052"/>
                    <a:pt x="1" y="2462"/>
                    <a:pt x="1" y="2846"/>
                  </a:cubicBezTo>
                  <a:lnTo>
                    <a:pt x="1" y="5000"/>
                  </a:lnTo>
                  <a:cubicBezTo>
                    <a:pt x="1" y="5385"/>
                    <a:pt x="52" y="5770"/>
                    <a:pt x="155" y="6154"/>
                  </a:cubicBezTo>
                  <a:cubicBezTo>
                    <a:pt x="257" y="6488"/>
                    <a:pt x="437" y="6795"/>
                    <a:pt x="667" y="7052"/>
                  </a:cubicBezTo>
                  <a:cubicBezTo>
                    <a:pt x="898" y="7308"/>
                    <a:pt x="1180" y="7513"/>
                    <a:pt x="1514" y="7616"/>
                  </a:cubicBezTo>
                  <a:cubicBezTo>
                    <a:pt x="1872" y="7750"/>
                    <a:pt x="2230" y="7826"/>
                    <a:pt x="2588" y="7826"/>
                  </a:cubicBezTo>
                  <a:cubicBezTo>
                    <a:pt x="2640" y="7826"/>
                    <a:pt x="2692" y="7824"/>
                    <a:pt x="2744" y="7821"/>
                  </a:cubicBezTo>
                  <a:cubicBezTo>
                    <a:pt x="3026" y="7821"/>
                    <a:pt x="3309" y="7795"/>
                    <a:pt x="3591" y="7744"/>
                  </a:cubicBezTo>
                  <a:cubicBezTo>
                    <a:pt x="3847" y="7693"/>
                    <a:pt x="4078" y="7590"/>
                    <a:pt x="4309" y="7488"/>
                  </a:cubicBezTo>
                  <a:cubicBezTo>
                    <a:pt x="4488" y="7385"/>
                    <a:pt x="4668" y="7257"/>
                    <a:pt x="4796" y="7129"/>
                  </a:cubicBezTo>
                  <a:cubicBezTo>
                    <a:pt x="4924" y="7001"/>
                    <a:pt x="5001" y="6847"/>
                    <a:pt x="5001" y="6667"/>
                  </a:cubicBezTo>
                  <a:cubicBezTo>
                    <a:pt x="5001" y="6488"/>
                    <a:pt x="4924" y="6334"/>
                    <a:pt x="4796" y="6206"/>
                  </a:cubicBezTo>
                  <a:cubicBezTo>
                    <a:pt x="4684" y="6094"/>
                    <a:pt x="4514" y="6021"/>
                    <a:pt x="4354" y="6021"/>
                  </a:cubicBezTo>
                  <a:cubicBezTo>
                    <a:pt x="4330" y="6021"/>
                    <a:pt x="4306" y="6023"/>
                    <a:pt x="4283" y="6026"/>
                  </a:cubicBezTo>
                  <a:cubicBezTo>
                    <a:pt x="4255" y="6019"/>
                    <a:pt x="4230" y="6016"/>
                    <a:pt x="4205" y="6016"/>
                  </a:cubicBezTo>
                  <a:cubicBezTo>
                    <a:pt x="4137" y="6016"/>
                    <a:pt x="4076" y="6040"/>
                    <a:pt x="4001" y="6077"/>
                  </a:cubicBezTo>
                  <a:lnTo>
                    <a:pt x="3821" y="6180"/>
                  </a:lnTo>
                  <a:lnTo>
                    <a:pt x="3719" y="6257"/>
                  </a:lnTo>
                  <a:cubicBezTo>
                    <a:pt x="3565" y="6334"/>
                    <a:pt x="3437" y="6385"/>
                    <a:pt x="3283" y="6436"/>
                  </a:cubicBezTo>
                  <a:cubicBezTo>
                    <a:pt x="3126" y="6481"/>
                    <a:pt x="2963" y="6502"/>
                    <a:pt x="2802" y="6502"/>
                  </a:cubicBezTo>
                  <a:cubicBezTo>
                    <a:pt x="2597" y="6502"/>
                    <a:pt x="2393" y="6468"/>
                    <a:pt x="2206" y="6411"/>
                  </a:cubicBezTo>
                  <a:cubicBezTo>
                    <a:pt x="2026" y="6334"/>
                    <a:pt x="1898" y="6231"/>
                    <a:pt x="1796" y="6103"/>
                  </a:cubicBezTo>
                  <a:cubicBezTo>
                    <a:pt x="1693" y="5949"/>
                    <a:pt x="1616" y="5795"/>
                    <a:pt x="1591" y="5616"/>
                  </a:cubicBezTo>
                  <a:cubicBezTo>
                    <a:pt x="1539" y="5411"/>
                    <a:pt x="1514" y="5206"/>
                    <a:pt x="1514" y="4975"/>
                  </a:cubicBezTo>
                  <a:lnTo>
                    <a:pt x="1514" y="2846"/>
                  </a:lnTo>
                  <a:cubicBezTo>
                    <a:pt x="1514" y="2641"/>
                    <a:pt x="1539" y="2411"/>
                    <a:pt x="1591" y="2205"/>
                  </a:cubicBezTo>
                  <a:cubicBezTo>
                    <a:pt x="1616" y="2026"/>
                    <a:pt x="1693" y="1872"/>
                    <a:pt x="1796" y="1718"/>
                  </a:cubicBezTo>
                  <a:cubicBezTo>
                    <a:pt x="1924" y="1590"/>
                    <a:pt x="2052" y="1487"/>
                    <a:pt x="2206" y="1436"/>
                  </a:cubicBezTo>
                  <a:cubicBezTo>
                    <a:pt x="2411" y="1359"/>
                    <a:pt x="2616" y="1308"/>
                    <a:pt x="2821" y="1308"/>
                  </a:cubicBezTo>
                  <a:cubicBezTo>
                    <a:pt x="2975" y="1308"/>
                    <a:pt x="3155" y="1334"/>
                    <a:pt x="3309" y="1385"/>
                  </a:cubicBezTo>
                  <a:cubicBezTo>
                    <a:pt x="3437" y="1436"/>
                    <a:pt x="3591" y="1487"/>
                    <a:pt x="3719" y="1590"/>
                  </a:cubicBezTo>
                  <a:lnTo>
                    <a:pt x="3821" y="1641"/>
                  </a:lnTo>
                  <a:cubicBezTo>
                    <a:pt x="3898" y="1693"/>
                    <a:pt x="3975" y="1718"/>
                    <a:pt x="4027" y="1769"/>
                  </a:cubicBezTo>
                  <a:cubicBezTo>
                    <a:pt x="4103" y="1795"/>
                    <a:pt x="4180" y="1821"/>
                    <a:pt x="4283" y="1821"/>
                  </a:cubicBezTo>
                  <a:cubicBezTo>
                    <a:pt x="4462" y="1821"/>
                    <a:pt x="4668" y="1744"/>
                    <a:pt x="4796" y="1616"/>
                  </a:cubicBezTo>
                  <a:cubicBezTo>
                    <a:pt x="4924" y="1513"/>
                    <a:pt x="5001" y="1334"/>
                    <a:pt x="5001" y="1180"/>
                  </a:cubicBezTo>
                  <a:cubicBezTo>
                    <a:pt x="5001" y="1000"/>
                    <a:pt x="4924" y="846"/>
                    <a:pt x="4796" y="718"/>
                  </a:cubicBezTo>
                  <a:cubicBezTo>
                    <a:pt x="4668" y="564"/>
                    <a:pt x="4488" y="436"/>
                    <a:pt x="4309" y="359"/>
                  </a:cubicBezTo>
                  <a:cubicBezTo>
                    <a:pt x="4078" y="231"/>
                    <a:pt x="3847" y="154"/>
                    <a:pt x="3591" y="103"/>
                  </a:cubicBezTo>
                  <a:cubicBezTo>
                    <a:pt x="3309" y="51"/>
                    <a:pt x="3026" y="0"/>
                    <a:pt x="27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" name="Google Shape;1130;p59">
            <a:extLst>
              <a:ext uri="{FF2B5EF4-FFF2-40B4-BE49-F238E27FC236}">
                <a16:creationId xmlns:a16="http://schemas.microsoft.com/office/drawing/2014/main" id="{DA90115F-0619-4120-8C83-203BB0D2E82B}"/>
              </a:ext>
            </a:extLst>
          </p:cNvPr>
          <p:cNvGrpSpPr/>
          <p:nvPr/>
        </p:nvGrpSpPr>
        <p:grpSpPr>
          <a:xfrm flipH="1">
            <a:off x="8094133" y="4508649"/>
            <a:ext cx="336592" cy="190702"/>
            <a:chOff x="4791775" y="1877500"/>
            <a:chExt cx="66725" cy="36975"/>
          </a:xfrm>
        </p:grpSpPr>
        <p:sp>
          <p:nvSpPr>
            <p:cNvPr id="16" name="Google Shape;1131;p59">
              <a:extLst>
                <a:ext uri="{FF2B5EF4-FFF2-40B4-BE49-F238E27FC236}">
                  <a16:creationId xmlns:a16="http://schemas.microsoft.com/office/drawing/2014/main" id="{95701DD4-6AA8-45DC-8039-D012B7FA834D}"/>
                </a:ext>
              </a:extLst>
            </p:cNvPr>
            <p:cNvSpPr/>
            <p:nvPr/>
          </p:nvSpPr>
          <p:spPr>
            <a:xfrm>
              <a:off x="479177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2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132;p59">
              <a:extLst>
                <a:ext uri="{FF2B5EF4-FFF2-40B4-BE49-F238E27FC236}">
                  <a16:creationId xmlns:a16="http://schemas.microsoft.com/office/drawing/2014/main" id="{DA557646-8428-4BE3-A3CA-D027B7E495FA}"/>
                </a:ext>
              </a:extLst>
            </p:cNvPr>
            <p:cNvSpPr/>
            <p:nvPr/>
          </p:nvSpPr>
          <p:spPr>
            <a:xfrm>
              <a:off x="482242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3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8270CF62-1656-4297-AC1E-E3283B0FCA4E}"/>
              </a:ext>
            </a:extLst>
          </p:cNvPr>
          <p:cNvSpPr/>
          <p:nvPr/>
        </p:nvSpPr>
        <p:spPr>
          <a:xfrm>
            <a:off x="7536912" y="4364821"/>
            <a:ext cx="56778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mond Nougat" panose="02000600000000000000" pitchFamily="2" charset="0"/>
                <a:hlinkClick r:id="rId3" action="ppaction://hlinksldjump"/>
              </a:rPr>
              <a:t>Back</a:t>
            </a:r>
            <a:endParaRPr 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mond Nouga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984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4"/>
          <p:cNvSpPr/>
          <p:nvPr/>
        </p:nvSpPr>
        <p:spPr>
          <a:xfrm rot="213351" flipH="1">
            <a:off x="1667358" y="978954"/>
            <a:ext cx="5809284" cy="31858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4"/>
          <p:cNvSpPr txBox="1">
            <a:spLocks noGrp="1"/>
          </p:cNvSpPr>
          <p:nvPr>
            <p:ph type="title"/>
          </p:nvPr>
        </p:nvSpPr>
        <p:spPr>
          <a:xfrm>
            <a:off x="2374800" y="1287873"/>
            <a:ext cx="4394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/>
              <a:t>Keadilan</a:t>
            </a:r>
            <a:r>
              <a:rPr lang="en-US" sz="2800" dirty="0"/>
              <a:t> </a:t>
            </a:r>
            <a:r>
              <a:rPr lang="en-US" sz="2800" dirty="0" err="1"/>
              <a:t>Sosial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Seluruh</a:t>
            </a:r>
            <a:r>
              <a:rPr lang="en-US" sz="2800" dirty="0"/>
              <a:t> Rakyat Indonesia</a:t>
            </a:r>
            <a:endParaRPr sz="2800" dirty="0"/>
          </a:p>
        </p:txBody>
      </p:sp>
      <p:sp>
        <p:nvSpPr>
          <p:cNvPr id="334" name="Google Shape;334;p34"/>
          <p:cNvSpPr txBox="1">
            <a:spLocks noGrp="1"/>
          </p:cNvSpPr>
          <p:nvPr>
            <p:ph type="subTitle" idx="1"/>
          </p:nvPr>
        </p:nvSpPr>
        <p:spPr>
          <a:xfrm>
            <a:off x="2138691" y="2364567"/>
            <a:ext cx="4630509" cy="18558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/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Melaksanakan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piket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kelas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dan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bekerja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sama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merupakan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penerapan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sila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ke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Lima.</a:t>
            </a:r>
            <a:endParaRPr sz="1500" dirty="0">
              <a:latin typeface="Lato" panose="020B0604020202020204" charset="0"/>
            </a:endParaRPr>
          </a:p>
        </p:txBody>
      </p:sp>
      <p:grpSp>
        <p:nvGrpSpPr>
          <p:cNvPr id="335" name="Google Shape;335;p34"/>
          <p:cNvGrpSpPr/>
          <p:nvPr/>
        </p:nvGrpSpPr>
        <p:grpSpPr>
          <a:xfrm rot="-2026318">
            <a:off x="6264543" y="-8947"/>
            <a:ext cx="2674335" cy="2862666"/>
            <a:chOff x="6201089" y="32925"/>
            <a:chExt cx="699625" cy="748894"/>
          </a:xfrm>
        </p:grpSpPr>
        <p:sp>
          <p:nvSpPr>
            <p:cNvPr id="336" name="Google Shape;336;p34"/>
            <p:cNvSpPr/>
            <p:nvPr/>
          </p:nvSpPr>
          <p:spPr>
            <a:xfrm>
              <a:off x="6201089" y="32925"/>
              <a:ext cx="699625" cy="748894"/>
            </a:xfrm>
            <a:custGeom>
              <a:avLst/>
              <a:gdLst/>
              <a:ahLst/>
              <a:cxnLst/>
              <a:rect l="l" t="t" r="r" b="b"/>
              <a:pathLst>
                <a:path w="19156" h="20505" extrusionOk="0">
                  <a:moveTo>
                    <a:pt x="5667" y="0"/>
                  </a:moveTo>
                  <a:lnTo>
                    <a:pt x="0" y="15796"/>
                  </a:lnTo>
                  <a:lnTo>
                    <a:pt x="12950" y="20463"/>
                  </a:lnTo>
                  <a:cubicBezTo>
                    <a:pt x="13029" y="20491"/>
                    <a:pt x="13108" y="20505"/>
                    <a:pt x="13185" y="20505"/>
                  </a:cubicBezTo>
                  <a:cubicBezTo>
                    <a:pt x="13456" y="20505"/>
                    <a:pt x="13696" y="20338"/>
                    <a:pt x="13796" y="20078"/>
                  </a:cubicBezTo>
                  <a:lnTo>
                    <a:pt x="19053" y="5539"/>
                  </a:lnTo>
                  <a:cubicBezTo>
                    <a:pt x="19155" y="5180"/>
                    <a:pt x="18976" y="4795"/>
                    <a:pt x="18642" y="4693"/>
                  </a:cubicBezTo>
                  <a:lnTo>
                    <a:pt x="566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34"/>
            <p:cNvSpPr/>
            <p:nvPr/>
          </p:nvSpPr>
          <p:spPr>
            <a:xfrm>
              <a:off x="6301309" y="69448"/>
              <a:ext cx="221984" cy="581621"/>
            </a:xfrm>
            <a:custGeom>
              <a:avLst/>
              <a:gdLst/>
              <a:ahLst/>
              <a:cxnLst/>
              <a:rect l="l" t="t" r="r" b="b"/>
              <a:pathLst>
                <a:path w="6078" h="15925" extrusionOk="0">
                  <a:moveTo>
                    <a:pt x="5693" y="0"/>
                  </a:moveTo>
                  <a:lnTo>
                    <a:pt x="0" y="15796"/>
                  </a:lnTo>
                  <a:lnTo>
                    <a:pt x="385" y="15924"/>
                  </a:lnTo>
                  <a:lnTo>
                    <a:pt x="6077" y="129"/>
                  </a:lnTo>
                  <a:lnTo>
                    <a:pt x="569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34"/>
            <p:cNvSpPr/>
            <p:nvPr/>
          </p:nvSpPr>
          <p:spPr>
            <a:xfrm>
              <a:off x="6467052" y="311088"/>
              <a:ext cx="293166" cy="199486"/>
            </a:xfrm>
            <a:custGeom>
              <a:avLst/>
              <a:gdLst/>
              <a:ahLst/>
              <a:cxnLst/>
              <a:rect l="l" t="t" r="r" b="b"/>
              <a:pathLst>
                <a:path w="8027" h="5462" extrusionOk="0">
                  <a:moveTo>
                    <a:pt x="1052" y="0"/>
                  </a:moveTo>
                  <a:lnTo>
                    <a:pt x="1" y="2949"/>
                  </a:lnTo>
                  <a:lnTo>
                    <a:pt x="6975" y="5462"/>
                  </a:lnTo>
                  <a:lnTo>
                    <a:pt x="8027" y="2513"/>
                  </a:lnTo>
                  <a:lnTo>
                    <a:pt x="10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4"/>
            <p:cNvSpPr/>
            <p:nvPr/>
          </p:nvSpPr>
          <p:spPr>
            <a:xfrm>
              <a:off x="6354670" y="100347"/>
              <a:ext cx="91598" cy="91014"/>
            </a:xfrm>
            <a:custGeom>
              <a:avLst/>
              <a:gdLst/>
              <a:ahLst/>
              <a:cxnLst/>
              <a:rect l="l" t="t" r="r" b="b"/>
              <a:pathLst>
                <a:path w="2508" h="2492" extrusionOk="0">
                  <a:moveTo>
                    <a:pt x="821" y="1"/>
                  </a:moveTo>
                  <a:lnTo>
                    <a:pt x="693" y="334"/>
                  </a:lnTo>
                  <a:cubicBezTo>
                    <a:pt x="796" y="334"/>
                    <a:pt x="898" y="360"/>
                    <a:pt x="1001" y="385"/>
                  </a:cubicBezTo>
                  <a:cubicBezTo>
                    <a:pt x="2015" y="754"/>
                    <a:pt x="1620" y="2160"/>
                    <a:pt x="710" y="2160"/>
                  </a:cubicBezTo>
                  <a:cubicBezTo>
                    <a:pt x="608" y="2160"/>
                    <a:pt x="499" y="2142"/>
                    <a:pt x="385" y="2103"/>
                  </a:cubicBezTo>
                  <a:cubicBezTo>
                    <a:pt x="283" y="2052"/>
                    <a:pt x="206" y="2001"/>
                    <a:pt x="129" y="1949"/>
                  </a:cubicBezTo>
                  <a:lnTo>
                    <a:pt x="1" y="2257"/>
                  </a:lnTo>
                  <a:cubicBezTo>
                    <a:pt x="78" y="2308"/>
                    <a:pt x="180" y="2360"/>
                    <a:pt x="257" y="2411"/>
                  </a:cubicBezTo>
                  <a:cubicBezTo>
                    <a:pt x="417" y="2466"/>
                    <a:pt x="569" y="2491"/>
                    <a:pt x="713" y="2491"/>
                  </a:cubicBezTo>
                  <a:cubicBezTo>
                    <a:pt x="1969" y="2491"/>
                    <a:pt x="2508" y="561"/>
                    <a:pt x="1103" y="78"/>
                  </a:cubicBezTo>
                  <a:cubicBezTo>
                    <a:pt x="1001" y="52"/>
                    <a:pt x="924" y="26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4"/>
            <p:cNvSpPr/>
            <p:nvPr/>
          </p:nvSpPr>
          <p:spPr>
            <a:xfrm>
              <a:off x="6309709" y="225842"/>
              <a:ext cx="91379" cy="90320"/>
            </a:xfrm>
            <a:custGeom>
              <a:avLst/>
              <a:gdLst/>
              <a:ahLst/>
              <a:cxnLst/>
              <a:rect l="l" t="t" r="r" b="b"/>
              <a:pathLst>
                <a:path w="2502" h="2473" extrusionOk="0">
                  <a:moveTo>
                    <a:pt x="821" y="1"/>
                  </a:moveTo>
                  <a:lnTo>
                    <a:pt x="693" y="308"/>
                  </a:lnTo>
                  <a:cubicBezTo>
                    <a:pt x="796" y="308"/>
                    <a:pt x="898" y="334"/>
                    <a:pt x="1001" y="360"/>
                  </a:cubicBezTo>
                  <a:cubicBezTo>
                    <a:pt x="2010" y="727"/>
                    <a:pt x="1624" y="2141"/>
                    <a:pt x="724" y="2141"/>
                  </a:cubicBezTo>
                  <a:cubicBezTo>
                    <a:pt x="618" y="2141"/>
                    <a:pt x="504" y="2121"/>
                    <a:pt x="386" y="2078"/>
                  </a:cubicBezTo>
                  <a:cubicBezTo>
                    <a:pt x="283" y="2026"/>
                    <a:pt x="206" y="1975"/>
                    <a:pt x="129" y="1924"/>
                  </a:cubicBezTo>
                  <a:lnTo>
                    <a:pt x="1" y="2257"/>
                  </a:lnTo>
                  <a:cubicBezTo>
                    <a:pt x="78" y="2309"/>
                    <a:pt x="180" y="2334"/>
                    <a:pt x="257" y="2385"/>
                  </a:cubicBezTo>
                  <a:cubicBezTo>
                    <a:pt x="424" y="2446"/>
                    <a:pt x="582" y="2473"/>
                    <a:pt x="730" y="2473"/>
                  </a:cubicBezTo>
                  <a:cubicBezTo>
                    <a:pt x="1974" y="2473"/>
                    <a:pt x="2501" y="556"/>
                    <a:pt x="1103" y="52"/>
                  </a:cubicBezTo>
                  <a:cubicBezTo>
                    <a:pt x="1001" y="26"/>
                    <a:pt x="924" y="1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4"/>
            <p:cNvSpPr/>
            <p:nvPr/>
          </p:nvSpPr>
          <p:spPr>
            <a:xfrm>
              <a:off x="6264786" y="350423"/>
              <a:ext cx="91343" cy="90320"/>
            </a:xfrm>
            <a:custGeom>
              <a:avLst/>
              <a:gdLst/>
              <a:ahLst/>
              <a:cxnLst/>
              <a:rect l="l" t="t" r="r" b="b"/>
              <a:pathLst>
                <a:path w="2501" h="2473" extrusionOk="0">
                  <a:moveTo>
                    <a:pt x="821" y="0"/>
                  </a:moveTo>
                  <a:lnTo>
                    <a:pt x="692" y="333"/>
                  </a:lnTo>
                  <a:cubicBezTo>
                    <a:pt x="795" y="333"/>
                    <a:pt x="898" y="333"/>
                    <a:pt x="1000" y="385"/>
                  </a:cubicBezTo>
                  <a:cubicBezTo>
                    <a:pt x="2009" y="729"/>
                    <a:pt x="1623" y="2140"/>
                    <a:pt x="723" y="2140"/>
                  </a:cubicBezTo>
                  <a:cubicBezTo>
                    <a:pt x="617" y="2140"/>
                    <a:pt x="504" y="2120"/>
                    <a:pt x="385" y="2077"/>
                  </a:cubicBezTo>
                  <a:cubicBezTo>
                    <a:pt x="282" y="2052"/>
                    <a:pt x="205" y="2000"/>
                    <a:pt x="128" y="1923"/>
                  </a:cubicBezTo>
                  <a:lnTo>
                    <a:pt x="0" y="2257"/>
                  </a:lnTo>
                  <a:cubicBezTo>
                    <a:pt x="77" y="2308"/>
                    <a:pt x="180" y="2359"/>
                    <a:pt x="256" y="2385"/>
                  </a:cubicBezTo>
                  <a:cubicBezTo>
                    <a:pt x="423" y="2445"/>
                    <a:pt x="581" y="2472"/>
                    <a:pt x="730" y="2472"/>
                  </a:cubicBezTo>
                  <a:cubicBezTo>
                    <a:pt x="1974" y="2472"/>
                    <a:pt x="2500" y="555"/>
                    <a:pt x="1103" y="51"/>
                  </a:cubicBezTo>
                  <a:cubicBezTo>
                    <a:pt x="1000" y="26"/>
                    <a:pt x="923" y="0"/>
                    <a:pt x="8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34"/>
            <p:cNvSpPr/>
            <p:nvPr/>
          </p:nvSpPr>
          <p:spPr>
            <a:xfrm>
              <a:off x="6219825" y="474969"/>
              <a:ext cx="91343" cy="90320"/>
            </a:xfrm>
            <a:custGeom>
              <a:avLst/>
              <a:gdLst/>
              <a:ahLst/>
              <a:cxnLst/>
              <a:rect l="l" t="t" r="r" b="b"/>
              <a:pathLst>
                <a:path w="2501" h="2473" extrusionOk="0">
                  <a:moveTo>
                    <a:pt x="821" y="1"/>
                  </a:moveTo>
                  <a:lnTo>
                    <a:pt x="693" y="334"/>
                  </a:lnTo>
                  <a:cubicBezTo>
                    <a:pt x="795" y="334"/>
                    <a:pt x="898" y="334"/>
                    <a:pt x="1000" y="385"/>
                  </a:cubicBezTo>
                  <a:cubicBezTo>
                    <a:pt x="2008" y="752"/>
                    <a:pt x="1625" y="2141"/>
                    <a:pt x="727" y="2141"/>
                  </a:cubicBezTo>
                  <a:cubicBezTo>
                    <a:pt x="620" y="2141"/>
                    <a:pt x="505" y="2121"/>
                    <a:pt x="385" y="2078"/>
                  </a:cubicBezTo>
                  <a:cubicBezTo>
                    <a:pt x="282" y="2052"/>
                    <a:pt x="205" y="2001"/>
                    <a:pt x="128" y="1949"/>
                  </a:cubicBezTo>
                  <a:lnTo>
                    <a:pt x="0" y="2257"/>
                  </a:lnTo>
                  <a:cubicBezTo>
                    <a:pt x="77" y="2308"/>
                    <a:pt x="180" y="2360"/>
                    <a:pt x="257" y="2385"/>
                  </a:cubicBezTo>
                  <a:cubicBezTo>
                    <a:pt x="423" y="2445"/>
                    <a:pt x="582" y="2473"/>
                    <a:pt x="730" y="2473"/>
                  </a:cubicBezTo>
                  <a:cubicBezTo>
                    <a:pt x="1974" y="2473"/>
                    <a:pt x="2500" y="556"/>
                    <a:pt x="1103" y="52"/>
                  </a:cubicBezTo>
                  <a:lnTo>
                    <a:pt x="1103" y="52"/>
                  </a:lnTo>
                  <a:lnTo>
                    <a:pt x="1103" y="78"/>
                  </a:lnTo>
                  <a:cubicBezTo>
                    <a:pt x="1000" y="26"/>
                    <a:pt x="923" y="26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34"/>
            <p:cNvSpPr/>
            <p:nvPr/>
          </p:nvSpPr>
          <p:spPr>
            <a:xfrm>
              <a:off x="6363107" y="137820"/>
              <a:ext cx="19686" cy="7524"/>
            </a:xfrm>
            <a:custGeom>
              <a:avLst/>
              <a:gdLst/>
              <a:ahLst/>
              <a:cxnLst/>
              <a:rect l="l" t="t" r="r" b="b"/>
              <a:pathLst>
                <a:path w="539" h="206" fill="none" extrusionOk="0">
                  <a:moveTo>
                    <a:pt x="0" y="0"/>
                  </a:moveTo>
                  <a:lnTo>
                    <a:pt x="539" y="205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34"/>
            <p:cNvSpPr/>
            <p:nvPr/>
          </p:nvSpPr>
          <p:spPr>
            <a:xfrm>
              <a:off x="6318146" y="264265"/>
              <a:ext cx="18773" cy="6574"/>
            </a:xfrm>
            <a:custGeom>
              <a:avLst/>
              <a:gdLst/>
              <a:ahLst/>
              <a:cxnLst/>
              <a:rect l="l" t="t" r="r" b="b"/>
              <a:pathLst>
                <a:path w="514" h="180" fill="none" extrusionOk="0">
                  <a:moveTo>
                    <a:pt x="1" y="0"/>
                  </a:moveTo>
                  <a:lnTo>
                    <a:pt x="513" y="180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34"/>
            <p:cNvSpPr/>
            <p:nvPr/>
          </p:nvSpPr>
          <p:spPr>
            <a:xfrm>
              <a:off x="6272273" y="389759"/>
              <a:ext cx="19686" cy="7524"/>
            </a:xfrm>
            <a:custGeom>
              <a:avLst/>
              <a:gdLst/>
              <a:ahLst/>
              <a:cxnLst/>
              <a:rect l="l" t="t" r="r" b="b"/>
              <a:pathLst>
                <a:path w="539" h="206" fill="none" extrusionOk="0">
                  <a:moveTo>
                    <a:pt x="0" y="0"/>
                  </a:moveTo>
                  <a:lnTo>
                    <a:pt x="539" y="205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34"/>
            <p:cNvSpPr/>
            <p:nvPr/>
          </p:nvSpPr>
          <p:spPr>
            <a:xfrm>
              <a:off x="6227313" y="516167"/>
              <a:ext cx="18773" cy="6611"/>
            </a:xfrm>
            <a:custGeom>
              <a:avLst/>
              <a:gdLst/>
              <a:ahLst/>
              <a:cxnLst/>
              <a:rect l="l" t="t" r="r" b="b"/>
              <a:pathLst>
                <a:path w="514" h="181" fill="none" extrusionOk="0">
                  <a:moveTo>
                    <a:pt x="0" y="1"/>
                  </a:moveTo>
                  <a:lnTo>
                    <a:pt x="513" y="180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" name="Google Shape;1130;p59">
            <a:extLst>
              <a:ext uri="{FF2B5EF4-FFF2-40B4-BE49-F238E27FC236}">
                <a16:creationId xmlns:a16="http://schemas.microsoft.com/office/drawing/2014/main" id="{EE342820-F099-4665-ABB2-A889498110C7}"/>
              </a:ext>
            </a:extLst>
          </p:cNvPr>
          <p:cNvGrpSpPr/>
          <p:nvPr/>
        </p:nvGrpSpPr>
        <p:grpSpPr>
          <a:xfrm>
            <a:off x="8094133" y="4508649"/>
            <a:ext cx="336592" cy="190702"/>
            <a:chOff x="4791775" y="1877500"/>
            <a:chExt cx="66725" cy="36975"/>
          </a:xfrm>
        </p:grpSpPr>
        <p:sp>
          <p:nvSpPr>
            <p:cNvPr id="21" name="Google Shape;1131;p59">
              <a:extLst>
                <a:ext uri="{FF2B5EF4-FFF2-40B4-BE49-F238E27FC236}">
                  <a16:creationId xmlns:a16="http://schemas.microsoft.com/office/drawing/2014/main" id="{6C083979-9E2F-4F75-86DE-B9F84EBD266B}"/>
                </a:ext>
              </a:extLst>
            </p:cNvPr>
            <p:cNvSpPr/>
            <p:nvPr/>
          </p:nvSpPr>
          <p:spPr>
            <a:xfrm>
              <a:off x="479177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2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132;p59">
              <a:extLst>
                <a:ext uri="{FF2B5EF4-FFF2-40B4-BE49-F238E27FC236}">
                  <a16:creationId xmlns:a16="http://schemas.microsoft.com/office/drawing/2014/main" id="{641091F7-7DE5-4EBE-BD93-3283F6EB8C23}"/>
                </a:ext>
              </a:extLst>
            </p:cNvPr>
            <p:cNvSpPr/>
            <p:nvPr/>
          </p:nvSpPr>
          <p:spPr>
            <a:xfrm>
              <a:off x="482242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3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29D602DF-5200-409E-BC71-63DF854BDB2E}"/>
              </a:ext>
            </a:extLst>
          </p:cNvPr>
          <p:cNvSpPr/>
          <p:nvPr/>
        </p:nvSpPr>
        <p:spPr>
          <a:xfrm>
            <a:off x="7558681" y="4358789"/>
            <a:ext cx="58060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mond Nougat" panose="02000600000000000000" pitchFamily="2" charset="0"/>
                <a:hlinkClick r:id="rId3" action="ppaction://hlinksldjump"/>
              </a:rPr>
              <a:t>Next</a:t>
            </a:r>
            <a:endParaRPr 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mond Nouga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3425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39"/>
          <p:cNvSpPr txBox="1">
            <a:spLocks noGrp="1"/>
          </p:cNvSpPr>
          <p:nvPr>
            <p:ph type="title"/>
          </p:nvPr>
        </p:nvSpPr>
        <p:spPr>
          <a:xfrm>
            <a:off x="2119875" y="1818600"/>
            <a:ext cx="49044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/>
              <a:t>T</a:t>
            </a:r>
            <a:r>
              <a:rPr lang="en-US" dirty="0"/>
              <a:t>hank You!</a:t>
            </a:r>
            <a:endParaRPr dirty="0"/>
          </a:p>
        </p:txBody>
      </p:sp>
      <p:grpSp>
        <p:nvGrpSpPr>
          <p:cNvPr id="413" name="Google Shape;413;p39"/>
          <p:cNvGrpSpPr/>
          <p:nvPr/>
        </p:nvGrpSpPr>
        <p:grpSpPr>
          <a:xfrm>
            <a:off x="79108" y="2812317"/>
            <a:ext cx="2739064" cy="2068365"/>
            <a:chOff x="6687142" y="896413"/>
            <a:chExt cx="1181956" cy="892537"/>
          </a:xfrm>
        </p:grpSpPr>
        <p:sp>
          <p:nvSpPr>
            <p:cNvPr id="414" name="Google Shape;414;p39"/>
            <p:cNvSpPr/>
            <p:nvPr/>
          </p:nvSpPr>
          <p:spPr>
            <a:xfrm>
              <a:off x="7264066" y="896413"/>
              <a:ext cx="605032" cy="892537"/>
            </a:xfrm>
            <a:custGeom>
              <a:avLst/>
              <a:gdLst/>
              <a:ahLst/>
              <a:cxnLst/>
              <a:rect l="l" t="t" r="r" b="b"/>
              <a:pathLst>
                <a:path w="16566" h="24438" extrusionOk="0">
                  <a:moveTo>
                    <a:pt x="898" y="1"/>
                  </a:moveTo>
                  <a:lnTo>
                    <a:pt x="0" y="744"/>
                  </a:lnTo>
                  <a:lnTo>
                    <a:pt x="14924" y="23899"/>
                  </a:lnTo>
                  <a:lnTo>
                    <a:pt x="16565" y="24438"/>
                  </a:lnTo>
                  <a:lnTo>
                    <a:pt x="8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9"/>
            <p:cNvSpPr/>
            <p:nvPr/>
          </p:nvSpPr>
          <p:spPr>
            <a:xfrm>
              <a:off x="6687142" y="923586"/>
              <a:ext cx="1122008" cy="845715"/>
            </a:xfrm>
            <a:custGeom>
              <a:avLst/>
              <a:gdLst/>
              <a:ahLst/>
              <a:cxnLst/>
              <a:rect l="l" t="t" r="r" b="b"/>
              <a:pathLst>
                <a:path w="30721" h="23156" extrusionOk="0">
                  <a:moveTo>
                    <a:pt x="16232" y="6924"/>
                  </a:moveTo>
                  <a:lnTo>
                    <a:pt x="22258" y="16309"/>
                  </a:lnTo>
                  <a:lnTo>
                    <a:pt x="9822" y="12155"/>
                  </a:lnTo>
                  <a:lnTo>
                    <a:pt x="16232" y="6924"/>
                  </a:lnTo>
                  <a:close/>
                  <a:moveTo>
                    <a:pt x="15796" y="0"/>
                  </a:moveTo>
                  <a:lnTo>
                    <a:pt x="1" y="12924"/>
                  </a:lnTo>
                  <a:lnTo>
                    <a:pt x="30720" y="23155"/>
                  </a:lnTo>
                  <a:lnTo>
                    <a:pt x="1579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9"/>
            <p:cNvSpPr/>
            <p:nvPr/>
          </p:nvSpPr>
          <p:spPr>
            <a:xfrm>
              <a:off x="7735146" y="1672829"/>
              <a:ext cx="27209" cy="16873"/>
            </a:xfrm>
            <a:custGeom>
              <a:avLst/>
              <a:gdLst/>
              <a:ahLst/>
              <a:cxnLst/>
              <a:rect l="l" t="t" r="r" b="b"/>
              <a:pathLst>
                <a:path w="745" h="462" fill="none" extrusionOk="0">
                  <a:moveTo>
                    <a:pt x="0" y="462"/>
                  </a:moveTo>
                  <a:lnTo>
                    <a:pt x="744" y="0"/>
                  </a:lnTo>
                </a:path>
              </a:pathLst>
            </a:custGeom>
            <a:solidFill>
              <a:schemeClr val="accent1"/>
            </a:solidFill>
            <a:ln w="5125" cap="flat" cmpd="sng">
              <a:solidFill>
                <a:srgbClr val="FFFFFF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9"/>
            <p:cNvSpPr/>
            <p:nvPr/>
          </p:nvSpPr>
          <p:spPr>
            <a:xfrm>
              <a:off x="7717359" y="1642843"/>
              <a:ext cx="27173" cy="16910"/>
            </a:xfrm>
            <a:custGeom>
              <a:avLst/>
              <a:gdLst/>
              <a:ahLst/>
              <a:cxnLst/>
              <a:rect l="l" t="t" r="r" b="b"/>
              <a:pathLst>
                <a:path w="744" h="463" fill="none" extrusionOk="0">
                  <a:moveTo>
                    <a:pt x="0" y="462"/>
                  </a:moveTo>
                  <a:lnTo>
                    <a:pt x="744" y="1"/>
                  </a:lnTo>
                </a:path>
              </a:pathLst>
            </a:custGeom>
            <a:solidFill>
              <a:schemeClr val="accent1"/>
            </a:solidFill>
            <a:ln w="5125" cap="flat" cmpd="sng">
              <a:solidFill>
                <a:srgbClr val="FFFFFF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9"/>
            <p:cNvSpPr/>
            <p:nvPr/>
          </p:nvSpPr>
          <p:spPr>
            <a:xfrm>
              <a:off x="7698622" y="1612894"/>
              <a:ext cx="27209" cy="17823"/>
            </a:xfrm>
            <a:custGeom>
              <a:avLst/>
              <a:gdLst/>
              <a:ahLst/>
              <a:cxnLst/>
              <a:rect l="l" t="t" r="r" b="b"/>
              <a:pathLst>
                <a:path w="745" h="488" fill="none" extrusionOk="0">
                  <a:moveTo>
                    <a:pt x="0" y="487"/>
                  </a:moveTo>
                  <a:lnTo>
                    <a:pt x="744" y="0"/>
                  </a:lnTo>
                </a:path>
              </a:pathLst>
            </a:custGeom>
            <a:solidFill>
              <a:schemeClr val="accent1"/>
            </a:solidFill>
            <a:ln w="5125" cap="flat" cmpd="sng">
              <a:solidFill>
                <a:srgbClr val="FFFFFF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9"/>
            <p:cNvSpPr/>
            <p:nvPr/>
          </p:nvSpPr>
          <p:spPr>
            <a:xfrm>
              <a:off x="7679886" y="1583858"/>
              <a:ext cx="27209" cy="16873"/>
            </a:xfrm>
            <a:custGeom>
              <a:avLst/>
              <a:gdLst/>
              <a:ahLst/>
              <a:cxnLst/>
              <a:rect l="l" t="t" r="r" b="b"/>
              <a:pathLst>
                <a:path w="745" h="462" fill="none" extrusionOk="0">
                  <a:moveTo>
                    <a:pt x="1" y="462"/>
                  </a:moveTo>
                  <a:lnTo>
                    <a:pt x="744" y="0"/>
                  </a:lnTo>
                </a:path>
              </a:pathLst>
            </a:custGeom>
            <a:solidFill>
              <a:schemeClr val="accent1"/>
            </a:solidFill>
            <a:ln w="5125" cap="flat" cmpd="sng">
              <a:solidFill>
                <a:srgbClr val="FFFFFF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39"/>
            <p:cNvSpPr/>
            <p:nvPr/>
          </p:nvSpPr>
          <p:spPr>
            <a:xfrm>
              <a:off x="7661149" y="1553872"/>
              <a:ext cx="27209" cy="16910"/>
            </a:xfrm>
            <a:custGeom>
              <a:avLst/>
              <a:gdLst/>
              <a:ahLst/>
              <a:cxnLst/>
              <a:rect l="l" t="t" r="r" b="b"/>
              <a:pathLst>
                <a:path w="745" h="463" fill="none" extrusionOk="0">
                  <a:moveTo>
                    <a:pt x="1" y="462"/>
                  </a:moveTo>
                  <a:lnTo>
                    <a:pt x="744" y="1"/>
                  </a:lnTo>
                </a:path>
              </a:pathLst>
            </a:custGeom>
            <a:solidFill>
              <a:schemeClr val="accent1"/>
            </a:solidFill>
            <a:ln w="5125" cap="flat" cmpd="sng">
              <a:solidFill>
                <a:srgbClr val="FFFFFF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39"/>
            <p:cNvSpPr/>
            <p:nvPr/>
          </p:nvSpPr>
          <p:spPr>
            <a:xfrm>
              <a:off x="7642413" y="1523922"/>
              <a:ext cx="27209" cy="16873"/>
            </a:xfrm>
            <a:custGeom>
              <a:avLst/>
              <a:gdLst/>
              <a:ahLst/>
              <a:cxnLst/>
              <a:rect l="l" t="t" r="r" b="b"/>
              <a:pathLst>
                <a:path w="745" h="462" fill="none" extrusionOk="0">
                  <a:moveTo>
                    <a:pt x="1" y="462"/>
                  </a:moveTo>
                  <a:lnTo>
                    <a:pt x="745" y="0"/>
                  </a:lnTo>
                </a:path>
              </a:pathLst>
            </a:custGeom>
            <a:solidFill>
              <a:schemeClr val="accent1"/>
            </a:solidFill>
            <a:ln w="5125" cap="flat" cmpd="sng">
              <a:solidFill>
                <a:srgbClr val="FFFFFF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39"/>
            <p:cNvSpPr/>
            <p:nvPr/>
          </p:nvSpPr>
          <p:spPr>
            <a:xfrm>
              <a:off x="7623713" y="1493937"/>
              <a:ext cx="27173" cy="16910"/>
            </a:xfrm>
            <a:custGeom>
              <a:avLst/>
              <a:gdLst/>
              <a:ahLst/>
              <a:cxnLst/>
              <a:rect l="l" t="t" r="r" b="b"/>
              <a:pathLst>
                <a:path w="744" h="463" fill="none" extrusionOk="0">
                  <a:moveTo>
                    <a:pt x="0" y="462"/>
                  </a:moveTo>
                  <a:lnTo>
                    <a:pt x="744" y="1"/>
                  </a:lnTo>
                </a:path>
              </a:pathLst>
            </a:custGeom>
            <a:solidFill>
              <a:schemeClr val="accent1"/>
            </a:solidFill>
            <a:ln w="5125" cap="flat" cmpd="sng">
              <a:solidFill>
                <a:srgbClr val="FFFFFF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9"/>
            <p:cNvSpPr/>
            <p:nvPr/>
          </p:nvSpPr>
          <p:spPr>
            <a:xfrm>
              <a:off x="7605889" y="1463951"/>
              <a:ext cx="27209" cy="16910"/>
            </a:xfrm>
            <a:custGeom>
              <a:avLst/>
              <a:gdLst/>
              <a:ahLst/>
              <a:cxnLst/>
              <a:rect l="l" t="t" r="r" b="b"/>
              <a:pathLst>
                <a:path w="745" h="463" fill="none" extrusionOk="0">
                  <a:moveTo>
                    <a:pt x="1" y="463"/>
                  </a:moveTo>
                  <a:lnTo>
                    <a:pt x="744" y="1"/>
                  </a:lnTo>
                </a:path>
              </a:pathLst>
            </a:custGeom>
            <a:solidFill>
              <a:schemeClr val="accent1"/>
            </a:solidFill>
            <a:ln w="5125" cap="flat" cmpd="sng">
              <a:solidFill>
                <a:srgbClr val="FFFFFF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9"/>
            <p:cNvSpPr/>
            <p:nvPr/>
          </p:nvSpPr>
          <p:spPr>
            <a:xfrm>
              <a:off x="7587153" y="1434002"/>
              <a:ext cx="27209" cy="16873"/>
            </a:xfrm>
            <a:custGeom>
              <a:avLst/>
              <a:gdLst/>
              <a:ahLst/>
              <a:cxnLst/>
              <a:rect l="l" t="t" r="r" b="b"/>
              <a:pathLst>
                <a:path w="745" h="462" fill="none" extrusionOk="0">
                  <a:moveTo>
                    <a:pt x="1" y="462"/>
                  </a:moveTo>
                  <a:lnTo>
                    <a:pt x="745" y="0"/>
                  </a:lnTo>
                </a:path>
              </a:pathLst>
            </a:custGeom>
            <a:solidFill>
              <a:schemeClr val="accent1"/>
            </a:solidFill>
            <a:ln w="5125" cap="flat" cmpd="sng">
              <a:solidFill>
                <a:srgbClr val="FFFFFF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9"/>
            <p:cNvSpPr/>
            <p:nvPr/>
          </p:nvSpPr>
          <p:spPr>
            <a:xfrm>
              <a:off x="7568453" y="1404016"/>
              <a:ext cx="27173" cy="16910"/>
            </a:xfrm>
            <a:custGeom>
              <a:avLst/>
              <a:gdLst/>
              <a:ahLst/>
              <a:cxnLst/>
              <a:rect l="l" t="t" r="r" b="b"/>
              <a:pathLst>
                <a:path w="744" h="463" fill="none" extrusionOk="0">
                  <a:moveTo>
                    <a:pt x="0" y="462"/>
                  </a:moveTo>
                  <a:lnTo>
                    <a:pt x="744" y="1"/>
                  </a:lnTo>
                </a:path>
              </a:pathLst>
            </a:custGeom>
            <a:solidFill>
              <a:schemeClr val="accent1"/>
            </a:solidFill>
            <a:ln w="5125" cap="flat" cmpd="sng">
              <a:solidFill>
                <a:srgbClr val="FFFFFF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9"/>
            <p:cNvSpPr/>
            <p:nvPr/>
          </p:nvSpPr>
          <p:spPr>
            <a:xfrm>
              <a:off x="7549716" y="1374067"/>
              <a:ext cx="27173" cy="16873"/>
            </a:xfrm>
            <a:custGeom>
              <a:avLst/>
              <a:gdLst/>
              <a:ahLst/>
              <a:cxnLst/>
              <a:rect l="l" t="t" r="r" b="b"/>
              <a:pathLst>
                <a:path w="744" h="462" fill="none" extrusionOk="0">
                  <a:moveTo>
                    <a:pt x="0" y="462"/>
                  </a:moveTo>
                  <a:lnTo>
                    <a:pt x="744" y="0"/>
                  </a:lnTo>
                </a:path>
              </a:pathLst>
            </a:custGeom>
            <a:solidFill>
              <a:schemeClr val="accent1"/>
            </a:solidFill>
            <a:ln w="5125" cap="flat" cmpd="sng">
              <a:solidFill>
                <a:srgbClr val="FFFFFF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9"/>
            <p:cNvSpPr/>
            <p:nvPr/>
          </p:nvSpPr>
          <p:spPr>
            <a:xfrm>
              <a:off x="7530980" y="1344081"/>
              <a:ext cx="27209" cy="16910"/>
            </a:xfrm>
            <a:custGeom>
              <a:avLst/>
              <a:gdLst/>
              <a:ahLst/>
              <a:cxnLst/>
              <a:rect l="l" t="t" r="r" b="b"/>
              <a:pathLst>
                <a:path w="745" h="463" fill="none" extrusionOk="0">
                  <a:moveTo>
                    <a:pt x="0" y="462"/>
                  </a:moveTo>
                  <a:lnTo>
                    <a:pt x="744" y="1"/>
                  </a:lnTo>
                </a:path>
              </a:pathLst>
            </a:custGeom>
            <a:solidFill>
              <a:schemeClr val="accent1"/>
            </a:solidFill>
            <a:ln w="5125" cap="flat" cmpd="sng">
              <a:solidFill>
                <a:srgbClr val="FFFFFF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9"/>
            <p:cNvSpPr/>
            <p:nvPr/>
          </p:nvSpPr>
          <p:spPr>
            <a:xfrm>
              <a:off x="7512243" y="1315045"/>
              <a:ext cx="27209" cy="16910"/>
            </a:xfrm>
            <a:custGeom>
              <a:avLst/>
              <a:gdLst/>
              <a:ahLst/>
              <a:cxnLst/>
              <a:rect l="l" t="t" r="r" b="b"/>
              <a:pathLst>
                <a:path w="745" h="463" fill="none" extrusionOk="0">
                  <a:moveTo>
                    <a:pt x="1" y="462"/>
                  </a:moveTo>
                  <a:lnTo>
                    <a:pt x="744" y="1"/>
                  </a:lnTo>
                </a:path>
              </a:pathLst>
            </a:custGeom>
            <a:solidFill>
              <a:schemeClr val="accent1"/>
            </a:solidFill>
            <a:ln w="5125" cap="flat" cmpd="sng">
              <a:solidFill>
                <a:srgbClr val="FFFFFF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9"/>
            <p:cNvSpPr/>
            <p:nvPr/>
          </p:nvSpPr>
          <p:spPr>
            <a:xfrm>
              <a:off x="7493507" y="1283233"/>
              <a:ext cx="26260" cy="17823"/>
            </a:xfrm>
            <a:custGeom>
              <a:avLst/>
              <a:gdLst/>
              <a:ahLst/>
              <a:cxnLst/>
              <a:rect l="l" t="t" r="r" b="b"/>
              <a:pathLst>
                <a:path w="719" h="488" fill="none" extrusionOk="0">
                  <a:moveTo>
                    <a:pt x="1" y="487"/>
                  </a:moveTo>
                  <a:lnTo>
                    <a:pt x="719" y="0"/>
                  </a:lnTo>
                </a:path>
              </a:pathLst>
            </a:custGeom>
            <a:solidFill>
              <a:schemeClr val="accent1"/>
            </a:solidFill>
            <a:ln w="5125" cap="flat" cmpd="sng">
              <a:solidFill>
                <a:srgbClr val="FFFFFF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9"/>
            <p:cNvSpPr/>
            <p:nvPr/>
          </p:nvSpPr>
          <p:spPr>
            <a:xfrm>
              <a:off x="7473857" y="1254197"/>
              <a:ext cx="27173" cy="16873"/>
            </a:xfrm>
            <a:custGeom>
              <a:avLst/>
              <a:gdLst/>
              <a:ahLst/>
              <a:cxnLst/>
              <a:rect l="l" t="t" r="r" b="b"/>
              <a:pathLst>
                <a:path w="744" h="462" fill="none" extrusionOk="0">
                  <a:moveTo>
                    <a:pt x="0" y="462"/>
                  </a:moveTo>
                  <a:lnTo>
                    <a:pt x="744" y="0"/>
                  </a:lnTo>
                </a:path>
              </a:pathLst>
            </a:custGeom>
            <a:solidFill>
              <a:schemeClr val="accent1"/>
            </a:solidFill>
            <a:ln w="5125" cap="flat" cmpd="sng">
              <a:solidFill>
                <a:srgbClr val="FFFFFF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9"/>
            <p:cNvSpPr/>
            <p:nvPr/>
          </p:nvSpPr>
          <p:spPr>
            <a:xfrm>
              <a:off x="7455120" y="1224211"/>
              <a:ext cx="27209" cy="16910"/>
            </a:xfrm>
            <a:custGeom>
              <a:avLst/>
              <a:gdLst/>
              <a:ahLst/>
              <a:cxnLst/>
              <a:rect l="l" t="t" r="r" b="b"/>
              <a:pathLst>
                <a:path w="745" h="463" fill="none" extrusionOk="0">
                  <a:moveTo>
                    <a:pt x="0" y="462"/>
                  </a:moveTo>
                  <a:lnTo>
                    <a:pt x="744" y="1"/>
                  </a:lnTo>
                </a:path>
              </a:pathLst>
            </a:custGeom>
            <a:solidFill>
              <a:schemeClr val="accent1"/>
            </a:solidFill>
            <a:ln w="5125" cap="flat" cmpd="sng">
              <a:solidFill>
                <a:srgbClr val="FFFFFF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9"/>
            <p:cNvSpPr/>
            <p:nvPr/>
          </p:nvSpPr>
          <p:spPr>
            <a:xfrm>
              <a:off x="7436384" y="1194225"/>
              <a:ext cx="27209" cy="17860"/>
            </a:xfrm>
            <a:custGeom>
              <a:avLst/>
              <a:gdLst/>
              <a:ahLst/>
              <a:cxnLst/>
              <a:rect l="l" t="t" r="r" b="b"/>
              <a:pathLst>
                <a:path w="745" h="489" fill="none" extrusionOk="0">
                  <a:moveTo>
                    <a:pt x="1" y="488"/>
                  </a:moveTo>
                  <a:lnTo>
                    <a:pt x="744" y="1"/>
                  </a:lnTo>
                </a:path>
              </a:pathLst>
            </a:custGeom>
            <a:solidFill>
              <a:schemeClr val="accent1"/>
            </a:solidFill>
            <a:ln w="5125" cap="flat" cmpd="sng">
              <a:solidFill>
                <a:srgbClr val="FFFFFF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9"/>
            <p:cNvSpPr/>
            <p:nvPr/>
          </p:nvSpPr>
          <p:spPr>
            <a:xfrm>
              <a:off x="7417647" y="1165226"/>
              <a:ext cx="26260" cy="16873"/>
            </a:xfrm>
            <a:custGeom>
              <a:avLst/>
              <a:gdLst/>
              <a:ahLst/>
              <a:cxnLst/>
              <a:rect l="l" t="t" r="r" b="b"/>
              <a:pathLst>
                <a:path w="719" h="462" fill="none" extrusionOk="0">
                  <a:moveTo>
                    <a:pt x="1" y="462"/>
                  </a:moveTo>
                  <a:lnTo>
                    <a:pt x="719" y="0"/>
                  </a:lnTo>
                </a:path>
              </a:pathLst>
            </a:custGeom>
            <a:noFill/>
            <a:ln w="5125" cap="flat" cmpd="sng">
              <a:solidFill>
                <a:schemeClr val="accen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9"/>
            <p:cNvSpPr/>
            <p:nvPr/>
          </p:nvSpPr>
          <p:spPr>
            <a:xfrm>
              <a:off x="7398911" y="1135240"/>
              <a:ext cx="26260" cy="16910"/>
            </a:xfrm>
            <a:custGeom>
              <a:avLst/>
              <a:gdLst/>
              <a:ahLst/>
              <a:cxnLst/>
              <a:rect l="l" t="t" r="r" b="b"/>
              <a:pathLst>
                <a:path w="719" h="463" fill="none" extrusionOk="0">
                  <a:moveTo>
                    <a:pt x="1" y="462"/>
                  </a:moveTo>
                  <a:lnTo>
                    <a:pt x="719" y="0"/>
                  </a:lnTo>
                </a:path>
              </a:pathLst>
            </a:custGeom>
            <a:noFill/>
            <a:ln w="5125" cap="flat" cmpd="sng">
              <a:solidFill>
                <a:schemeClr val="accen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9"/>
            <p:cNvSpPr/>
            <p:nvPr/>
          </p:nvSpPr>
          <p:spPr>
            <a:xfrm>
              <a:off x="7379261" y="1105254"/>
              <a:ext cx="27173" cy="17860"/>
            </a:xfrm>
            <a:custGeom>
              <a:avLst/>
              <a:gdLst/>
              <a:ahLst/>
              <a:cxnLst/>
              <a:rect l="l" t="t" r="r" b="b"/>
              <a:pathLst>
                <a:path w="744" h="489" fill="none" extrusionOk="0">
                  <a:moveTo>
                    <a:pt x="0" y="488"/>
                  </a:moveTo>
                  <a:lnTo>
                    <a:pt x="744" y="1"/>
                  </a:lnTo>
                </a:path>
              </a:pathLst>
            </a:custGeom>
            <a:noFill/>
            <a:ln w="5125" cap="flat" cmpd="sng">
              <a:solidFill>
                <a:schemeClr val="accen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9"/>
            <p:cNvSpPr/>
            <p:nvPr/>
          </p:nvSpPr>
          <p:spPr>
            <a:xfrm>
              <a:off x="7360525" y="1076254"/>
              <a:ext cx="27209" cy="16873"/>
            </a:xfrm>
            <a:custGeom>
              <a:avLst/>
              <a:gdLst/>
              <a:ahLst/>
              <a:cxnLst/>
              <a:rect l="l" t="t" r="r" b="b"/>
              <a:pathLst>
                <a:path w="745" h="462" fill="none" extrusionOk="0">
                  <a:moveTo>
                    <a:pt x="1" y="462"/>
                  </a:moveTo>
                  <a:lnTo>
                    <a:pt x="744" y="0"/>
                  </a:lnTo>
                </a:path>
              </a:pathLst>
            </a:custGeom>
            <a:noFill/>
            <a:ln w="5125" cap="flat" cmpd="sng">
              <a:solidFill>
                <a:schemeClr val="accen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40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4400" dirty="0"/>
              <a:t>P</a:t>
            </a:r>
            <a:r>
              <a:rPr lang="en-US" sz="4400" dirty="0"/>
              <a:t>ENGERTIAN</a:t>
            </a:r>
            <a:endParaRPr sz="4400" dirty="0"/>
          </a:p>
        </p:txBody>
      </p:sp>
      <p:sp>
        <p:nvSpPr>
          <p:cNvPr id="442" name="Google Shape;442;p40"/>
          <p:cNvSpPr txBox="1">
            <a:spLocks noGrp="1"/>
          </p:cNvSpPr>
          <p:nvPr>
            <p:ph type="title" idx="2"/>
          </p:nvPr>
        </p:nvSpPr>
        <p:spPr>
          <a:xfrm>
            <a:off x="2233746" y="3019177"/>
            <a:ext cx="2256600" cy="50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800" dirty="0"/>
              <a:t>E</a:t>
            </a:r>
            <a:r>
              <a:rPr lang="en-US" sz="2800" dirty="0" err="1"/>
              <a:t>tika</a:t>
            </a:r>
            <a:endParaRPr sz="2800" dirty="0"/>
          </a:p>
        </p:txBody>
      </p:sp>
      <p:sp>
        <p:nvSpPr>
          <p:cNvPr id="446" name="Google Shape;446;p40"/>
          <p:cNvSpPr txBox="1">
            <a:spLocks noGrp="1"/>
          </p:cNvSpPr>
          <p:nvPr>
            <p:ph type="title" idx="5"/>
          </p:nvPr>
        </p:nvSpPr>
        <p:spPr>
          <a:xfrm>
            <a:off x="4703417" y="3019177"/>
            <a:ext cx="2256600" cy="50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800" dirty="0"/>
              <a:t>P</a:t>
            </a:r>
            <a:r>
              <a:rPr lang="en-US" sz="2800" dirty="0" err="1"/>
              <a:t>ancasila</a:t>
            </a:r>
            <a:endParaRPr sz="2800" dirty="0"/>
          </a:p>
        </p:txBody>
      </p:sp>
      <p:sp>
        <p:nvSpPr>
          <p:cNvPr id="448" name="Google Shape;448;p40">
            <a:hlinkClick r:id="rId3" action="ppaction://hlinksldjump"/>
          </p:cNvPr>
          <p:cNvSpPr/>
          <p:nvPr/>
        </p:nvSpPr>
        <p:spPr>
          <a:xfrm>
            <a:off x="2969875" y="2314583"/>
            <a:ext cx="790800" cy="788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50" name="Google Shape;450;p40">
            <a:hlinkClick r:id="rId4" action="ppaction://hlinksldjump"/>
          </p:cNvPr>
          <p:cNvSpPr/>
          <p:nvPr/>
        </p:nvSpPr>
        <p:spPr>
          <a:xfrm>
            <a:off x="5384108" y="2230777"/>
            <a:ext cx="790800" cy="7884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1" name="Google Shape;451;p40"/>
          <p:cNvGrpSpPr/>
          <p:nvPr/>
        </p:nvGrpSpPr>
        <p:grpSpPr>
          <a:xfrm>
            <a:off x="3173250" y="2562578"/>
            <a:ext cx="384049" cy="266738"/>
            <a:chOff x="7947595" y="2347996"/>
            <a:chExt cx="379795" cy="267165"/>
          </a:xfrm>
        </p:grpSpPr>
        <p:sp>
          <p:nvSpPr>
            <p:cNvPr id="452" name="Google Shape;452;p40"/>
            <p:cNvSpPr/>
            <p:nvPr/>
          </p:nvSpPr>
          <p:spPr>
            <a:xfrm>
              <a:off x="7947779" y="2386432"/>
              <a:ext cx="379611" cy="228728"/>
            </a:xfrm>
            <a:custGeom>
              <a:avLst/>
              <a:gdLst/>
              <a:ahLst/>
              <a:cxnLst/>
              <a:rect l="l" t="t" r="r" b="b"/>
              <a:pathLst>
                <a:path w="14449" h="8706" extrusionOk="0">
                  <a:moveTo>
                    <a:pt x="7221" y="1"/>
                  </a:moveTo>
                  <a:cubicBezTo>
                    <a:pt x="6361" y="1"/>
                    <a:pt x="5071" y="549"/>
                    <a:pt x="3392" y="1645"/>
                  </a:cubicBezTo>
                  <a:cubicBezTo>
                    <a:pt x="2303" y="2352"/>
                    <a:pt x="1263" y="3122"/>
                    <a:pt x="257" y="3941"/>
                  </a:cubicBezTo>
                  <a:cubicBezTo>
                    <a:pt x="0" y="4156"/>
                    <a:pt x="0" y="4551"/>
                    <a:pt x="257" y="4759"/>
                  </a:cubicBezTo>
                  <a:cubicBezTo>
                    <a:pt x="1263" y="5584"/>
                    <a:pt x="2303" y="6347"/>
                    <a:pt x="3392" y="7062"/>
                  </a:cubicBezTo>
                  <a:cubicBezTo>
                    <a:pt x="5071" y="8151"/>
                    <a:pt x="6361" y="8706"/>
                    <a:pt x="7221" y="8706"/>
                  </a:cubicBezTo>
                  <a:cubicBezTo>
                    <a:pt x="8081" y="8706"/>
                    <a:pt x="9371" y="8151"/>
                    <a:pt x="11057" y="7062"/>
                  </a:cubicBezTo>
                  <a:cubicBezTo>
                    <a:pt x="12139" y="6347"/>
                    <a:pt x="13186" y="5584"/>
                    <a:pt x="14192" y="4759"/>
                  </a:cubicBezTo>
                  <a:cubicBezTo>
                    <a:pt x="14449" y="4551"/>
                    <a:pt x="14449" y="4156"/>
                    <a:pt x="14192" y="3941"/>
                  </a:cubicBezTo>
                  <a:cubicBezTo>
                    <a:pt x="13186" y="3122"/>
                    <a:pt x="12139" y="2352"/>
                    <a:pt x="11057" y="1645"/>
                  </a:cubicBezTo>
                  <a:cubicBezTo>
                    <a:pt x="9371" y="549"/>
                    <a:pt x="8081" y="1"/>
                    <a:pt x="72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40"/>
            <p:cNvSpPr/>
            <p:nvPr/>
          </p:nvSpPr>
          <p:spPr>
            <a:xfrm>
              <a:off x="7947595" y="2386432"/>
              <a:ext cx="208866" cy="228728"/>
            </a:xfrm>
            <a:custGeom>
              <a:avLst/>
              <a:gdLst/>
              <a:ahLst/>
              <a:cxnLst/>
              <a:rect l="l" t="t" r="r" b="b"/>
              <a:pathLst>
                <a:path w="7950" h="8706" extrusionOk="0">
                  <a:moveTo>
                    <a:pt x="7228" y="1"/>
                  </a:moveTo>
                  <a:cubicBezTo>
                    <a:pt x="6368" y="1"/>
                    <a:pt x="5078" y="549"/>
                    <a:pt x="3399" y="1645"/>
                  </a:cubicBezTo>
                  <a:cubicBezTo>
                    <a:pt x="2310" y="2352"/>
                    <a:pt x="1263" y="3122"/>
                    <a:pt x="264" y="3941"/>
                  </a:cubicBezTo>
                  <a:cubicBezTo>
                    <a:pt x="1" y="4156"/>
                    <a:pt x="1" y="4551"/>
                    <a:pt x="264" y="4759"/>
                  </a:cubicBezTo>
                  <a:cubicBezTo>
                    <a:pt x="1263" y="5584"/>
                    <a:pt x="2310" y="6347"/>
                    <a:pt x="3392" y="7062"/>
                  </a:cubicBezTo>
                  <a:cubicBezTo>
                    <a:pt x="5078" y="8151"/>
                    <a:pt x="6368" y="8706"/>
                    <a:pt x="7228" y="8706"/>
                  </a:cubicBezTo>
                  <a:cubicBezTo>
                    <a:pt x="7471" y="8699"/>
                    <a:pt x="7714" y="8664"/>
                    <a:pt x="7949" y="8602"/>
                  </a:cubicBezTo>
                  <a:cubicBezTo>
                    <a:pt x="7145" y="8394"/>
                    <a:pt x="6104" y="7880"/>
                    <a:pt x="4835" y="7062"/>
                  </a:cubicBezTo>
                  <a:cubicBezTo>
                    <a:pt x="3753" y="6347"/>
                    <a:pt x="2706" y="5584"/>
                    <a:pt x="1707" y="4759"/>
                  </a:cubicBezTo>
                  <a:cubicBezTo>
                    <a:pt x="1443" y="4551"/>
                    <a:pt x="1443" y="4156"/>
                    <a:pt x="1707" y="3941"/>
                  </a:cubicBezTo>
                  <a:cubicBezTo>
                    <a:pt x="2706" y="3122"/>
                    <a:pt x="3753" y="2352"/>
                    <a:pt x="4835" y="1645"/>
                  </a:cubicBezTo>
                  <a:cubicBezTo>
                    <a:pt x="6104" y="826"/>
                    <a:pt x="7145" y="306"/>
                    <a:pt x="7949" y="105"/>
                  </a:cubicBezTo>
                  <a:cubicBezTo>
                    <a:pt x="7714" y="35"/>
                    <a:pt x="7471" y="1"/>
                    <a:pt x="72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40"/>
            <p:cNvSpPr/>
            <p:nvPr/>
          </p:nvSpPr>
          <p:spPr>
            <a:xfrm>
              <a:off x="8049269" y="2419063"/>
              <a:ext cx="170062" cy="163678"/>
            </a:xfrm>
            <a:custGeom>
              <a:avLst/>
              <a:gdLst/>
              <a:ahLst/>
              <a:cxnLst/>
              <a:rect l="l" t="t" r="r" b="b"/>
              <a:pathLst>
                <a:path w="6473" h="6230" extrusionOk="0">
                  <a:moveTo>
                    <a:pt x="3359" y="1"/>
                  </a:moveTo>
                  <a:cubicBezTo>
                    <a:pt x="2549" y="1"/>
                    <a:pt x="1753" y="315"/>
                    <a:pt x="1159" y="909"/>
                  </a:cubicBezTo>
                  <a:cubicBezTo>
                    <a:pt x="271" y="1804"/>
                    <a:pt x="1" y="3142"/>
                    <a:pt x="486" y="4301"/>
                  </a:cubicBezTo>
                  <a:cubicBezTo>
                    <a:pt x="965" y="5466"/>
                    <a:pt x="2103" y="6229"/>
                    <a:pt x="3358" y="6229"/>
                  </a:cubicBezTo>
                  <a:cubicBezTo>
                    <a:pt x="5078" y="6222"/>
                    <a:pt x="6472" y="4828"/>
                    <a:pt x="6472" y="3115"/>
                  </a:cubicBezTo>
                  <a:cubicBezTo>
                    <a:pt x="6472" y="1852"/>
                    <a:pt x="5716" y="722"/>
                    <a:pt x="4551" y="236"/>
                  </a:cubicBezTo>
                  <a:cubicBezTo>
                    <a:pt x="4165" y="78"/>
                    <a:pt x="3760" y="1"/>
                    <a:pt x="335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40"/>
            <p:cNvSpPr/>
            <p:nvPr/>
          </p:nvSpPr>
          <p:spPr>
            <a:xfrm>
              <a:off x="8055837" y="2418984"/>
              <a:ext cx="97340" cy="163599"/>
            </a:xfrm>
            <a:custGeom>
              <a:avLst/>
              <a:gdLst/>
              <a:ahLst/>
              <a:cxnLst/>
              <a:rect l="l" t="t" r="r" b="b"/>
              <a:pathLst>
                <a:path w="3705" h="6227" extrusionOk="0">
                  <a:moveTo>
                    <a:pt x="3102" y="0"/>
                  </a:moveTo>
                  <a:cubicBezTo>
                    <a:pt x="1427" y="0"/>
                    <a:pt x="1" y="1361"/>
                    <a:pt x="1" y="3111"/>
                  </a:cubicBezTo>
                  <a:cubicBezTo>
                    <a:pt x="1" y="4863"/>
                    <a:pt x="1432" y="6226"/>
                    <a:pt x="3112" y="6226"/>
                  </a:cubicBezTo>
                  <a:cubicBezTo>
                    <a:pt x="3307" y="6226"/>
                    <a:pt x="3505" y="6208"/>
                    <a:pt x="3705" y="6170"/>
                  </a:cubicBezTo>
                  <a:cubicBezTo>
                    <a:pt x="2241" y="5885"/>
                    <a:pt x="1187" y="4602"/>
                    <a:pt x="1180" y="3111"/>
                  </a:cubicBezTo>
                  <a:cubicBezTo>
                    <a:pt x="1187" y="1619"/>
                    <a:pt x="2241" y="343"/>
                    <a:pt x="3705" y="59"/>
                  </a:cubicBezTo>
                  <a:cubicBezTo>
                    <a:pt x="3502" y="19"/>
                    <a:pt x="3300" y="0"/>
                    <a:pt x="31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40"/>
            <p:cNvSpPr/>
            <p:nvPr/>
          </p:nvSpPr>
          <p:spPr>
            <a:xfrm>
              <a:off x="8082451" y="2459444"/>
              <a:ext cx="96420" cy="82653"/>
            </a:xfrm>
            <a:custGeom>
              <a:avLst/>
              <a:gdLst/>
              <a:ahLst/>
              <a:cxnLst/>
              <a:rect l="l" t="t" r="r" b="b"/>
              <a:pathLst>
                <a:path w="3670" h="3146" extrusionOk="0">
                  <a:moveTo>
                    <a:pt x="2084" y="1"/>
                  </a:moveTo>
                  <a:cubicBezTo>
                    <a:pt x="1699" y="1"/>
                    <a:pt x="1305" y="143"/>
                    <a:pt x="985" y="461"/>
                  </a:cubicBezTo>
                  <a:cubicBezTo>
                    <a:pt x="0" y="1453"/>
                    <a:pt x="701" y="3145"/>
                    <a:pt x="2095" y="3145"/>
                  </a:cubicBezTo>
                  <a:cubicBezTo>
                    <a:pt x="2962" y="3138"/>
                    <a:pt x="3663" y="2438"/>
                    <a:pt x="3670" y="1571"/>
                  </a:cubicBezTo>
                  <a:cubicBezTo>
                    <a:pt x="3670" y="627"/>
                    <a:pt x="2894" y="1"/>
                    <a:pt x="20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40"/>
            <p:cNvSpPr/>
            <p:nvPr/>
          </p:nvSpPr>
          <p:spPr>
            <a:xfrm>
              <a:off x="8096113" y="2459496"/>
              <a:ext cx="57432" cy="82601"/>
            </a:xfrm>
            <a:custGeom>
              <a:avLst/>
              <a:gdLst/>
              <a:ahLst/>
              <a:cxnLst/>
              <a:rect l="l" t="t" r="r" b="b"/>
              <a:pathLst>
                <a:path w="2186" h="3144" extrusionOk="0">
                  <a:moveTo>
                    <a:pt x="1572" y="0"/>
                  </a:moveTo>
                  <a:cubicBezTo>
                    <a:pt x="744" y="0"/>
                    <a:pt x="1" y="666"/>
                    <a:pt x="1" y="1569"/>
                  </a:cubicBezTo>
                  <a:cubicBezTo>
                    <a:pt x="1" y="2473"/>
                    <a:pt x="746" y="3143"/>
                    <a:pt x="1575" y="3143"/>
                  </a:cubicBezTo>
                  <a:cubicBezTo>
                    <a:pt x="1777" y="3143"/>
                    <a:pt x="1983" y="3104"/>
                    <a:pt x="2185" y="3018"/>
                  </a:cubicBezTo>
                  <a:cubicBezTo>
                    <a:pt x="1610" y="2769"/>
                    <a:pt x="1235" y="2200"/>
                    <a:pt x="1235" y="1569"/>
                  </a:cubicBezTo>
                  <a:cubicBezTo>
                    <a:pt x="1235" y="938"/>
                    <a:pt x="1610" y="369"/>
                    <a:pt x="2185" y="126"/>
                  </a:cubicBezTo>
                  <a:cubicBezTo>
                    <a:pt x="1982" y="40"/>
                    <a:pt x="1775" y="0"/>
                    <a:pt x="15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40"/>
            <p:cNvSpPr/>
            <p:nvPr/>
          </p:nvSpPr>
          <p:spPr>
            <a:xfrm>
              <a:off x="8254563" y="2401513"/>
              <a:ext cx="38174" cy="26325"/>
            </a:xfrm>
            <a:custGeom>
              <a:avLst/>
              <a:gdLst/>
              <a:ahLst/>
              <a:cxnLst/>
              <a:rect l="l" t="t" r="r" b="b"/>
              <a:pathLst>
                <a:path w="1453" h="1002" extrusionOk="0">
                  <a:moveTo>
                    <a:pt x="343" y="1"/>
                  </a:moveTo>
                  <a:cubicBezTo>
                    <a:pt x="142" y="1"/>
                    <a:pt x="1" y="290"/>
                    <a:pt x="212" y="433"/>
                  </a:cubicBezTo>
                  <a:lnTo>
                    <a:pt x="219" y="433"/>
                  </a:lnTo>
                  <a:cubicBezTo>
                    <a:pt x="469" y="599"/>
                    <a:pt x="725" y="772"/>
                    <a:pt x="989" y="960"/>
                  </a:cubicBezTo>
                  <a:cubicBezTo>
                    <a:pt x="1033" y="989"/>
                    <a:pt x="1078" y="1002"/>
                    <a:pt x="1119" y="1002"/>
                  </a:cubicBezTo>
                  <a:cubicBezTo>
                    <a:pt x="1314" y="1002"/>
                    <a:pt x="1452" y="727"/>
                    <a:pt x="1253" y="578"/>
                  </a:cubicBezTo>
                  <a:cubicBezTo>
                    <a:pt x="996" y="391"/>
                    <a:pt x="732" y="211"/>
                    <a:pt x="476" y="44"/>
                  </a:cubicBezTo>
                  <a:cubicBezTo>
                    <a:pt x="431" y="14"/>
                    <a:pt x="385" y="1"/>
                    <a:pt x="3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40"/>
            <p:cNvSpPr/>
            <p:nvPr/>
          </p:nvSpPr>
          <p:spPr>
            <a:xfrm>
              <a:off x="8013933" y="2347996"/>
              <a:ext cx="230331" cy="58693"/>
            </a:xfrm>
            <a:custGeom>
              <a:avLst/>
              <a:gdLst/>
              <a:ahLst/>
              <a:cxnLst/>
              <a:rect l="l" t="t" r="r" b="b"/>
              <a:pathLst>
                <a:path w="8767" h="2234" extrusionOk="0">
                  <a:moveTo>
                    <a:pt x="4710" y="0"/>
                  </a:moveTo>
                  <a:cubicBezTo>
                    <a:pt x="3566" y="0"/>
                    <a:pt x="2095" y="590"/>
                    <a:pt x="201" y="1804"/>
                  </a:cubicBezTo>
                  <a:cubicBezTo>
                    <a:pt x="0" y="1929"/>
                    <a:pt x="90" y="2227"/>
                    <a:pt x="326" y="2227"/>
                  </a:cubicBezTo>
                  <a:lnTo>
                    <a:pt x="319" y="2234"/>
                  </a:lnTo>
                  <a:cubicBezTo>
                    <a:pt x="368" y="2234"/>
                    <a:pt x="410" y="2220"/>
                    <a:pt x="444" y="2199"/>
                  </a:cubicBezTo>
                  <a:cubicBezTo>
                    <a:pt x="2268" y="1034"/>
                    <a:pt x="3656" y="472"/>
                    <a:pt x="4703" y="472"/>
                  </a:cubicBezTo>
                  <a:cubicBezTo>
                    <a:pt x="5626" y="472"/>
                    <a:pt x="6798" y="909"/>
                    <a:pt x="8303" y="1790"/>
                  </a:cubicBezTo>
                  <a:cubicBezTo>
                    <a:pt x="8346" y="1815"/>
                    <a:pt x="8389" y="1827"/>
                    <a:pt x="8428" y="1827"/>
                  </a:cubicBezTo>
                  <a:cubicBezTo>
                    <a:pt x="8636" y="1827"/>
                    <a:pt x="8767" y="1521"/>
                    <a:pt x="8546" y="1387"/>
                  </a:cubicBezTo>
                  <a:cubicBezTo>
                    <a:pt x="6964" y="458"/>
                    <a:pt x="5709" y="0"/>
                    <a:pt x="47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40"/>
            <p:cNvSpPr/>
            <p:nvPr/>
          </p:nvSpPr>
          <p:spPr>
            <a:xfrm>
              <a:off x="8147686" y="2462097"/>
              <a:ext cx="33366" cy="28427"/>
            </a:xfrm>
            <a:custGeom>
              <a:avLst/>
              <a:gdLst/>
              <a:ahLst/>
              <a:cxnLst/>
              <a:rect l="l" t="t" r="r" b="b"/>
              <a:pathLst>
                <a:path w="1270" h="1082" extrusionOk="0">
                  <a:moveTo>
                    <a:pt x="546" y="0"/>
                  </a:moveTo>
                  <a:cubicBezTo>
                    <a:pt x="268" y="0"/>
                    <a:pt x="0" y="216"/>
                    <a:pt x="0" y="540"/>
                  </a:cubicBezTo>
                  <a:cubicBezTo>
                    <a:pt x="0" y="839"/>
                    <a:pt x="243" y="1081"/>
                    <a:pt x="541" y="1081"/>
                  </a:cubicBezTo>
                  <a:cubicBezTo>
                    <a:pt x="1027" y="1081"/>
                    <a:pt x="1270" y="499"/>
                    <a:pt x="923" y="159"/>
                  </a:cubicBezTo>
                  <a:cubicBezTo>
                    <a:pt x="813" y="49"/>
                    <a:pt x="678" y="0"/>
                    <a:pt x="5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0" name="Google Shape;470;p40"/>
          <p:cNvGrpSpPr/>
          <p:nvPr/>
        </p:nvGrpSpPr>
        <p:grpSpPr>
          <a:xfrm>
            <a:off x="5582907" y="2435727"/>
            <a:ext cx="393202" cy="378500"/>
            <a:chOff x="4644406" y="4162322"/>
            <a:chExt cx="392065" cy="387887"/>
          </a:xfrm>
        </p:grpSpPr>
        <p:sp>
          <p:nvSpPr>
            <p:cNvPr id="471" name="Google Shape;471;p40"/>
            <p:cNvSpPr/>
            <p:nvPr/>
          </p:nvSpPr>
          <p:spPr>
            <a:xfrm>
              <a:off x="4644406" y="4334118"/>
              <a:ext cx="217326" cy="216065"/>
            </a:xfrm>
            <a:custGeom>
              <a:avLst/>
              <a:gdLst/>
              <a:ahLst/>
              <a:cxnLst/>
              <a:rect l="l" t="t" r="r" b="b"/>
              <a:pathLst>
                <a:path w="8272" h="8224" extrusionOk="0">
                  <a:moveTo>
                    <a:pt x="7397" y="1"/>
                  </a:moveTo>
                  <a:lnTo>
                    <a:pt x="4456" y="2942"/>
                  </a:lnTo>
                  <a:cubicBezTo>
                    <a:pt x="3860" y="3538"/>
                    <a:pt x="3291" y="4162"/>
                    <a:pt x="2743" y="4814"/>
                  </a:cubicBezTo>
                  <a:lnTo>
                    <a:pt x="93" y="7991"/>
                  </a:lnTo>
                  <a:cubicBezTo>
                    <a:pt x="0" y="8105"/>
                    <a:pt x="66" y="8223"/>
                    <a:pt x="169" y="8223"/>
                  </a:cubicBezTo>
                  <a:cubicBezTo>
                    <a:pt x="203" y="8223"/>
                    <a:pt x="242" y="8210"/>
                    <a:pt x="281" y="8178"/>
                  </a:cubicBezTo>
                  <a:lnTo>
                    <a:pt x="3457" y="5522"/>
                  </a:lnTo>
                  <a:cubicBezTo>
                    <a:pt x="4103" y="4981"/>
                    <a:pt x="4727" y="4412"/>
                    <a:pt x="5330" y="3809"/>
                  </a:cubicBezTo>
                  <a:lnTo>
                    <a:pt x="8271" y="875"/>
                  </a:lnTo>
                  <a:lnTo>
                    <a:pt x="739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40"/>
            <p:cNvSpPr/>
            <p:nvPr/>
          </p:nvSpPr>
          <p:spPr>
            <a:xfrm>
              <a:off x="4646481" y="4345783"/>
              <a:ext cx="215251" cy="204426"/>
            </a:xfrm>
            <a:custGeom>
              <a:avLst/>
              <a:gdLst/>
              <a:ahLst/>
              <a:cxnLst/>
              <a:rect l="l" t="t" r="r" b="b"/>
              <a:pathLst>
                <a:path w="8193" h="7781" extrusionOk="0">
                  <a:moveTo>
                    <a:pt x="7755" y="1"/>
                  </a:moveTo>
                  <a:lnTo>
                    <a:pt x="1" y="7748"/>
                  </a:lnTo>
                  <a:cubicBezTo>
                    <a:pt x="29" y="7770"/>
                    <a:pt x="61" y="7781"/>
                    <a:pt x="92" y="7781"/>
                  </a:cubicBezTo>
                  <a:cubicBezTo>
                    <a:pt x="131" y="7781"/>
                    <a:pt x="168" y="7765"/>
                    <a:pt x="195" y="7734"/>
                  </a:cubicBezTo>
                  <a:lnTo>
                    <a:pt x="3378" y="5078"/>
                  </a:lnTo>
                  <a:cubicBezTo>
                    <a:pt x="4024" y="4537"/>
                    <a:pt x="4648" y="3968"/>
                    <a:pt x="5251" y="3372"/>
                  </a:cubicBezTo>
                  <a:lnTo>
                    <a:pt x="8192" y="431"/>
                  </a:lnTo>
                  <a:lnTo>
                    <a:pt x="775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40"/>
            <p:cNvSpPr/>
            <p:nvPr/>
          </p:nvSpPr>
          <p:spPr>
            <a:xfrm>
              <a:off x="4720780" y="4162322"/>
              <a:ext cx="315690" cy="299743"/>
            </a:xfrm>
            <a:custGeom>
              <a:avLst/>
              <a:gdLst/>
              <a:ahLst/>
              <a:cxnLst/>
              <a:rect l="l" t="t" r="r" b="b"/>
              <a:pathLst>
                <a:path w="12016" h="11409" extrusionOk="0">
                  <a:moveTo>
                    <a:pt x="7767" y="0"/>
                  </a:moveTo>
                  <a:cubicBezTo>
                    <a:pt x="7487" y="0"/>
                    <a:pt x="7201" y="111"/>
                    <a:pt x="6980" y="332"/>
                  </a:cubicBezTo>
                  <a:cubicBezTo>
                    <a:pt x="6557" y="755"/>
                    <a:pt x="6536" y="1414"/>
                    <a:pt x="6939" y="1816"/>
                  </a:cubicBezTo>
                  <a:lnTo>
                    <a:pt x="7057" y="1941"/>
                  </a:lnTo>
                  <a:cubicBezTo>
                    <a:pt x="7126" y="2010"/>
                    <a:pt x="7126" y="2128"/>
                    <a:pt x="7050" y="2191"/>
                  </a:cubicBezTo>
                  <a:lnTo>
                    <a:pt x="5447" y="3800"/>
                  </a:lnTo>
                  <a:cubicBezTo>
                    <a:pt x="5026" y="4221"/>
                    <a:pt x="4469" y="4442"/>
                    <a:pt x="3918" y="4442"/>
                  </a:cubicBezTo>
                  <a:cubicBezTo>
                    <a:pt x="3553" y="4442"/>
                    <a:pt x="3192" y="4346"/>
                    <a:pt x="2874" y="4147"/>
                  </a:cubicBezTo>
                  <a:cubicBezTo>
                    <a:pt x="2390" y="3839"/>
                    <a:pt x="1862" y="3724"/>
                    <a:pt x="1423" y="3724"/>
                  </a:cubicBezTo>
                  <a:cubicBezTo>
                    <a:pt x="1000" y="3724"/>
                    <a:pt x="659" y="3830"/>
                    <a:pt x="516" y="3973"/>
                  </a:cubicBezTo>
                  <a:cubicBezTo>
                    <a:pt x="0" y="4489"/>
                    <a:pt x="6891" y="11409"/>
                    <a:pt x="7851" y="11409"/>
                  </a:cubicBezTo>
                  <a:cubicBezTo>
                    <a:pt x="7885" y="11409"/>
                    <a:pt x="7912" y="11400"/>
                    <a:pt x="7931" y="11381"/>
                  </a:cubicBezTo>
                  <a:cubicBezTo>
                    <a:pt x="8222" y="11097"/>
                    <a:pt x="8354" y="9980"/>
                    <a:pt x="7757" y="9030"/>
                  </a:cubicBezTo>
                  <a:cubicBezTo>
                    <a:pt x="7258" y="8232"/>
                    <a:pt x="7403" y="7157"/>
                    <a:pt x="8104" y="6456"/>
                  </a:cubicBezTo>
                  <a:lnTo>
                    <a:pt x="9706" y="4854"/>
                  </a:lnTo>
                  <a:cubicBezTo>
                    <a:pt x="9742" y="4815"/>
                    <a:pt x="9788" y="4796"/>
                    <a:pt x="9835" y="4796"/>
                  </a:cubicBezTo>
                  <a:cubicBezTo>
                    <a:pt x="9880" y="4796"/>
                    <a:pt x="9926" y="4813"/>
                    <a:pt x="9963" y="4847"/>
                  </a:cubicBezTo>
                  <a:lnTo>
                    <a:pt x="10088" y="4965"/>
                  </a:lnTo>
                  <a:cubicBezTo>
                    <a:pt x="10278" y="5159"/>
                    <a:pt x="10531" y="5254"/>
                    <a:pt x="10789" y="5254"/>
                  </a:cubicBezTo>
                  <a:cubicBezTo>
                    <a:pt x="11068" y="5254"/>
                    <a:pt x="11353" y="5143"/>
                    <a:pt x="11572" y="4924"/>
                  </a:cubicBezTo>
                  <a:cubicBezTo>
                    <a:pt x="11995" y="4500"/>
                    <a:pt x="12016" y="3835"/>
                    <a:pt x="11621" y="3432"/>
                  </a:cubicBezTo>
                  <a:lnTo>
                    <a:pt x="8465" y="283"/>
                  </a:lnTo>
                  <a:cubicBezTo>
                    <a:pt x="8275" y="94"/>
                    <a:pt x="8024" y="0"/>
                    <a:pt x="776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40"/>
            <p:cNvSpPr/>
            <p:nvPr/>
          </p:nvSpPr>
          <p:spPr>
            <a:xfrm>
              <a:off x="4727952" y="4227872"/>
              <a:ext cx="308518" cy="233668"/>
            </a:xfrm>
            <a:custGeom>
              <a:avLst/>
              <a:gdLst/>
              <a:ahLst/>
              <a:cxnLst/>
              <a:rect l="l" t="t" r="r" b="b"/>
              <a:pathLst>
                <a:path w="11743" h="8894" extrusionOk="0">
                  <a:moveTo>
                    <a:pt x="10404" y="1"/>
                  </a:moveTo>
                  <a:cubicBezTo>
                    <a:pt x="10807" y="403"/>
                    <a:pt x="10786" y="1069"/>
                    <a:pt x="10363" y="1492"/>
                  </a:cubicBezTo>
                  <a:cubicBezTo>
                    <a:pt x="10143" y="1712"/>
                    <a:pt x="9858" y="1823"/>
                    <a:pt x="9580" y="1823"/>
                  </a:cubicBezTo>
                  <a:cubicBezTo>
                    <a:pt x="9321" y="1823"/>
                    <a:pt x="9069" y="1727"/>
                    <a:pt x="8878" y="1534"/>
                  </a:cubicBezTo>
                  <a:lnTo>
                    <a:pt x="8753" y="1409"/>
                  </a:lnTo>
                  <a:cubicBezTo>
                    <a:pt x="8717" y="1376"/>
                    <a:pt x="8673" y="1360"/>
                    <a:pt x="8629" y="1360"/>
                  </a:cubicBezTo>
                  <a:cubicBezTo>
                    <a:pt x="8581" y="1360"/>
                    <a:pt x="8533" y="1379"/>
                    <a:pt x="8497" y="1416"/>
                  </a:cubicBezTo>
                  <a:lnTo>
                    <a:pt x="6895" y="3025"/>
                  </a:lnTo>
                  <a:cubicBezTo>
                    <a:pt x="6194" y="3726"/>
                    <a:pt x="6048" y="4801"/>
                    <a:pt x="6548" y="5591"/>
                  </a:cubicBezTo>
                  <a:cubicBezTo>
                    <a:pt x="7144" y="6549"/>
                    <a:pt x="7013" y="7665"/>
                    <a:pt x="6721" y="7950"/>
                  </a:cubicBezTo>
                  <a:cubicBezTo>
                    <a:pt x="6695" y="7971"/>
                    <a:pt x="6664" y="7980"/>
                    <a:pt x="6636" y="7980"/>
                  </a:cubicBezTo>
                  <a:cubicBezTo>
                    <a:pt x="6627" y="7980"/>
                    <a:pt x="6618" y="7979"/>
                    <a:pt x="6610" y="7977"/>
                  </a:cubicBezTo>
                  <a:cubicBezTo>
                    <a:pt x="4488" y="6278"/>
                    <a:pt x="486" y="2130"/>
                    <a:pt x="430" y="1360"/>
                  </a:cubicBezTo>
                  <a:cubicBezTo>
                    <a:pt x="368" y="1388"/>
                    <a:pt x="298" y="1430"/>
                    <a:pt x="243" y="1478"/>
                  </a:cubicBezTo>
                  <a:cubicBezTo>
                    <a:pt x="0" y="1721"/>
                    <a:pt x="1422" y="3407"/>
                    <a:pt x="3087" y="5113"/>
                  </a:cubicBezTo>
                  <a:cubicBezTo>
                    <a:pt x="3364" y="5397"/>
                    <a:pt x="3642" y="5682"/>
                    <a:pt x="3926" y="5959"/>
                  </a:cubicBezTo>
                  <a:lnTo>
                    <a:pt x="4016" y="6042"/>
                  </a:lnTo>
                  <a:lnTo>
                    <a:pt x="4023" y="6056"/>
                  </a:lnTo>
                  <a:lnTo>
                    <a:pt x="4106" y="6139"/>
                  </a:lnTo>
                  <a:lnTo>
                    <a:pt x="4120" y="6146"/>
                  </a:lnTo>
                  <a:lnTo>
                    <a:pt x="4203" y="6236"/>
                  </a:lnTo>
                  <a:lnTo>
                    <a:pt x="4210" y="6243"/>
                  </a:lnTo>
                  <a:lnTo>
                    <a:pt x="4300" y="6327"/>
                  </a:lnTo>
                  <a:cubicBezTo>
                    <a:pt x="4488" y="6507"/>
                    <a:pt x="4675" y="6687"/>
                    <a:pt x="4855" y="6854"/>
                  </a:cubicBezTo>
                  <a:lnTo>
                    <a:pt x="4946" y="6937"/>
                  </a:lnTo>
                  <a:lnTo>
                    <a:pt x="4952" y="6944"/>
                  </a:lnTo>
                  <a:lnTo>
                    <a:pt x="5036" y="7020"/>
                  </a:lnTo>
                  <a:lnTo>
                    <a:pt x="5050" y="7034"/>
                  </a:lnTo>
                  <a:lnTo>
                    <a:pt x="5119" y="7097"/>
                  </a:lnTo>
                  <a:lnTo>
                    <a:pt x="5140" y="7117"/>
                  </a:lnTo>
                  <a:lnTo>
                    <a:pt x="5209" y="7180"/>
                  </a:lnTo>
                  <a:lnTo>
                    <a:pt x="5230" y="7194"/>
                  </a:lnTo>
                  <a:lnTo>
                    <a:pt x="5299" y="7263"/>
                  </a:lnTo>
                  <a:lnTo>
                    <a:pt x="5313" y="7277"/>
                  </a:lnTo>
                  <a:lnTo>
                    <a:pt x="5382" y="7339"/>
                  </a:lnTo>
                  <a:lnTo>
                    <a:pt x="5403" y="7353"/>
                  </a:lnTo>
                  <a:lnTo>
                    <a:pt x="5473" y="7423"/>
                  </a:lnTo>
                  <a:lnTo>
                    <a:pt x="5487" y="7430"/>
                  </a:lnTo>
                  <a:lnTo>
                    <a:pt x="5563" y="7499"/>
                  </a:lnTo>
                  <a:cubicBezTo>
                    <a:pt x="5653" y="7575"/>
                    <a:pt x="5736" y="7651"/>
                    <a:pt x="5819" y="7721"/>
                  </a:cubicBezTo>
                  <a:lnTo>
                    <a:pt x="5826" y="7728"/>
                  </a:lnTo>
                  <a:lnTo>
                    <a:pt x="5896" y="7790"/>
                  </a:lnTo>
                  <a:lnTo>
                    <a:pt x="5917" y="7804"/>
                  </a:lnTo>
                  <a:lnTo>
                    <a:pt x="5979" y="7853"/>
                  </a:lnTo>
                  <a:lnTo>
                    <a:pt x="6000" y="7873"/>
                  </a:lnTo>
                  <a:lnTo>
                    <a:pt x="6055" y="7922"/>
                  </a:lnTo>
                  <a:lnTo>
                    <a:pt x="6076" y="7943"/>
                  </a:lnTo>
                  <a:lnTo>
                    <a:pt x="6132" y="7984"/>
                  </a:lnTo>
                  <a:lnTo>
                    <a:pt x="6159" y="8005"/>
                  </a:lnTo>
                  <a:lnTo>
                    <a:pt x="6208" y="8047"/>
                  </a:lnTo>
                  <a:lnTo>
                    <a:pt x="6229" y="8068"/>
                  </a:lnTo>
                  <a:lnTo>
                    <a:pt x="6277" y="8109"/>
                  </a:lnTo>
                  <a:lnTo>
                    <a:pt x="6305" y="8130"/>
                  </a:lnTo>
                  <a:lnTo>
                    <a:pt x="6354" y="8165"/>
                  </a:lnTo>
                  <a:lnTo>
                    <a:pt x="6374" y="8186"/>
                  </a:lnTo>
                  <a:lnTo>
                    <a:pt x="6423" y="8227"/>
                  </a:lnTo>
                  <a:lnTo>
                    <a:pt x="6451" y="8241"/>
                  </a:lnTo>
                  <a:lnTo>
                    <a:pt x="6499" y="8283"/>
                  </a:lnTo>
                  <a:lnTo>
                    <a:pt x="6513" y="8297"/>
                  </a:lnTo>
                  <a:lnTo>
                    <a:pt x="6582" y="8352"/>
                  </a:lnTo>
                  <a:lnTo>
                    <a:pt x="6652" y="8401"/>
                  </a:lnTo>
                  <a:lnTo>
                    <a:pt x="6659" y="8408"/>
                  </a:lnTo>
                  <a:lnTo>
                    <a:pt x="6714" y="8449"/>
                  </a:lnTo>
                  <a:lnTo>
                    <a:pt x="6735" y="8463"/>
                  </a:lnTo>
                  <a:lnTo>
                    <a:pt x="6777" y="8491"/>
                  </a:lnTo>
                  <a:lnTo>
                    <a:pt x="6797" y="8512"/>
                  </a:lnTo>
                  <a:lnTo>
                    <a:pt x="6839" y="8539"/>
                  </a:lnTo>
                  <a:lnTo>
                    <a:pt x="6860" y="8553"/>
                  </a:lnTo>
                  <a:lnTo>
                    <a:pt x="6895" y="8581"/>
                  </a:lnTo>
                  <a:lnTo>
                    <a:pt x="6922" y="8595"/>
                  </a:lnTo>
                  <a:lnTo>
                    <a:pt x="6957" y="8623"/>
                  </a:lnTo>
                  <a:lnTo>
                    <a:pt x="6978" y="8636"/>
                  </a:lnTo>
                  <a:lnTo>
                    <a:pt x="7013" y="8657"/>
                  </a:lnTo>
                  <a:lnTo>
                    <a:pt x="7033" y="8671"/>
                  </a:lnTo>
                  <a:lnTo>
                    <a:pt x="7068" y="8692"/>
                  </a:lnTo>
                  <a:lnTo>
                    <a:pt x="7089" y="8706"/>
                  </a:lnTo>
                  <a:lnTo>
                    <a:pt x="7117" y="8727"/>
                  </a:lnTo>
                  <a:lnTo>
                    <a:pt x="7137" y="8740"/>
                  </a:lnTo>
                  <a:lnTo>
                    <a:pt x="7165" y="8754"/>
                  </a:lnTo>
                  <a:lnTo>
                    <a:pt x="7186" y="8768"/>
                  </a:lnTo>
                  <a:lnTo>
                    <a:pt x="7221" y="8782"/>
                  </a:lnTo>
                  <a:lnTo>
                    <a:pt x="7234" y="8796"/>
                  </a:lnTo>
                  <a:lnTo>
                    <a:pt x="7276" y="8817"/>
                  </a:lnTo>
                  <a:lnTo>
                    <a:pt x="7318" y="8838"/>
                  </a:lnTo>
                  <a:lnTo>
                    <a:pt x="7332" y="8844"/>
                  </a:lnTo>
                  <a:lnTo>
                    <a:pt x="7359" y="8851"/>
                  </a:lnTo>
                  <a:lnTo>
                    <a:pt x="7373" y="8858"/>
                  </a:lnTo>
                  <a:lnTo>
                    <a:pt x="7394" y="8872"/>
                  </a:lnTo>
                  <a:lnTo>
                    <a:pt x="7408" y="8879"/>
                  </a:lnTo>
                  <a:lnTo>
                    <a:pt x="7429" y="8886"/>
                  </a:lnTo>
                  <a:lnTo>
                    <a:pt x="7449" y="8886"/>
                  </a:lnTo>
                  <a:lnTo>
                    <a:pt x="7463" y="8893"/>
                  </a:lnTo>
                  <a:lnTo>
                    <a:pt x="7623" y="8893"/>
                  </a:lnTo>
                  <a:cubicBezTo>
                    <a:pt x="7630" y="8886"/>
                    <a:pt x="7630" y="8879"/>
                    <a:pt x="7637" y="8879"/>
                  </a:cubicBezTo>
                  <a:cubicBezTo>
                    <a:pt x="7651" y="8872"/>
                    <a:pt x="7671" y="8865"/>
                    <a:pt x="7685" y="8858"/>
                  </a:cubicBezTo>
                  <a:lnTo>
                    <a:pt x="7692" y="8844"/>
                  </a:lnTo>
                  <a:lnTo>
                    <a:pt x="7713" y="8817"/>
                  </a:lnTo>
                  <a:lnTo>
                    <a:pt x="7727" y="8803"/>
                  </a:lnTo>
                  <a:lnTo>
                    <a:pt x="7748" y="8768"/>
                  </a:lnTo>
                  <a:lnTo>
                    <a:pt x="7755" y="8754"/>
                  </a:lnTo>
                  <a:cubicBezTo>
                    <a:pt x="7970" y="8338"/>
                    <a:pt x="8011" y="7374"/>
                    <a:pt x="7484" y="6535"/>
                  </a:cubicBezTo>
                  <a:cubicBezTo>
                    <a:pt x="6985" y="5737"/>
                    <a:pt x="7130" y="4662"/>
                    <a:pt x="7831" y="3961"/>
                  </a:cubicBezTo>
                  <a:lnTo>
                    <a:pt x="9433" y="2359"/>
                  </a:lnTo>
                  <a:cubicBezTo>
                    <a:pt x="9469" y="2320"/>
                    <a:pt x="9517" y="2301"/>
                    <a:pt x="9565" y="2301"/>
                  </a:cubicBezTo>
                  <a:cubicBezTo>
                    <a:pt x="9611" y="2301"/>
                    <a:pt x="9656" y="2318"/>
                    <a:pt x="9690" y="2352"/>
                  </a:cubicBezTo>
                  <a:lnTo>
                    <a:pt x="9815" y="2470"/>
                  </a:lnTo>
                  <a:cubicBezTo>
                    <a:pt x="10005" y="2664"/>
                    <a:pt x="10258" y="2759"/>
                    <a:pt x="10516" y="2759"/>
                  </a:cubicBezTo>
                  <a:cubicBezTo>
                    <a:pt x="10795" y="2759"/>
                    <a:pt x="11080" y="2648"/>
                    <a:pt x="11299" y="2429"/>
                  </a:cubicBezTo>
                  <a:cubicBezTo>
                    <a:pt x="11722" y="2005"/>
                    <a:pt x="11743" y="1340"/>
                    <a:pt x="11348" y="937"/>
                  </a:cubicBezTo>
                  <a:lnTo>
                    <a:pt x="1040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40"/>
            <p:cNvSpPr/>
            <p:nvPr/>
          </p:nvSpPr>
          <p:spPr>
            <a:xfrm>
              <a:off x="4892497" y="4162322"/>
              <a:ext cx="143973" cy="138062"/>
            </a:xfrm>
            <a:custGeom>
              <a:avLst/>
              <a:gdLst/>
              <a:ahLst/>
              <a:cxnLst/>
              <a:rect l="l" t="t" r="r" b="b"/>
              <a:pathLst>
                <a:path w="5480" h="5255" extrusionOk="0">
                  <a:moveTo>
                    <a:pt x="1232" y="0"/>
                  </a:moveTo>
                  <a:cubicBezTo>
                    <a:pt x="951" y="0"/>
                    <a:pt x="665" y="111"/>
                    <a:pt x="444" y="332"/>
                  </a:cubicBezTo>
                  <a:cubicBezTo>
                    <a:pt x="21" y="755"/>
                    <a:pt x="0" y="1421"/>
                    <a:pt x="403" y="1816"/>
                  </a:cubicBezTo>
                  <a:lnTo>
                    <a:pt x="521" y="1941"/>
                  </a:lnTo>
                  <a:lnTo>
                    <a:pt x="3427" y="4840"/>
                  </a:lnTo>
                  <a:lnTo>
                    <a:pt x="3552" y="4965"/>
                  </a:lnTo>
                  <a:cubicBezTo>
                    <a:pt x="3742" y="5159"/>
                    <a:pt x="3995" y="5254"/>
                    <a:pt x="4253" y="5254"/>
                  </a:cubicBezTo>
                  <a:cubicBezTo>
                    <a:pt x="4532" y="5254"/>
                    <a:pt x="4817" y="5143"/>
                    <a:pt x="5036" y="4924"/>
                  </a:cubicBezTo>
                  <a:cubicBezTo>
                    <a:pt x="5459" y="4500"/>
                    <a:pt x="5480" y="3835"/>
                    <a:pt x="5085" y="3439"/>
                  </a:cubicBezTo>
                  <a:lnTo>
                    <a:pt x="1936" y="283"/>
                  </a:lnTo>
                  <a:cubicBezTo>
                    <a:pt x="1743" y="94"/>
                    <a:pt x="1490" y="0"/>
                    <a:pt x="12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40"/>
            <p:cNvSpPr/>
            <p:nvPr/>
          </p:nvSpPr>
          <p:spPr>
            <a:xfrm>
              <a:off x="4893758" y="4185048"/>
              <a:ext cx="142712" cy="115336"/>
            </a:xfrm>
            <a:custGeom>
              <a:avLst/>
              <a:gdLst/>
              <a:ahLst/>
              <a:cxnLst/>
              <a:rect l="l" t="t" r="r" b="b"/>
              <a:pathLst>
                <a:path w="5432" h="4390" extrusionOk="0">
                  <a:moveTo>
                    <a:pt x="91" y="1"/>
                  </a:moveTo>
                  <a:lnTo>
                    <a:pt x="91" y="1"/>
                  </a:lnTo>
                  <a:cubicBezTo>
                    <a:pt x="1" y="341"/>
                    <a:pt x="105" y="701"/>
                    <a:pt x="348" y="951"/>
                  </a:cubicBezTo>
                  <a:lnTo>
                    <a:pt x="473" y="1076"/>
                  </a:lnTo>
                  <a:lnTo>
                    <a:pt x="3379" y="3982"/>
                  </a:lnTo>
                  <a:lnTo>
                    <a:pt x="3497" y="4100"/>
                  </a:lnTo>
                  <a:cubicBezTo>
                    <a:pt x="3690" y="4294"/>
                    <a:pt x="3945" y="4389"/>
                    <a:pt x="4204" y="4389"/>
                  </a:cubicBezTo>
                  <a:cubicBezTo>
                    <a:pt x="4484" y="4389"/>
                    <a:pt x="4769" y="4278"/>
                    <a:pt x="4988" y="4059"/>
                  </a:cubicBezTo>
                  <a:cubicBezTo>
                    <a:pt x="5411" y="3635"/>
                    <a:pt x="5432" y="2970"/>
                    <a:pt x="5037" y="2574"/>
                  </a:cubicBezTo>
                  <a:lnTo>
                    <a:pt x="4690" y="2227"/>
                  </a:lnTo>
                  <a:cubicBezTo>
                    <a:pt x="4634" y="2429"/>
                    <a:pt x="4530" y="2616"/>
                    <a:pt x="4385" y="2761"/>
                  </a:cubicBezTo>
                  <a:cubicBezTo>
                    <a:pt x="4165" y="2981"/>
                    <a:pt x="3880" y="3092"/>
                    <a:pt x="3601" y="3092"/>
                  </a:cubicBezTo>
                  <a:cubicBezTo>
                    <a:pt x="3341" y="3092"/>
                    <a:pt x="3087" y="2997"/>
                    <a:pt x="2893" y="2803"/>
                  </a:cubicBezTo>
                  <a:lnTo>
                    <a:pt x="2775" y="2685"/>
                  </a:lnTo>
                  <a:lnTo>
                    <a:pt x="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0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/>
              <a:t>P</a:t>
            </a:r>
            <a:r>
              <a:rPr lang="en-US" dirty="0" err="1"/>
              <a:t>engertian</a:t>
            </a:r>
            <a:r>
              <a:rPr lang="en-US" dirty="0"/>
              <a:t> </a:t>
            </a:r>
            <a:r>
              <a:rPr lang="en-US" dirty="0" err="1"/>
              <a:t>Etika</a:t>
            </a:r>
            <a:endParaRPr dirty="0"/>
          </a:p>
        </p:txBody>
      </p:sp>
      <p:sp>
        <p:nvSpPr>
          <p:cNvPr id="286" name="Google Shape;286;p30"/>
          <p:cNvSpPr txBox="1">
            <a:spLocks noGrp="1"/>
          </p:cNvSpPr>
          <p:nvPr>
            <p:ph type="body" idx="1"/>
          </p:nvPr>
        </p:nvSpPr>
        <p:spPr>
          <a:xfrm>
            <a:off x="713225" y="1246950"/>
            <a:ext cx="7717500" cy="171073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buNone/>
            </a:pP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Etika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merupakan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suatu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pemikiran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kritis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dan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mendasar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tentang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ajaran-ajaran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dan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pandangan-pandangan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moral.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Etika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adalah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suatu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ilmu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yang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membahas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tentang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bagaimana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dan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mengapa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kita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mengikuti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suatu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ajaran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moral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tertentu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,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atau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bagaimana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kita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harus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mengambil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sikap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yang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bertanggung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jawab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berhadapan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dengan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berbagai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ajaran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 moral (</a:t>
            </a:r>
            <a:r>
              <a:rPr lang="en-US" sz="1800" dirty="0" err="1">
                <a:latin typeface="Lato" panose="020B0604020202020204" charset="0"/>
                <a:cs typeface="Dubai Medium" panose="020B0604020202020204" pitchFamily="34" charset="-78"/>
              </a:rPr>
              <a:t>Suseno</a:t>
            </a:r>
            <a:r>
              <a:rPr lang="en-US" sz="1800" dirty="0">
                <a:latin typeface="Lato" panose="020B0604020202020204" charset="0"/>
                <a:cs typeface="Dubai Medium" panose="020B0604020202020204" pitchFamily="34" charset="-78"/>
              </a:rPr>
              <a:t>, 1987).</a:t>
            </a:r>
          </a:p>
        </p:txBody>
      </p:sp>
      <p:grpSp>
        <p:nvGrpSpPr>
          <p:cNvPr id="4" name="Google Shape;1130;p59">
            <a:extLst>
              <a:ext uri="{FF2B5EF4-FFF2-40B4-BE49-F238E27FC236}">
                <a16:creationId xmlns:a16="http://schemas.microsoft.com/office/drawing/2014/main" id="{2790DC52-AF19-43A2-BA6D-38307E00E2C0}"/>
              </a:ext>
            </a:extLst>
          </p:cNvPr>
          <p:cNvGrpSpPr/>
          <p:nvPr/>
        </p:nvGrpSpPr>
        <p:grpSpPr>
          <a:xfrm>
            <a:off x="8094133" y="4508649"/>
            <a:ext cx="336592" cy="190702"/>
            <a:chOff x="4791775" y="1877500"/>
            <a:chExt cx="66725" cy="36975"/>
          </a:xfrm>
        </p:grpSpPr>
        <p:sp>
          <p:nvSpPr>
            <p:cNvPr id="5" name="Google Shape;1131;p59">
              <a:extLst>
                <a:ext uri="{FF2B5EF4-FFF2-40B4-BE49-F238E27FC236}">
                  <a16:creationId xmlns:a16="http://schemas.microsoft.com/office/drawing/2014/main" id="{3574A575-3C8E-4E08-AFE7-FA08688AC75C}"/>
                </a:ext>
              </a:extLst>
            </p:cNvPr>
            <p:cNvSpPr/>
            <p:nvPr/>
          </p:nvSpPr>
          <p:spPr>
            <a:xfrm>
              <a:off x="479177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2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132;p59">
              <a:extLst>
                <a:ext uri="{FF2B5EF4-FFF2-40B4-BE49-F238E27FC236}">
                  <a16:creationId xmlns:a16="http://schemas.microsoft.com/office/drawing/2014/main" id="{D58D049A-FB51-4D2D-A562-43ED5EAE8B39}"/>
                </a:ext>
              </a:extLst>
            </p:cNvPr>
            <p:cNvSpPr/>
            <p:nvPr/>
          </p:nvSpPr>
          <p:spPr>
            <a:xfrm>
              <a:off x="482242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3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5056F62A-F2FC-4CA4-98D2-5FB27899B55F}"/>
              </a:ext>
            </a:extLst>
          </p:cNvPr>
          <p:cNvSpPr/>
          <p:nvPr/>
        </p:nvSpPr>
        <p:spPr>
          <a:xfrm>
            <a:off x="7048858" y="4342461"/>
            <a:ext cx="107914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mond Nougat" panose="02000600000000000000" pitchFamily="2" charset="0"/>
              </a:rPr>
              <a:t>Jenis</a:t>
            </a:r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mond Nougat" panose="02000600000000000000" pitchFamily="2" charset="0"/>
              </a:rPr>
              <a:t> </a:t>
            </a:r>
            <a:r>
              <a:rPr lang="en-US" sz="20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mond Nougat" panose="02000600000000000000" pitchFamily="2" charset="0"/>
              </a:rPr>
              <a:t>Etika</a:t>
            </a:r>
            <a:endParaRPr 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mond Nougat" panose="02000600000000000000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3200" dirty="0"/>
              <a:t>J</a:t>
            </a:r>
            <a:r>
              <a:rPr lang="en-US" sz="3200" dirty="0" err="1"/>
              <a:t>enis</a:t>
            </a:r>
            <a:r>
              <a:rPr lang="en-US" sz="3200" dirty="0"/>
              <a:t> </a:t>
            </a:r>
            <a:r>
              <a:rPr lang="en-US" sz="3200" dirty="0" err="1"/>
              <a:t>Etika</a:t>
            </a:r>
            <a:endParaRPr sz="3200" dirty="0"/>
          </a:p>
        </p:txBody>
      </p:sp>
      <p:sp>
        <p:nvSpPr>
          <p:cNvPr id="300" name="Google Shape;300;p31"/>
          <p:cNvSpPr/>
          <p:nvPr/>
        </p:nvSpPr>
        <p:spPr>
          <a:xfrm rot="1373105">
            <a:off x="42118" y="4059428"/>
            <a:ext cx="945918" cy="844855"/>
          </a:xfrm>
          <a:custGeom>
            <a:avLst/>
            <a:gdLst/>
            <a:ahLst/>
            <a:cxnLst/>
            <a:rect l="l" t="t" r="r" b="b"/>
            <a:pathLst>
              <a:path w="8873" h="7925" fill="none" extrusionOk="0">
                <a:moveTo>
                  <a:pt x="6411" y="7924"/>
                </a:moveTo>
                <a:lnTo>
                  <a:pt x="1026" y="3873"/>
                </a:lnTo>
                <a:cubicBezTo>
                  <a:pt x="180" y="3232"/>
                  <a:pt x="0" y="2052"/>
                  <a:pt x="641" y="1206"/>
                </a:cubicBezTo>
                <a:lnTo>
                  <a:pt x="795" y="1001"/>
                </a:lnTo>
                <a:cubicBezTo>
                  <a:pt x="1436" y="154"/>
                  <a:pt x="2616" y="1"/>
                  <a:pt x="3462" y="616"/>
                </a:cubicBezTo>
                <a:lnTo>
                  <a:pt x="8872" y="4668"/>
                </a:lnTo>
                <a:lnTo>
                  <a:pt x="8462" y="5206"/>
                </a:lnTo>
                <a:cubicBezTo>
                  <a:pt x="7770" y="6129"/>
                  <a:pt x="6462" y="6309"/>
                  <a:pt x="5565" y="5616"/>
                </a:cubicBezTo>
                <a:lnTo>
                  <a:pt x="2616" y="3411"/>
                </a:lnTo>
                <a:cubicBezTo>
                  <a:pt x="2308" y="3180"/>
                  <a:pt x="2257" y="2770"/>
                  <a:pt x="2488" y="2488"/>
                </a:cubicBezTo>
                <a:lnTo>
                  <a:pt x="2667" y="2231"/>
                </a:lnTo>
                <a:cubicBezTo>
                  <a:pt x="2898" y="1924"/>
                  <a:pt x="3308" y="1872"/>
                  <a:pt x="3590" y="2078"/>
                </a:cubicBezTo>
                <a:lnTo>
                  <a:pt x="5821" y="3770"/>
                </a:ln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25642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1" name="Google Shape;301;p31"/>
          <p:cNvGrpSpPr/>
          <p:nvPr/>
        </p:nvGrpSpPr>
        <p:grpSpPr>
          <a:xfrm>
            <a:off x="7096475" y="115832"/>
            <a:ext cx="2516111" cy="2956989"/>
            <a:chOff x="6720600" y="1580957"/>
            <a:chExt cx="2516111" cy="2956989"/>
          </a:xfrm>
        </p:grpSpPr>
        <p:sp>
          <p:nvSpPr>
            <p:cNvPr id="302" name="Google Shape;302;p31"/>
            <p:cNvSpPr/>
            <p:nvPr/>
          </p:nvSpPr>
          <p:spPr>
            <a:xfrm flipH="1">
              <a:off x="7872024" y="2926561"/>
              <a:ext cx="1364688" cy="1611384"/>
            </a:xfrm>
            <a:custGeom>
              <a:avLst/>
              <a:gdLst/>
              <a:ahLst/>
              <a:cxnLst/>
              <a:rect l="l" t="t" r="r" b="b"/>
              <a:pathLst>
                <a:path w="8129" h="9598" extrusionOk="0">
                  <a:moveTo>
                    <a:pt x="5283" y="1"/>
                  </a:moveTo>
                  <a:lnTo>
                    <a:pt x="359" y="7155"/>
                  </a:lnTo>
                  <a:cubicBezTo>
                    <a:pt x="0" y="7642"/>
                    <a:pt x="128" y="8335"/>
                    <a:pt x="616" y="8668"/>
                  </a:cubicBezTo>
                  <a:lnTo>
                    <a:pt x="1693" y="9412"/>
                  </a:lnTo>
                  <a:cubicBezTo>
                    <a:pt x="1876" y="9537"/>
                    <a:pt x="2085" y="9597"/>
                    <a:pt x="2294" y="9597"/>
                  </a:cubicBezTo>
                  <a:cubicBezTo>
                    <a:pt x="2639" y="9597"/>
                    <a:pt x="2982" y="9433"/>
                    <a:pt x="3205" y="9130"/>
                  </a:cubicBezTo>
                  <a:lnTo>
                    <a:pt x="8129" y="1975"/>
                  </a:lnTo>
                  <a:lnTo>
                    <a:pt x="52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31"/>
            <p:cNvSpPr/>
            <p:nvPr/>
          </p:nvSpPr>
          <p:spPr>
            <a:xfrm>
              <a:off x="6720600" y="1580957"/>
              <a:ext cx="1861800" cy="1861800"/>
            </a:xfrm>
            <a:prstGeom prst="donut">
              <a:avLst>
                <a:gd name="adj" fmla="val 12543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31"/>
            <p:cNvSpPr/>
            <p:nvPr/>
          </p:nvSpPr>
          <p:spPr>
            <a:xfrm flipH="1">
              <a:off x="6747367" y="1808525"/>
              <a:ext cx="1826678" cy="1408554"/>
            </a:xfrm>
            <a:custGeom>
              <a:avLst/>
              <a:gdLst/>
              <a:ahLst/>
              <a:cxnLst/>
              <a:rect l="l" t="t" r="r" b="b"/>
              <a:pathLst>
                <a:path w="12772" h="9848" extrusionOk="0">
                  <a:moveTo>
                    <a:pt x="6447" y="279"/>
                  </a:moveTo>
                  <a:cubicBezTo>
                    <a:pt x="7321" y="279"/>
                    <a:pt x="8222" y="535"/>
                    <a:pt x="9052" y="1108"/>
                  </a:cubicBezTo>
                  <a:lnTo>
                    <a:pt x="9052" y="1134"/>
                  </a:lnTo>
                  <a:cubicBezTo>
                    <a:pt x="11155" y="2570"/>
                    <a:pt x="11668" y="5467"/>
                    <a:pt x="10232" y="7570"/>
                  </a:cubicBezTo>
                  <a:cubicBezTo>
                    <a:pt x="9291" y="8945"/>
                    <a:pt x="7866" y="9578"/>
                    <a:pt x="6454" y="9578"/>
                  </a:cubicBezTo>
                  <a:cubicBezTo>
                    <a:pt x="4364" y="9578"/>
                    <a:pt x="2301" y="8193"/>
                    <a:pt x="1873" y="5775"/>
                  </a:cubicBezTo>
                  <a:cubicBezTo>
                    <a:pt x="1312" y="2699"/>
                    <a:pt x="3758" y="279"/>
                    <a:pt x="6447" y="279"/>
                  </a:cubicBezTo>
                  <a:close/>
                  <a:moveTo>
                    <a:pt x="6424" y="1"/>
                  </a:moveTo>
                  <a:cubicBezTo>
                    <a:pt x="6128" y="1"/>
                    <a:pt x="5824" y="27"/>
                    <a:pt x="5514" y="82"/>
                  </a:cubicBezTo>
                  <a:cubicBezTo>
                    <a:pt x="1206" y="877"/>
                    <a:pt x="1" y="6493"/>
                    <a:pt x="3616" y="8980"/>
                  </a:cubicBezTo>
                  <a:cubicBezTo>
                    <a:pt x="4466" y="9566"/>
                    <a:pt x="5435" y="9847"/>
                    <a:pt x="6395" y="9847"/>
                  </a:cubicBezTo>
                  <a:cubicBezTo>
                    <a:pt x="7956" y="9847"/>
                    <a:pt x="9494" y="9105"/>
                    <a:pt x="10463" y="7724"/>
                  </a:cubicBezTo>
                  <a:cubicBezTo>
                    <a:pt x="12771" y="4392"/>
                    <a:pt x="10243" y="1"/>
                    <a:pt x="64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7" name="Google Shape;307;p31"/>
          <p:cNvSpPr txBox="1">
            <a:spLocks noGrp="1"/>
          </p:cNvSpPr>
          <p:nvPr>
            <p:ph type="subTitle" idx="14"/>
          </p:nvPr>
        </p:nvSpPr>
        <p:spPr>
          <a:xfrm>
            <a:off x="492370" y="1373740"/>
            <a:ext cx="6482862" cy="161138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/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Etika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dibagi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menjadi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dua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kelompok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yaitu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etika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umum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dan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etika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khusus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.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Etika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umum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mempertanyakan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prinsip-prinsip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yang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berlaku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bagi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setiap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tindakan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manusia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,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sedangkan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etika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khusus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membahas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prinsip-prinsip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itu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dalam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hubungannya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dengan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berbagai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aspek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kehidupan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manusia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(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Suseno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, 1987).</a:t>
            </a:r>
          </a:p>
        </p:txBody>
      </p:sp>
      <p:grpSp>
        <p:nvGrpSpPr>
          <p:cNvPr id="42" name="Google Shape;1130;p59">
            <a:extLst>
              <a:ext uri="{FF2B5EF4-FFF2-40B4-BE49-F238E27FC236}">
                <a16:creationId xmlns:a16="http://schemas.microsoft.com/office/drawing/2014/main" id="{448B2520-3C4A-4250-9FEC-DEDA154D9365}"/>
              </a:ext>
            </a:extLst>
          </p:cNvPr>
          <p:cNvGrpSpPr/>
          <p:nvPr/>
        </p:nvGrpSpPr>
        <p:grpSpPr>
          <a:xfrm flipH="1">
            <a:off x="8094133" y="4508649"/>
            <a:ext cx="336592" cy="190702"/>
            <a:chOff x="4791775" y="1877500"/>
            <a:chExt cx="66725" cy="36975"/>
          </a:xfrm>
        </p:grpSpPr>
        <p:sp>
          <p:nvSpPr>
            <p:cNvPr id="43" name="Google Shape;1131;p59">
              <a:extLst>
                <a:ext uri="{FF2B5EF4-FFF2-40B4-BE49-F238E27FC236}">
                  <a16:creationId xmlns:a16="http://schemas.microsoft.com/office/drawing/2014/main" id="{A61C329B-05D4-4921-B375-F380217FAF0A}"/>
                </a:ext>
              </a:extLst>
            </p:cNvPr>
            <p:cNvSpPr/>
            <p:nvPr/>
          </p:nvSpPr>
          <p:spPr>
            <a:xfrm>
              <a:off x="479177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2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132;p59">
              <a:extLst>
                <a:ext uri="{FF2B5EF4-FFF2-40B4-BE49-F238E27FC236}">
                  <a16:creationId xmlns:a16="http://schemas.microsoft.com/office/drawing/2014/main" id="{69E15BA5-E587-49D8-8333-4E68614F131C}"/>
                </a:ext>
              </a:extLst>
            </p:cNvPr>
            <p:cNvSpPr/>
            <p:nvPr/>
          </p:nvSpPr>
          <p:spPr>
            <a:xfrm>
              <a:off x="482242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3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Rectangle 44">
            <a:hlinkClick r:id="rId3" action="ppaction://hlinksldjump"/>
            <a:extLst>
              <a:ext uri="{FF2B5EF4-FFF2-40B4-BE49-F238E27FC236}">
                <a16:creationId xmlns:a16="http://schemas.microsoft.com/office/drawing/2014/main" id="{9AED5818-788C-470D-838D-DF9738F9A5A5}"/>
              </a:ext>
            </a:extLst>
          </p:cNvPr>
          <p:cNvSpPr/>
          <p:nvPr/>
        </p:nvSpPr>
        <p:spPr>
          <a:xfrm>
            <a:off x="7536912" y="4364821"/>
            <a:ext cx="56778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mond Nougat" panose="02000600000000000000" pitchFamily="2" charset="0"/>
              </a:rPr>
              <a:t>Back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37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/>
              <a:t>P</a:t>
            </a:r>
            <a:r>
              <a:rPr lang="en-US" dirty="0" err="1"/>
              <a:t>engertian</a:t>
            </a:r>
            <a:r>
              <a:rPr lang="en-US" dirty="0"/>
              <a:t> Pancasila</a:t>
            </a:r>
            <a:endParaRPr dirty="0"/>
          </a:p>
        </p:txBody>
      </p:sp>
      <p:sp>
        <p:nvSpPr>
          <p:cNvPr id="387" name="Google Shape;387;p37"/>
          <p:cNvSpPr txBox="1">
            <a:spLocks noGrp="1"/>
          </p:cNvSpPr>
          <p:nvPr>
            <p:ph type="subTitle" idx="13"/>
          </p:nvPr>
        </p:nvSpPr>
        <p:spPr>
          <a:xfrm>
            <a:off x="835378" y="1365956"/>
            <a:ext cx="7032978" cy="29125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/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Pancasila 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adalah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pilar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ideologis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negara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Indonesia. Lima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ideologi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utama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penyusun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Pancasila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adalah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Ketuhanan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Yang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Maha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Esa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,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kemanusiaan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yang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adil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dan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beradab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,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persatuan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Indonesia,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kerakyatan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yang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dipimpin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oleh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hikmat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kebijaksanaan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dalam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permusyawaratan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/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perwakilan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,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dan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keadilan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sosial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bagi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seluruh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rakyat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Indonesia,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dan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tercantum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pada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alinea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ke-4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Preambule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(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Pembukaan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) 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Undang-Undang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Dasar 1945.</a:t>
            </a:r>
          </a:p>
        </p:txBody>
      </p:sp>
      <p:grpSp>
        <p:nvGrpSpPr>
          <p:cNvPr id="43" name="Google Shape;1130;p59">
            <a:extLst>
              <a:ext uri="{FF2B5EF4-FFF2-40B4-BE49-F238E27FC236}">
                <a16:creationId xmlns:a16="http://schemas.microsoft.com/office/drawing/2014/main" id="{B6659D8D-C9AD-4E73-91AF-F4B3346402F8}"/>
              </a:ext>
            </a:extLst>
          </p:cNvPr>
          <p:cNvGrpSpPr/>
          <p:nvPr/>
        </p:nvGrpSpPr>
        <p:grpSpPr>
          <a:xfrm>
            <a:off x="8094133" y="4508649"/>
            <a:ext cx="336592" cy="190702"/>
            <a:chOff x="4791775" y="1877500"/>
            <a:chExt cx="66725" cy="36975"/>
          </a:xfrm>
        </p:grpSpPr>
        <p:sp>
          <p:nvSpPr>
            <p:cNvPr id="44" name="Google Shape;1131;p59">
              <a:extLst>
                <a:ext uri="{FF2B5EF4-FFF2-40B4-BE49-F238E27FC236}">
                  <a16:creationId xmlns:a16="http://schemas.microsoft.com/office/drawing/2014/main" id="{5902218E-D573-4D9B-9BA4-CDA3E878AF2D}"/>
                </a:ext>
              </a:extLst>
            </p:cNvPr>
            <p:cNvSpPr/>
            <p:nvPr/>
          </p:nvSpPr>
          <p:spPr>
            <a:xfrm>
              <a:off x="479177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2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132;p59">
              <a:extLst>
                <a:ext uri="{FF2B5EF4-FFF2-40B4-BE49-F238E27FC236}">
                  <a16:creationId xmlns:a16="http://schemas.microsoft.com/office/drawing/2014/main" id="{B360BE86-8F8F-40FA-A457-EEA6E1D3A8F9}"/>
                </a:ext>
              </a:extLst>
            </p:cNvPr>
            <p:cNvSpPr/>
            <p:nvPr/>
          </p:nvSpPr>
          <p:spPr>
            <a:xfrm>
              <a:off x="482242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3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Rectangle 45">
            <a:hlinkClick r:id="rId3" action="ppaction://hlinksldjump"/>
            <a:extLst>
              <a:ext uri="{FF2B5EF4-FFF2-40B4-BE49-F238E27FC236}">
                <a16:creationId xmlns:a16="http://schemas.microsoft.com/office/drawing/2014/main" id="{746B1DEF-2267-4AD7-A1E0-FEE161759FDE}"/>
              </a:ext>
            </a:extLst>
          </p:cNvPr>
          <p:cNvSpPr/>
          <p:nvPr/>
        </p:nvSpPr>
        <p:spPr>
          <a:xfrm>
            <a:off x="7558681" y="4358789"/>
            <a:ext cx="58060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mond Nougat" panose="02000600000000000000" pitchFamily="2" charset="0"/>
              </a:rPr>
              <a:t>Next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4"/>
          <p:cNvSpPr/>
          <p:nvPr/>
        </p:nvSpPr>
        <p:spPr>
          <a:xfrm rot="213351" flipH="1">
            <a:off x="1667358" y="978954"/>
            <a:ext cx="5809284" cy="31858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4"/>
          <p:cNvSpPr txBox="1">
            <a:spLocks noGrp="1"/>
          </p:cNvSpPr>
          <p:nvPr>
            <p:ph type="title"/>
          </p:nvPr>
        </p:nvSpPr>
        <p:spPr>
          <a:xfrm>
            <a:off x="2374800" y="1118992"/>
            <a:ext cx="4394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800" dirty="0"/>
              <a:t>P</a:t>
            </a:r>
            <a:r>
              <a:rPr lang="en-US" sz="2800" dirty="0" err="1"/>
              <a:t>ancasila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Etika</a:t>
            </a:r>
            <a:r>
              <a:rPr lang="en-US" sz="2800" dirty="0"/>
              <a:t> </a:t>
            </a:r>
            <a:r>
              <a:rPr lang="en-US" sz="2800" dirty="0" err="1"/>
              <a:t>Bangsa</a:t>
            </a:r>
            <a:r>
              <a:rPr lang="en-US" sz="2800" dirty="0"/>
              <a:t> Indonesia</a:t>
            </a:r>
            <a:endParaRPr sz="2800" dirty="0"/>
          </a:p>
        </p:txBody>
      </p:sp>
      <p:sp>
        <p:nvSpPr>
          <p:cNvPr id="334" name="Google Shape;334;p34"/>
          <p:cNvSpPr txBox="1">
            <a:spLocks noGrp="1"/>
          </p:cNvSpPr>
          <p:nvPr>
            <p:ph type="subTitle" idx="1"/>
          </p:nvPr>
        </p:nvSpPr>
        <p:spPr>
          <a:xfrm>
            <a:off x="2138690" y="1916646"/>
            <a:ext cx="4630509" cy="18558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/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Pancasila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sebagai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 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sistem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 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etika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 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adalah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cabang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filsafat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 yang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dijabarkan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dari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sila-sila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 Pancasila 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untuk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mengatur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perilaku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kehidupan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bermasyarakat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,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berbangsa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,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dan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bernegara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 di Indonesia. Oleh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karena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itu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, di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dalam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 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etika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 Pancasila 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terkandung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nilai-nilai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ketuhanan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,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kemanusiaan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,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persatuan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,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kerakyatan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,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dan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1500" dirty="0" err="1">
                <a:latin typeface="Lato" panose="020B0604020202020204" charset="0"/>
                <a:cs typeface="Dubai Medium" panose="020B0604020202020204" pitchFamily="34" charset="-78"/>
              </a:rPr>
              <a:t>keadilan</a:t>
            </a:r>
            <a:r>
              <a:rPr lang="en-US" sz="1500" dirty="0">
                <a:latin typeface="Lato" panose="020B0604020202020204" charset="0"/>
                <a:cs typeface="Dubai Medium" panose="020B0604020202020204" pitchFamily="34" charset="-78"/>
              </a:rPr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latin typeface="Lato" panose="020B0604020202020204" charset="0"/>
            </a:endParaRPr>
          </a:p>
        </p:txBody>
      </p:sp>
      <p:grpSp>
        <p:nvGrpSpPr>
          <p:cNvPr id="335" name="Google Shape;335;p34"/>
          <p:cNvGrpSpPr/>
          <p:nvPr/>
        </p:nvGrpSpPr>
        <p:grpSpPr>
          <a:xfrm rot="-2026318">
            <a:off x="6264543" y="-8947"/>
            <a:ext cx="2674335" cy="2862666"/>
            <a:chOff x="6201089" y="32925"/>
            <a:chExt cx="699625" cy="748894"/>
          </a:xfrm>
        </p:grpSpPr>
        <p:sp>
          <p:nvSpPr>
            <p:cNvPr id="336" name="Google Shape;336;p34"/>
            <p:cNvSpPr/>
            <p:nvPr/>
          </p:nvSpPr>
          <p:spPr>
            <a:xfrm>
              <a:off x="6201089" y="32925"/>
              <a:ext cx="699625" cy="748894"/>
            </a:xfrm>
            <a:custGeom>
              <a:avLst/>
              <a:gdLst/>
              <a:ahLst/>
              <a:cxnLst/>
              <a:rect l="l" t="t" r="r" b="b"/>
              <a:pathLst>
                <a:path w="19156" h="20505" extrusionOk="0">
                  <a:moveTo>
                    <a:pt x="5667" y="0"/>
                  </a:moveTo>
                  <a:lnTo>
                    <a:pt x="0" y="15796"/>
                  </a:lnTo>
                  <a:lnTo>
                    <a:pt x="12950" y="20463"/>
                  </a:lnTo>
                  <a:cubicBezTo>
                    <a:pt x="13029" y="20491"/>
                    <a:pt x="13108" y="20505"/>
                    <a:pt x="13185" y="20505"/>
                  </a:cubicBezTo>
                  <a:cubicBezTo>
                    <a:pt x="13456" y="20505"/>
                    <a:pt x="13696" y="20338"/>
                    <a:pt x="13796" y="20078"/>
                  </a:cubicBezTo>
                  <a:lnTo>
                    <a:pt x="19053" y="5539"/>
                  </a:lnTo>
                  <a:cubicBezTo>
                    <a:pt x="19155" y="5180"/>
                    <a:pt x="18976" y="4795"/>
                    <a:pt x="18642" y="4693"/>
                  </a:cubicBezTo>
                  <a:lnTo>
                    <a:pt x="566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34"/>
            <p:cNvSpPr/>
            <p:nvPr/>
          </p:nvSpPr>
          <p:spPr>
            <a:xfrm>
              <a:off x="6301309" y="69448"/>
              <a:ext cx="221984" cy="581621"/>
            </a:xfrm>
            <a:custGeom>
              <a:avLst/>
              <a:gdLst/>
              <a:ahLst/>
              <a:cxnLst/>
              <a:rect l="l" t="t" r="r" b="b"/>
              <a:pathLst>
                <a:path w="6078" h="15925" extrusionOk="0">
                  <a:moveTo>
                    <a:pt x="5693" y="0"/>
                  </a:moveTo>
                  <a:lnTo>
                    <a:pt x="0" y="15796"/>
                  </a:lnTo>
                  <a:lnTo>
                    <a:pt x="385" y="15924"/>
                  </a:lnTo>
                  <a:lnTo>
                    <a:pt x="6077" y="129"/>
                  </a:lnTo>
                  <a:lnTo>
                    <a:pt x="569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34"/>
            <p:cNvSpPr/>
            <p:nvPr/>
          </p:nvSpPr>
          <p:spPr>
            <a:xfrm>
              <a:off x="6467052" y="311088"/>
              <a:ext cx="293166" cy="199486"/>
            </a:xfrm>
            <a:custGeom>
              <a:avLst/>
              <a:gdLst/>
              <a:ahLst/>
              <a:cxnLst/>
              <a:rect l="l" t="t" r="r" b="b"/>
              <a:pathLst>
                <a:path w="8027" h="5462" extrusionOk="0">
                  <a:moveTo>
                    <a:pt x="1052" y="0"/>
                  </a:moveTo>
                  <a:lnTo>
                    <a:pt x="1" y="2949"/>
                  </a:lnTo>
                  <a:lnTo>
                    <a:pt x="6975" y="5462"/>
                  </a:lnTo>
                  <a:lnTo>
                    <a:pt x="8027" y="2513"/>
                  </a:lnTo>
                  <a:lnTo>
                    <a:pt x="10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4"/>
            <p:cNvSpPr/>
            <p:nvPr/>
          </p:nvSpPr>
          <p:spPr>
            <a:xfrm>
              <a:off x="6354670" y="100347"/>
              <a:ext cx="91598" cy="91014"/>
            </a:xfrm>
            <a:custGeom>
              <a:avLst/>
              <a:gdLst/>
              <a:ahLst/>
              <a:cxnLst/>
              <a:rect l="l" t="t" r="r" b="b"/>
              <a:pathLst>
                <a:path w="2508" h="2492" extrusionOk="0">
                  <a:moveTo>
                    <a:pt x="821" y="1"/>
                  </a:moveTo>
                  <a:lnTo>
                    <a:pt x="693" y="334"/>
                  </a:lnTo>
                  <a:cubicBezTo>
                    <a:pt x="796" y="334"/>
                    <a:pt x="898" y="360"/>
                    <a:pt x="1001" y="385"/>
                  </a:cubicBezTo>
                  <a:cubicBezTo>
                    <a:pt x="2015" y="754"/>
                    <a:pt x="1620" y="2160"/>
                    <a:pt x="710" y="2160"/>
                  </a:cubicBezTo>
                  <a:cubicBezTo>
                    <a:pt x="608" y="2160"/>
                    <a:pt x="499" y="2142"/>
                    <a:pt x="385" y="2103"/>
                  </a:cubicBezTo>
                  <a:cubicBezTo>
                    <a:pt x="283" y="2052"/>
                    <a:pt x="206" y="2001"/>
                    <a:pt x="129" y="1949"/>
                  </a:cubicBezTo>
                  <a:lnTo>
                    <a:pt x="1" y="2257"/>
                  </a:lnTo>
                  <a:cubicBezTo>
                    <a:pt x="78" y="2308"/>
                    <a:pt x="180" y="2360"/>
                    <a:pt x="257" y="2411"/>
                  </a:cubicBezTo>
                  <a:cubicBezTo>
                    <a:pt x="417" y="2466"/>
                    <a:pt x="569" y="2491"/>
                    <a:pt x="713" y="2491"/>
                  </a:cubicBezTo>
                  <a:cubicBezTo>
                    <a:pt x="1969" y="2491"/>
                    <a:pt x="2508" y="561"/>
                    <a:pt x="1103" y="78"/>
                  </a:cubicBezTo>
                  <a:cubicBezTo>
                    <a:pt x="1001" y="52"/>
                    <a:pt x="924" y="26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4"/>
            <p:cNvSpPr/>
            <p:nvPr/>
          </p:nvSpPr>
          <p:spPr>
            <a:xfrm>
              <a:off x="6309709" y="225842"/>
              <a:ext cx="91379" cy="90320"/>
            </a:xfrm>
            <a:custGeom>
              <a:avLst/>
              <a:gdLst/>
              <a:ahLst/>
              <a:cxnLst/>
              <a:rect l="l" t="t" r="r" b="b"/>
              <a:pathLst>
                <a:path w="2502" h="2473" extrusionOk="0">
                  <a:moveTo>
                    <a:pt x="821" y="1"/>
                  </a:moveTo>
                  <a:lnTo>
                    <a:pt x="693" y="308"/>
                  </a:lnTo>
                  <a:cubicBezTo>
                    <a:pt x="796" y="308"/>
                    <a:pt x="898" y="334"/>
                    <a:pt x="1001" y="360"/>
                  </a:cubicBezTo>
                  <a:cubicBezTo>
                    <a:pt x="2010" y="727"/>
                    <a:pt x="1624" y="2141"/>
                    <a:pt x="724" y="2141"/>
                  </a:cubicBezTo>
                  <a:cubicBezTo>
                    <a:pt x="618" y="2141"/>
                    <a:pt x="504" y="2121"/>
                    <a:pt x="386" y="2078"/>
                  </a:cubicBezTo>
                  <a:cubicBezTo>
                    <a:pt x="283" y="2026"/>
                    <a:pt x="206" y="1975"/>
                    <a:pt x="129" y="1924"/>
                  </a:cubicBezTo>
                  <a:lnTo>
                    <a:pt x="1" y="2257"/>
                  </a:lnTo>
                  <a:cubicBezTo>
                    <a:pt x="78" y="2309"/>
                    <a:pt x="180" y="2334"/>
                    <a:pt x="257" y="2385"/>
                  </a:cubicBezTo>
                  <a:cubicBezTo>
                    <a:pt x="424" y="2446"/>
                    <a:pt x="582" y="2473"/>
                    <a:pt x="730" y="2473"/>
                  </a:cubicBezTo>
                  <a:cubicBezTo>
                    <a:pt x="1974" y="2473"/>
                    <a:pt x="2501" y="556"/>
                    <a:pt x="1103" y="52"/>
                  </a:cubicBezTo>
                  <a:cubicBezTo>
                    <a:pt x="1001" y="26"/>
                    <a:pt x="924" y="1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4"/>
            <p:cNvSpPr/>
            <p:nvPr/>
          </p:nvSpPr>
          <p:spPr>
            <a:xfrm>
              <a:off x="6264786" y="350423"/>
              <a:ext cx="91343" cy="90320"/>
            </a:xfrm>
            <a:custGeom>
              <a:avLst/>
              <a:gdLst/>
              <a:ahLst/>
              <a:cxnLst/>
              <a:rect l="l" t="t" r="r" b="b"/>
              <a:pathLst>
                <a:path w="2501" h="2473" extrusionOk="0">
                  <a:moveTo>
                    <a:pt x="821" y="0"/>
                  </a:moveTo>
                  <a:lnTo>
                    <a:pt x="692" y="333"/>
                  </a:lnTo>
                  <a:cubicBezTo>
                    <a:pt x="795" y="333"/>
                    <a:pt x="898" y="333"/>
                    <a:pt x="1000" y="385"/>
                  </a:cubicBezTo>
                  <a:cubicBezTo>
                    <a:pt x="2009" y="729"/>
                    <a:pt x="1623" y="2140"/>
                    <a:pt x="723" y="2140"/>
                  </a:cubicBezTo>
                  <a:cubicBezTo>
                    <a:pt x="617" y="2140"/>
                    <a:pt x="504" y="2120"/>
                    <a:pt x="385" y="2077"/>
                  </a:cubicBezTo>
                  <a:cubicBezTo>
                    <a:pt x="282" y="2052"/>
                    <a:pt x="205" y="2000"/>
                    <a:pt x="128" y="1923"/>
                  </a:cubicBezTo>
                  <a:lnTo>
                    <a:pt x="0" y="2257"/>
                  </a:lnTo>
                  <a:cubicBezTo>
                    <a:pt x="77" y="2308"/>
                    <a:pt x="180" y="2359"/>
                    <a:pt x="256" y="2385"/>
                  </a:cubicBezTo>
                  <a:cubicBezTo>
                    <a:pt x="423" y="2445"/>
                    <a:pt x="581" y="2472"/>
                    <a:pt x="730" y="2472"/>
                  </a:cubicBezTo>
                  <a:cubicBezTo>
                    <a:pt x="1974" y="2472"/>
                    <a:pt x="2500" y="555"/>
                    <a:pt x="1103" y="51"/>
                  </a:cubicBezTo>
                  <a:cubicBezTo>
                    <a:pt x="1000" y="26"/>
                    <a:pt x="923" y="0"/>
                    <a:pt x="8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34"/>
            <p:cNvSpPr/>
            <p:nvPr/>
          </p:nvSpPr>
          <p:spPr>
            <a:xfrm>
              <a:off x="6219825" y="474969"/>
              <a:ext cx="91343" cy="90320"/>
            </a:xfrm>
            <a:custGeom>
              <a:avLst/>
              <a:gdLst/>
              <a:ahLst/>
              <a:cxnLst/>
              <a:rect l="l" t="t" r="r" b="b"/>
              <a:pathLst>
                <a:path w="2501" h="2473" extrusionOk="0">
                  <a:moveTo>
                    <a:pt x="821" y="1"/>
                  </a:moveTo>
                  <a:lnTo>
                    <a:pt x="693" y="334"/>
                  </a:lnTo>
                  <a:cubicBezTo>
                    <a:pt x="795" y="334"/>
                    <a:pt x="898" y="334"/>
                    <a:pt x="1000" y="385"/>
                  </a:cubicBezTo>
                  <a:cubicBezTo>
                    <a:pt x="2008" y="752"/>
                    <a:pt x="1625" y="2141"/>
                    <a:pt x="727" y="2141"/>
                  </a:cubicBezTo>
                  <a:cubicBezTo>
                    <a:pt x="620" y="2141"/>
                    <a:pt x="505" y="2121"/>
                    <a:pt x="385" y="2078"/>
                  </a:cubicBezTo>
                  <a:cubicBezTo>
                    <a:pt x="282" y="2052"/>
                    <a:pt x="205" y="2001"/>
                    <a:pt x="128" y="1949"/>
                  </a:cubicBezTo>
                  <a:lnTo>
                    <a:pt x="0" y="2257"/>
                  </a:lnTo>
                  <a:cubicBezTo>
                    <a:pt x="77" y="2308"/>
                    <a:pt x="180" y="2360"/>
                    <a:pt x="257" y="2385"/>
                  </a:cubicBezTo>
                  <a:cubicBezTo>
                    <a:pt x="423" y="2445"/>
                    <a:pt x="582" y="2473"/>
                    <a:pt x="730" y="2473"/>
                  </a:cubicBezTo>
                  <a:cubicBezTo>
                    <a:pt x="1974" y="2473"/>
                    <a:pt x="2500" y="556"/>
                    <a:pt x="1103" y="52"/>
                  </a:cubicBezTo>
                  <a:lnTo>
                    <a:pt x="1103" y="52"/>
                  </a:lnTo>
                  <a:lnTo>
                    <a:pt x="1103" y="78"/>
                  </a:lnTo>
                  <a:cubicBezTo>
                    <a:pt x="1000" y="26"/>
                    <a:pt x="923" y="26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34"/>
            <p:cNvSpPr/>
            <p:nvPr/>
          </p:nvSpPr>
          <p:spPr>
            <a:xfrm>
              <a:off x="6363107" y="137820"/>
              <a:ext cx="19686" cy="7524"/>
            </a:xfrm>
            <a:custGeom>
              <a:avLst/>
              <a:gdLst/>
              <a:ahLst/>
              <a:cxnLst/>
              <a:rect l="l" t="t" r="r" b="b"/>
              <a:pathLst>
                <a:path w="539" h="206" fill="none" extrusionOk="0">
                  <a:moveTo>
                    <a:pt x="0" y="0"/>
                  </a:moveTo>
                  <a:lnTo>
                    <a:pt x="539" y="205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34"/>
            <p:cNvSpPr/>
            <p:nvPr/>
          </p:nvSpPr>
          <p:spPr>
            <a:xfrm>
              <a:off x="6318146" y="264265"/>
              <a:ext cx="18773" cy="6574"/>
            </a:xfrm>
            <a:custGeom>
              <a:avLst/>
              <a:gdLst/>
              <a:ahLst/>
              <a:cxnLst/>
              <a:rect l="l" t="t" r="r" b="b"/>
              <a:pathLst>
                <a:path w="514" h="180" fill="none" extrusionOk="0">
                  <a:moveTo>
                    <a:pt x="1" y="0"/>
                  </a:moveTo>
                  <a:lnTo>
                    <a:pt x="513" y="180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34"/>
            <p:cNvSpPr/>
            <p:nvPr/>
          </p:nvSpPr>
          <p:spPr>
            <a:xfrm>
              <a:off x="6272273" y="389759"/>
              <a:ext cx="19686" cy="7524"/>
            </a:xfrm>
            <a:custGeom>
              <a:avLst/>
              <a:gdLst/>
              <a:ahLst/>
              <a:cxnLst/>
              <a:rect l="l" t="t" r="r" b="b"/>
              <a:pathLst>
                <a:path w="539" h="206" fill="none" extrusionOk="0">
                  <a:moveTo>
                    <a:pt x="0" y="0"/>
                  </a:moveTo>
                  <a:lnTo>
                    <a:pt x="539" y="205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34"/>
            <p:cNvSpPr/>
            <p:nvPr/>
          </p:nvSpPr>
          <p:spPr>
            <a:xfrm>
              <a:off x="6227313" y="516167"/>
              <a:ext cx="18773" cy="6611"/>
            </a:xfrm>
            <a:custGeom>
              <a:avLst/>
              <a:gdLst/>
              <a:ahLst/>
              <a:cxnLst/>
              <a:rect l="l" t="t" r="r" b="b"/>
              <a:pathLst>
                <a:path w="514" h="181" fill="none" extrusionOk="0">
                  <a:moveTo>
                    <a:pt x="0" y="1"/>
                  </a:moveTo>
                  <a:lnTo>
                    <a:pt x="513" y="180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" name="Google Shape;1130;p59">
            <a:extLst>
              <a:ext uri="{FF2B5EF4-FFF2-40B4-BE49-F238E27FC236}">
                <a16:creationId xmlns:a16="http://schemas.microsoft.com/office/drawing/2014/main" id="{EE342820-F099-4665-ABB2-A889498110C7}"/>
              </a:ext>
            </a:extLst>
          </p:cNvPr>
          <p:cNvGrpSpPr/>
          <p:nvPr/>
        </p:nvGrpSpPr>
        <p:grpSpPr>
          <a:xfrm>
            <a:off x="8094133" y="4508649"/>
            <a:ext cx="336592" cy="190702"/>
            <a:chOff x="4791775" y="1877500"/>
            <a:chExt cx="66725" cy="36975"/>
          </a:xfrm>
        </p:grpSpPr>
        <p:sp>
          <p:nvSpPr>
            <p:cNvPr id="21" name="Google Shape;1131;p59">
              <a:extLst>
                <a:ext uri="{FF2B5EF4-FFF2-40B4-BE49-F238E27FC236}">
                  <a16:creationId xmlns:a16="http://schemas.microsoft.com/office/drawing/2014/main" id="{6C083979-9E2F-4F75-86DE-B9F84EBD266B}"/>
                </a:ext>
              </a:extLst>
            </p:cNvPr>
            <p:cNvSpPr/>
            <p:nvPr/>
          </p:nvSpPr>
          <p:spPr>
            <a:xfrm>
              <a:off x="479177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2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132;p59">
              <a:extLst>
                <a:ext uri="{FF2B5EF4-FFF2-40B4-BE49-F238E27FC236}">
                  <a16:creationId xmlns:a16="http://schemas.microsoft.com/office/drawing/2014/main" id="{641091F7-7DE5-4EBE-BD93-3283F6EB8C23}"/>
                </a:ext>
              </a:extLst>
            </p:cNvPr>
            <p:cNvSpPr/>
            <p:nvPr/>
          </p:nvSpPr>
          <p:spPr>
            <a:xfrm>
              <a:off x="482242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3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29D602DF-5200-409E-BC71-63DF854BDB2E}"/>
              </a:ext>
            </a:extLst>
          </p:cNvPr>
          <p:cNvSpPr/>
          <p:nvPr/>
        </p:nvSpPr>
        <p:spPr>
          <a:xfrm>
            <a:off x="7558681" y="4358789"/>
            <a:ext cx="58060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mond Nougat" panose="02000600000000000000" pitchFamily="2" charset="0"/>
                <a:hlinkClick r:id="rId3" action="ppaction://hlinksldjump"/>
              </a:rPr>
              <a:t>Next</a:t>
            </a:r>
            <a:endParaRPr 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mond Nougat" panose="02000600000000000000" pitchFamily="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2"/>
          <p:cNvSpPr/>
          <p:nvPr/>
        </p:nvSpPr>
        <p:spPr>
          <a:xfrm rot="134919">
            <a:off x="1644982" y="437108"/>
            <a:ext cx="5780351" cy="42692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4" name="Google Shape;314;p32"/>
          <p:cNvSpPr txBox="1">
            <a:spLocks noGrp="1"/>
          </p:cNvSpPr>
          <p:nvPr>
            <p:ph type="title"/>
          </p:nvPr>
        </p:nvSpPr>
        <p:spPr>
          <a:xfrm>
            <a:off x="2406900" y="1395356"/>
            <a:ext cx="43302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/>
              <a:t>P</a:t>
            </a:r>
            <a:r>
              <a:rPr lang="en-US" dirty="0" err="1"/>
              <a:t>entingnya</a:t>
            </a:r>
            <a:r>
              <a:rPr lang="en-US" dirty="0"/>
              <a:t> Pancasila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Etika</a:t>
            </a:r>
            <a:endParaRPr dirty="0"/>
          </a:p>
        </p:txBody>
      </p:sp>
      <p:sp>
        <p:nvSpPr>
          <p:cNvPr id="315" name="Google Shape;315;p32"/>
          <p:cNvSpPr txBox="1">
            <a:spLocks noGrp="1"/>
          </p:cNvSpPr>
          <p:nvPr>
            <p:ph type="body" idx="1"/>
          </p:nvPr>
        </p:nvSpPr>
        <p:spPr>
          <a:xfrm>
            <a:off x="2406900" y="2216250"/>
            <a:ext cx="4330200" cy="14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None/>
            </a:pP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Pentingnya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pancasila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sebagai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sistem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etika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bagi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bangsa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Indonesia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ialah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menjadi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rambu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normatif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untuk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mengatur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perilaku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kehidupan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bermasyarakat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,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berbangsa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,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dan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bernegara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di Indonesia.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Dengan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demikian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,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pelanggaran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dalam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kehidupan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bernegara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,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seperti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korupsi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atau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penyalahgunaan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kekuasaan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dapat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diminimalkan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Lato" panose="020B0604020202020204" charset="0"/>
                <a:cs typeface="Dubai Medium" panose="020B0604020202020204" pitchFamily="34" charset="-78"/>
              </a:rPr>
              <a:t>.</a:t>
            </a:r>
            <a:endParaRPr dirty="0">
              <a:solidFill>
                <a:schemeClr val="accent2">
                  <a:lumMod val="50000"/>
                </a:schemeClr>
              </a:solidFill>
              <a:latin typeface="Lato" panose="020B0604020202020204" charset="0"/>
            </a:endParaRPr>
          </a:p>
        </p:txBody>
      </p:sp>
      <p:grpSp>
        <p:nvGrpSpPr>
          <p:cNvPr id="316" name="Google Shape;316;p32"/>
          <p:cNvGrpSpPr/>
          <p:nvPr/>
        </p:nvGrpSpPr>
        <p:grpSpPr>
          <a:xfrm>
            <a:off x="1270491" y="539508"/>
            <a:ext cx="7404205" cy="3651733"/>
            <a:chOff x="1270491" y="539508"/>
            <a:chExt cx="7404205" cy="3651733"/>
          </a:xfrm>
        </p:grpSpPr>
        <p:sp>
          <p:nvSpPr>
            <p:cNvPr id="317" name="Google Shape;317;p32"/>
            <p:cNvSpPr/>
            <p:nvPr/>
          </p:nvSpPr>
          <p:spPr>
            <a:xfrm rot="-7200021">
              <a:off x="1373864" y="698039"/>
              <a:ext cx="755927" cy="675153"/>
            </a:xfrm>
            <a:custGeom>
              <a:avLst/>
              <a:gdLst/>
              <a:ahLst/>
              <a:cxnLst/>
              <a:rect l="l" t="t" r="r" b="b"/>
              <a:pathLst>
                <a:path w="8873" h="7925" fill="none" extrusionOk="0">
                  <a:moveTo>
                    <a:pt x="6411" y="7924"/>
                  </a:moveTo>
                  <a:lnTo>
                    <a:pt x="1026" y="3873"/>
                  </a:lnTo>
                  <a:cubicBezTo>
                    <a:pt x="180" y="3232"/>
                    <a:pt x="0" y="2052"/>
                    <a:pt x="641" y="1206"/>
                  </a:cubicBezTo>
                  <a:lnTo>
                    <a:pt x="795" y="1001"/>
                  </a:lnTo>
                  <a:cubicBezTo>
                    <a:pt x="1436" y="154"/>
                    <a:pt x="2616" y="1"/>
                    <a:pt x="3462" y="616"/>
                  </a:cubicBezTo>
                  <a:lnTo>
                    <a:pt x="8872" y="4668"/>
                  </a:lnTo>
                  <a:lnTo>
                    <a:pt x="8462" y="5206"/>
                  </a:lnTo>
                  <a:cubicBezTo>
                    <a:pt x="7770" y="6129"/>
                    <a:pt x="6462" y="6309"/>
                    <a:pt x="5565" y="5616"/>
                  </a:cubicBezTo>
                  <a:lnTo>
                    <a:pt x="2616" y="3411"/>
                  </a:lnTo>
                  <a:cubicBezTo>
                    <a:pt x="2308" y="3180"/>
                    <a:pt x="2257" y="2770"/>
                    <a:pt x="2488" y="2488"/>
                  </a:cubicBezTo>
                  <a:lnTo>
                    <a:pt x="2667" y="2231"/>
                  </a:lnTo>
                  <a:cubicBezTo>
                    <a:pt x="2898" y="1924"/>
                    <a:pt x="3308" y="1872"/>
                    <a:pt x="3590" y="2078"/>
                  </a:cubicBezTo>
                  <a:lnTo>
                    <a:pt x="5821" y="3770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2"/>
            <p:cNvSpPr/>
            <p:nvPr/>
          </p:nvSpPr>
          <p:spPr>
            <a:xfrm>
              <a:off x="8181209" y="2101571"/>
              <a:ext cx="493486" cy="640621"/>
            </a:xfrm>
            <a:custGeom>
              <a:avLst/>
              <a:gdLst/>
              <a:ahLst/>
              <a:cxnLst/>
              <a:rect l="l" t="t" r="r" b="b"/>
              <a:pathLst>
                <a:path w="6822" h="8856" extrusionOk="0">
                  <a:moveTo>
                    <a:pt x="3437" y="2363"/>
                  </a:moveTo>
                  <a:cubicBezTo>
                    <a:pt x="3462" y="2543"/>
                    <a:pt x="3488" y="2748"/>
                    <a:pt x="3514" y="2953"/>
                  </a:cubicBezTo>
                  <a:cubicBezTo>
                    <a:pt x="3539" y="3158"/>
                    <a:pt x="3591" y="3363"/>
                    <a:pt x="3642" y="3568"/>
                  </a:cubicBezTo>
                  <a:lnTo>
                    <a:pt x="4283" y="5646"/>
                  </a:lnTo>
                  <a:lnTo>
                    <a:pt x="2565" y="5646"/>
                  </a:lnTo>
                  <a:lnTo>
                    <a:pt x="3206" y="3568"/>
                  </a:lnTo>
                  <a:cubicBezTo>
                    <a:pt x="3283" y="3363"/>
                    <a:pt x="3308" y="3158"/>
                    <a:pt x="3360" y="2953"/>
                  </a:cubicBezTo>
                  <a:cubicBezTo>
                    <a:pt x="3385" y="2748"/>
                    <a:pt x="3411" y="2543"/>
                    <a:pt x="3437" y="2363"/>
                  </a:cubicBezTo>
                  <a:close/>
                  <a:moveTo>
                    <a:pt x="3339" y="0"/>
                  </a:moveTo>
                  <a:cubicBezTo>
                    <a:pt x="3128" y="0"/>
                    <a:pt x="2905" y="97"/>
                    <a:pt x="2744" y="235"/>
                  </a:cubicBezTo>
                  <a:cubicBezTo>
                    <a:pt x="2616" y="414"/>
                    <a:pt x="2488" y="620"/>
                    <a:pt x="2437" y="850"/>
                  </a:cubicBezTo>
                  <a:lnTo>
                    <a:pt x="52" y="7799"/>
                  </a:lnTo>
                  <a:cubicBezTo>
                    <a:pt x="26" y="7851"/>
                    <a:pt x="26" y="7902"/>
                    <a:pt x="26" y="7953"/>
                  </a:cubicBezTo>
                  <a:lnTo>
                    <a:pt x="26" y="8082"/>
                  </a:lnTo>
                  <a:cubicBezTo>
                    <a:pt x="1" y="8287"/>
                    <a:pt x="103" y="8517"/>
                    <a:pt x="283" y="8646"/>
                  </a:cubicBezTo>
                  <a:cubicBezTo>
                    <a:pt x="439" y="8780"/>
                    <a:pt x="616" y="8856"/>
                    <a:pt x="811" y="8856"/>
                  </a:cubicBezTo>
                  <a:cubicBezTo>
                    <a:pt x="840" y="8856"/>
                    <a:pt x="869" y="8854"/>
                    <a:pt x="898" y="8851"/>
                  </a:cubicBezTo>
                  <a:cubicBezTo>
                    <a:pt x="1052" y="8851"/>
                    <a:pt x="1231" y="8800"/>
                    <a:pt x="1360" y="8723"/>
                  </a:cubicBezTo>
                  <a:cubicBezTo>
                    <a:pt x="1513" y="8620"/>
                    <a:pt x="1642" y="8466"/>
                    <a:pt x="1719" y="8287"/>
                  </a:cubicBezTo>
                  <a:lnTo>
                    <a:pt x="2129" y="7030"/>
                  </a:lnTo>
                  <a:lnTo>
                    <a:pt x="4744" y="7030"/>
                  </a:lnTo>
                  <a:lnTo>
                    <a:pt x="5103" y="8287"/>
                  </a:lnTo>
                  <a:cubicBezTo>
                    <a:pt x="5155" y="8466"/>
                    <a:pt x="5283" y="8594"/>
                    <a:pt x="5437" y="8697"/>
                  </a:cubicBezTo>
                  <a:cubicBezTo>
                    <a:pt x="5591" y="8800"/>
                    <a:pt x="5744" y="8851"/>
                    <a:pt x="5924" y="8851"/>
                  </a:cubicBezTo>
                  <a:cubicBezTo>
                    <a:pt x="5953" y="8854"/>
                    <a:pt x="5983" y="8856"/>
                    <a:pt x="6012" y="8856"/>
                  </a:cubicBezTo>
                  <a:cubicBezTo>
                    <a:pt x="6213" y="8856"/>
                    <a:pt x="6408" y="8780"/>
                    <a:pt x="6565" y="8646"/>
                  </a:cubicBezTo>
                  <a:cubicBezTo>
                    <a:pt x="6745" y="8517"/>
                    <a:pt x="6821" y="8287"/>
                    <a:pt x="6821" y="8082"/>
                  </a:cubicBezTo>
                  <a:lnTo>
                    <a:pt x="6821" y="7953"/>
                  </a:lnTo>
                  <a:cubicBezTo>
                    <a:pt x="6821" y="7902"/>
                    <a:pt x="6796" y="7851"/>
                    <a:pt x="6796" y="7799"/>
                  </a:cubicBezTo>
                  <a:lnTo>
                    <a:pt x="4411" y="850"/>
                  </a:lnTo>
                  <a:cubicBezTo>
                    <a:pt x="4334" y="620"/>
                    <a:pt x="4206" y="414"/>
                    <a:pt x="4052" y="235"/>
                  </a:cubicBezTo>
                  <a:cubicBezTo>
                    <a:pt x="3891" y="97"/>
                    <a:pt x="3689" y="0"/>
                    <a:pt x="3482" y="0"/>
                  </a:cubicBezTo>
                  <a:cubicBezTo>
                    <a:pt x="3459" y="0"/>
                    <a:pt x="3435" y="2"/>
                    <a:pt x="3411" y="4"/>
                  </a:cubicBezTo>
                  <a:cubicBezTo>
                    <a:pt x="3387" y="2"/>
                    <a:pt x="3363" y="0"/>
                    <a:pt x="33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2"/>
            <p:cNvSpPr/>
            <p:nvPr/>
          </p:nvSpPr>
          <p:spPr>
            <a:xfrm>
              <a:off x="7371479" y="1001900"/>
              <a:ext cx="404439" cy="581015"/>
            </a:xfrm>
            <a:custGeom>
              <a:avLst/>
              <a:gdLst/>
              <a:ahLst/>
              <a:cxnLst/>
              <a:rect l="l" t="t" r="r" b="b"/>
              <a:pathLst>
                <a:path w="5591" h="8032" extrusionOk="0">
                  <a:moveTo>
                    <a:pt x="3087" y="1436"/>
                  </a:moveTo>
                  <a:cubicBezTo>
                    <a:pt x="3288" y="1436"/>
                    <a:pt x="3482" y="1515"/>
                    <a:pt x="3616" y="1672"/>
                  </a:cubicBezTo>
                  <a:cubicBezTo>
                    <a:pt x="3744" y="1851"/>
                    <a:pt x="3796" y="2057"/>
                    <a:pt x="3796" y="2262"/>
                  </a:cubicBezTo>
                  <a:cubicBezTo>
                    <a:pt x="3796" y="2390"/>
                    <a:pt x="3770" y="2518"/>
                    <a:pt x="3719" y="2646"/>
                  </a:cubicBezTo>
                  <a:cubicBezTo>
                    <a:pt x="3667" y="2749"/>
                    <a:pt x="3591" y="2852"/>
                    <a:pt x="3514" y="2928"/>
                  </a:cubicBezTo>
                  <a:cubicBezTo>
                    <a:pt x="3411" y="3005"/>
                    <a:pt x="3308" y="3057"/>
                    <a:pt x="3206" y="3082"/>
                  </a:cubicBezTo>
                  <a:cubicBezTo>
                    <a:pt x="3129" y="3134"/>
                    <a:pt x="3026" y="3134"/>
                    <a:pt x="2924" y="3134"/>
                  </a:cubicBezTo>
                  <a:lnTo>
                    <a:pt x="1616" y="3134"/>
                  </a:lnTo>
                  <a:lnTo>
                    <a:pt x="1616" y="1441"/>
                  </a:lnTo>
                  <a:lnTo>
                    <a:pt x="3001" y="1441"/>
                  </a:lnTo>
                  <a:cubicBezTo>
                    <a:pt x="3030" y="1438"/>
                    <a:pt x="3058" y="1436"/>
                    <a:pt x="3087" y="1436"/>
                  </a:cubicBezTo>
                  <a:close/>
                  <a:moveTo>
                    <a:pt x="2949" y="4595"/>
                  </a:moveTo>
                  <a:cubicBezTo>
                    <a:pt x="3232" y="4595"/>
                    <a:pt x="3488" y="4672"/>
                    <a:pt x="3719" y="4852"/>
                  </a:cubicBezTo>
                  <a:cubicBezTo>
                    <a:pt x="3924" y="5057"/>
                    <a:pt x="4026" y="5339"/>
                    <a:pt x="4001" y="5621"/>
                  </a:cubicBezTo>
                  <a:cubicBezTo>
                    <a:pt x="4026" y="5877"/>
                    <a:pt x="3924" y="6134"/>
                    <a:pt x="3744" y="6313"/>
                  </a:cubicBezTo>
                  <a:cubicBezTo>
                    <a:pt x="3520" y="6493"/>
                    <a:pt x="3255" y="6574"/>
                    <a:pt x="3003" y="6574"/>
                  </a:cubicBezTo>
                  <a:cubicBezTo>
                    <a:pt x="2968" y="6574"/>
                    <a:pt x="2933" y="6573"/>
                    <a:pt x="2898" y="6570"/>
                  </a:cubicBezTo>
                  <a:lnTo>
                    <a:pt x="1616" y="6570"/>
                  </a:lnTo>
                  <a:lnTo>
                    <a:pt x="1616" y="4595"/>
                  </a:lnTo>
                  <a:close/>
                  <a:moveTo>
                    <a:pt x="2969" y="0"/>
                  </a:moveTo>
                  <a:cubicBezTo>
                    <a:pt x="2920" y="0"/>
                    <a:pt x="2871" y="2"/>
                    <a:pt x="2821" y="5"/>
                  </a:cubicBezTo>
                  <a:lnTo>
                    <a:pt x="898" y="5"/>
                  </a:lnTo>
                  <a:cubicBezTo>
                    <a:pt x="874" y="3"/>
                    <a:pt x="850" y="1"/>
                    <a:pt x="827" y="1"/>
                  </a:cubicBezTo>
                  <a:cubicBezTo>
                    <a:pt x="620" y="1"/>
                    <a:pt x="418" y="98"/>
                    <a:pt x="257" y="236"/>
                  </a:cubicBezTo>
                  <a:cubicBezTo>
                    <a:pt x="103" y="364"/>
                    <a:pt x="1" y="595"/>
                    <a:pt x="1" y="826"/>
                  </a:cubicBezTo>
                  <a:lnTo>
                    <a:pt x="1" y="7211"/>
                  </a:lnTo>
                  <a:cubicBezTo>
                    <a:pt x="1" y="7416"/>
                    <a:pt x="103" y="7647"/>
                    <a:pt x="257" y="7775"/>
                  </a:cubicBezTo>
                  <a:cubicBezTo>
                    <a:pt x="437" y="7954"/>
                    <a:pt x="667" y="8031"/>
                    <a:pt x="898" y="8031"/>
                  </a:cubicBezTo>
                  <a:lnTo>
                    <a:pt x="2770" y="8031"/>
                  </a:lnTo>
                  <a:cubicBezTo>
                    <a:pt x="3180" y="8031"/>
                    <a:pt x="3565" y="7980"/>
                    <a:pt x="3949" y="7852"/>
                  </a:cubicBezTo>
                  <a:cubicBezTo>
                    <a:pt x="4283" y="7724"/>
                    <a:pt x="4591" y="7570"/>
                    <a:pt x="4847" y="7339"/>
                  </a:cubicBezTo>
                  <a:cubicBezTo>
                    <a:pt x="5334" y="6903"/>
                    <a:pt x="5591" y="6288"/>
                    <a:pt x="5591" y="5647"/>
                  </a:cubicBezTo>
                  <a:cubicBezTo>
                    <a:pt x="5591" y="5416"/>
                    <a:pt x="5565" y="5185"/>
                    <a:pt x="5462" y="4980"/>
                  </a:cubicBezTo>
                  <a:cubicBezTo>
                    <a:pt x="5385" y="4800"/>
                    <a:pt x="5283" y="4621"/>
                    <a:pt x="5155" y="4493"/>
                  </a:cubicBezTo>
                  <a:cubicBezTo>
                    <a:pt x="5026" y="4339"/>
                    <a:pt x="4873" y="4211"/>
                    <a:pt x="4693" y="4108"/>
                  </a:cubicBezTo>
                  <a:cubicBezTo>
                    <a:pt x="4539" y="4005"/>
                    <a:pt x="4360" y="3929"/>
                    <a:pt x="4180" y="3852"/>
                  </a:cubicBezTo>
                  <a:cubicBezTo>
                    <a:pt x="4514" y="3698"/>
                    <a:pt x="4796" y="3493"/>
                    <a:pt x="5026" y="3211"/>
                  </a:cubicBezTo>
                  <a:cubicBezTo>
                    <a:pt x="5257" y="2928"/>
                    <a:pt x="5385" y="2595"/>
                    <a:pt x="5385" y="2236"/>
                  </a:cubicBezTo>
                  <a:cubicBezTo>
                    <a:pt x="5385" y="1954"/>
                    <a:pt x="5309" y="1672"/>
                    <a:pt x="5206" y="1390"/>
                  </a:cubicBezTo>
                  <a:cubicBezTo>
                    <a:pt x="5103" y="1133"/>
                    <a:pt x="4950" y="877"/>
                    <a:pt x="4744" y="672"/>
                  </a:cubicBezTo>
                  <a:cubicBezTo>
                    <a:pt x="4514" y="467"/>
                    <a:pt x="4232" y="287"/>
                    <a:pt x="3924" y="185"/>
                  </a:cubicBezTo>
                  <a:cubicBezTo>
                    <a:pt x="3611" y="73"/>
                    <a:pt x="3299" y="0"/>
                    <a:pt x="29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2"/>
            <p:cNvSpPr/>
            <p:nvPr/>
          </p:nvSpPr>
          <p:spPr>
            <a:xfrm>
              <a:off x="7683212" y="3558332"/>
              <a:ext cx="404431" cy="632908"/>
            </a:xfrm>
            <a:custGeom>
              <a:avLst/>
              <a:gdLst/>
              <a:ahLst/>
              <a:cxnLst/>
              <a:rect l="l" t="t" r="r" b="b"/>
              <a:pathLst>
                <a:path w="5001" h="7826" extrusionOk="0">
                  <a:moveTo>
                    <a:pt x="2744" y="0"/>
                  </a:moveTo>
                  <a:cubicBezTo>
                    <a:pt x="2334" y="0"/>
                    <a:pt x="1924" y="77"/>
                    <a:pt x="1514" y="205"/>
                  </a:cubicBezTo>
                  <a:cubicBezTo>
                    <a:pt x="1180" y="334"/>
                    <a:pt x="898" y="539"/>
                    <a:pt x="667" y="795"/>
                  </a:cubicBezTo>
                  <a:cubicBezTo>
                    <a:pt x="437" y="1052"/>
                    <a:pt x="257" y="1359"/>
                    <a:pt x="155" y="1693"/>
                  </a:cubicBezTo>
                  <a:cubicBezTo>
                    <a:pt x="52" y="2052"/>
                    <a:pt x="1" y="2462"/>
                    <a:pt x="1" y="2846"/>
                  </a:cubicBezTo>
                  <a:lnTo>
                    <a:pt x="1" y="5000"/>
                  </a:lnTo>
                  <a:cubicBezTo>
                    <a:pt x="1" y="5385"/>
                    <a:pt x="52" y="5770"/>
                    <a:pt x="155" y="6154"/>
                  </a:cubicBezTo>
                  <a:cubicBezTo>
                    <a:pt x="257" y="6488"/>
                    <a:pt x="437" y="6795"/>
                    <a:pt x="667" y="7052"/>
                  </a:cubicBezTo>
                  <a:cubicBezTo>
                    <a:pt x="898" y="7308"/>
                    <a:pt x="1180" y="7513"/>
                    <a:pt x="1514" y="7616"/>
                  </a:cubicBezTo>
                  <a:cubicBezTo>
                    <a:pt x="1872" y="7750"/>
                    <a:pt x="2230" y="7826"/>
                    <a:pt x="2588" y="7826"/>
                  </a:cubicBezTo>
                  <a:cubicBezTo>
                    <a:pt x="2640" y="7826"/>
                    <a:pt x="2692" y="7824"/>
                    <a:pt x="2744" y="7821"/>
                  </a:cubicBezTo>
                  <a:cubicBezTo>
                    <a:pt x="3026" y="7821"/>
                    <a:pt x="3309" y="7795"/>
                    <a:pt x="3591" y="7744"/>
                  </a:cubicBezTo>
                  <a:cubicBezTo>
                    <a:pt x="3847" y="7693"/>
                    <a:pt x="4078" y="7590"/>
                    <a:pt x="4309" y="7488"/>
                  </a:cubicBezTo>
                  <a:cubicBezTo>
                    <a:pt x="4488" y="7385"/>
                    <a:pt x="4668" y="7257"/>
                    <a:pt x="4796" y="7129"/>
                  </a:cubicBezTo>
                  <a:cubicBezTo>
                    <a:pt x="4924" y="7001"/>
                    <a:pt x="5001" y="6847"/>
                    <a:pt x="5001" y="6667"/>
                  </a:cubicBezTo>
                  <a:cubicBezTo>
                    <a:pt x="5001" y="6488"/>
                    <a:pt x="4924" y="6334"/>
                    <a:pt x="4796" y="6206"/>
                  </a:cubicBezTo>
                  <a:cubicBezTo>
                    <a:pt x="4684" y="6094"/>
                    <a:pt x="4514" y="6021"/>
                    <a:pt x="4354" y="6021"/>
                  </a:cubicBezTo>
                  <a:cubicBezTo>
                    <a:pt x="4330" y="6021"/>
                    <a:pt x="4306" y="6023"/>
                    <a:pt x="4283" y="6026"/>
                  </a:cubicBezTo>
                  <a:cubicBezTo>
                    <a:pt x="4255" y="6019"/>
                    <a:pt x="4230" y="6016"/>
                    <a:pt x="4205" y="6016"/>
                  </a:cubicBezTo>
                  <a:cubicBezTo>
                    <a:pt x="4137" y="6016"/>
                    <a:pt x="4076" y="6040"/>
                    <a:pt x="4001" y="6077"/>
                  </a:cubicBezTo>
                  <a:lnTo>
                    <a:pt x="3821" y="6180"/>
                  </a:lnTo>
                  <a:lnTo>
                    <a:pt x="3719" y="6257"/>
                  </a:lnTo>
                  <a:cubicBezTo>
                    <a:pt x="3565" y="6334"/>
                    <a:pt x="3437" y="6385"/>
                    <a:pt x="3283" y="6436"/>
                  </a:cubicBezTo>
                  <a:cubicBezTo>
                    <a:pt x="3126" y="6481"/>
                    <a:pt x="2963" y="6502"/>
                    <a:pt x="2802" y="6502"/>
                  </a:cubicBezTo>
                  <a:cubicBezTo>
                    <a:pt x="2597" y="6502"/>
                    <a:pt x="2393" y="6468"/>
                    <a:pt x="2206" y="6411"/>
                  </a:cubicBezTo>
                  <a:cubicBezTo>
                    <a:pt x="2026" y="6334"/>
                    <a:pt x="1898" y="6231"/>
                    <a:pt x="1796" y="6103"/>
                  </a:cubicBezTo>
                  <a:cubicBezTo>
                    <a:pt x="1693" y="5949"/>
                    <a:pt x="1616" y="5795"/>
                    <a:pt x="1591" y="5616"/>
                  </a:cubicBezTo>
                  <a:cubicBezTo>
                    <a:pt x="1539" y="5411"/>
                    <a:pt x="1514" y="5206"/>
                    <a:pt x="1514" y="4975"/>
                  </a:cubicBezTo>
                  <a:lnTo>
                    <a:pt x="1514" y="2846"/>
                  </a:lnTo>
                  <a:cubicBezTo>
                    <a:pt x="1514" y="2641"/>
                    <a:pt x="1539" y="2411"/>
                    <a:pt x="1591" y="2205"/>
                  </a:cubicBezTo>
                  <a:cubicBezTo>
                    <a:pt x="1616" y="2026"/>
                    <a:pt x="1693" y="1872"/>
                    <a:pt x="1796" y="1718"/>
                  </a:cubicBezTo>
                  <a:cubicBezTo>
                    <a:pt x="1924" y="1590"/>
                    <a:pt x="2052" y="1487"/>
                    <a:pt x="2206" y="1436"/>
                  </a:cubicBezTo>
                  <a:cubicBezTo>
                    <a:pt x="2411" y="1359"/>
                    <a:pt x="2616" y="1308"/>
                    <a:pt x="2821" y="1308"/>
                  </a:cubicBezTo>
                  <a:cubicBezTo>
                    <a:pt x="2975" y="1308"/>
                    <a:pt x="3155" y="1334"/>
                    <a:pt x="3309" y="1385"/>
                  </a:cubicBezTo>
                  <a:cubicBezTo>
                    <a:pt x="3437" y="1436"/>
                    <a:pt x="3591" y="1487"/>
                    <a:pt x="3719" y="1590"/>
                  </a:cubicBezTo>
                  <a:lnTo>
                    <a:pt x="3821" y="1641"/>
                  </a:lnTo>
                  <a:cubicBezTo>
                    <a:pt x="3898" y="1693"/>
                    <a:pt x="3975" y="1718"/>
                    <a:pt x="4027" y="1769"/>
                  </a:cubicBezTo>
                  <a:cubicBezTo>
                    <a:pt x="4103" y="1795"/>
                    <a:pt x="4180" y="1821"/>
                    <a:pt x="4283" y="1821"/>
                  </a:cubicBezTo>
                  <a:cubicBezTo>
                    <a:pt x="4462" y="1821"/>
                    <a:pt x="4668" y="1744"/>
                    <a:pt x="4796" y="1616"/>
                  </a:cubicBezTo>
                  <a:cubicBezTo>
                    <a:pt x="4924" y="1513"/>
                    <a:pt x="5001" y="1334"/>
                    <a:pt x="5001" y="1180"/>
                  </a:cubicBezTo>
                  <a:cubicBezTo>
                    <a:pt x="5001" y="1000"/>
                    <a:pt x="4924" y="846"/>
                    <a:pt x="4796" y="718"/>
                  </a:cubicBezTo>
                  <a:cubicBezTo>
                    <a:pt x="4668" y="564"/>
                    <a:pt x="4488" y="436"/>
                    <a:pt x="4309" y="359"/>
                  </a:cubicBezTo>
                  <a:cubicBezTo>
                    <a:pt x="4078" y="231"/>
                    <a:pt x="3847" y="154"/>
                    <a:pt x="3591" y="103"/>
                  </a:cubicBezTo>
                  <a:cubicBezTo>
                    <a:pt x="3309" y="51"/>
                    <a:pt x="3026" y="0"/>
                    <a:pt x="27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" name="Google Shape;1130;p59">
            <a:extLst>
              <a:ext uri="{FF2B5EF4-FFF2-40B4-BE49-F238E27FC236}">
                <a16:creationId xmlns:a16="http://schemas.microsoft.com/office/drawing/2014/main" id="{91B61E10-F557-4628-A704-2F187073C713}"/>
              </a:ext>
            </a:extLst>
          </p:cNvPr>
          <p:cNvGrpSpPr/>
          <p:nvPr/>
        </p:nvGrpSpPr>
        <p:grpSpPr>
          <a:xfrm>
            <a:off x="8094133" y="4508649"/>
            <a:ext cx="336592" cy="190702"/>
            <a:chOff x="4791775" y="1877500"/>
            <a:chExt cx="66725" cy="36975"/>
          </a:xfrm>
        </p:grpSpPr>
        <p:sp>
          <p:nvSpPr>
            <p:cNvPr id="12" name="Google Shape;1131;p59">
              <a:extLst>
                <a:ext uri="{FF2B5EF4-FFF2-40B4-BE49-F238E27FC236}">
                  <a16:creationId xmlns:a16="http://schemas.microsoft.com/office/drawing/2014/main" id="{B192E69C-0F5D-475B-819C-1FF2FBE74DD2}"/>
                </a:ext>
              </a:extLst>
            </p:cNvPr>
            <p:cNvSpPr/>
            <p:nvPr/>
          </p:nvSpPr>
          <p:spPr>
            <a:xfrm>
              <a:off x="479177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2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132;p59">
              <a:extLst>
                <a:ext uri="{FF2B5EF4-FFF2-40B4-BE49-F238E27FC236}">
                  <a16:creationId xmlns:a16="http://schemas.microsoft.com/office/drawing/2014/main" id="{5313EC2D-28A3-427C-9CB5-9FBB3A61519D}"/>
                </a:ext>
              </a:extLst>
            </p:cNvPr>
            <p:cNvSpPr/>
            <p:nvPr/>
          </p:nvSpPr>
          <p:spPr>
            <a:xfrm>
              <a:off x="482242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3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1380C72C-9360-4846-B694-DBC4D28D8C56}"/>
              </a:ext>
            </a:extLst>
          </p:cNvPr>
          <p:cNvSpPr/>
          <p:nvPr/>
        </p:nvSpPr>
        <p:spPr>
          <a:xfrm>
            <a:off x="7558681" y="4358789"/>
            <a:ext cx="58060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mond Nougat" panose="02000600000000000000" pitchFamily="2" charset="0"/>
                <a:hlinkClick r:id="rId3" action="ppaction://hlinksldjump"/>
              </a:rPr>
              <a:t>Next</a:t>
            </a:r>
            <a:endParaRPr 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mond Nougat" panose="02000600000000000000" pitchFamily="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Google Shape;826;p52"/>
          <p:cNvSpPr/>
          <p:nvPr/>
        </p:nvSpPr>
        <p:spPr>
          <a:xfrm rot="-475456">
            <a:off x="1823075" y="936832"/>
            <a:ext cx="5503250" cy="46517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7" name="Google Shape;827;p52"/>
          <p:cNvSpPr txBox="1">
            <a:spLocks noGrp="1"/>
          </p:cNvSpPr>
          <p:nvPr>
            <p:ph type="subTitle" idx="1"/>
          </p:nvPr>
        </p:nvSpPr>
        <p:spPr>
          <a:xfrm>
            <a:off x="2417250" y="1559169"/>
            <a:ext cx="4314900" cy="271684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27000" lvl="0" indent="0" algn="just">
              <a:buClr>
                <a:schemeClr val="dk2"/>
              </a:buClr>
              <a:buNone/>
            </a:pP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Remaja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merupakan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generasi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penerus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bangsa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,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remaja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tidak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hanya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dibekali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dengan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iptek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saja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,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mereka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perlu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pendidikan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etika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yang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membentuk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generasi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penerus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bangsa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sebagai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pribadi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yang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beraklak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mulia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,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jujur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,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dan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mampu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menghormati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terhadap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sesama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manusia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,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pendidikkan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tersebutlah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menjadi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salah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satu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modal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untuk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memperbaiki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kondisi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dirty="0" err="1">
                <a:latin typeface="Lato" panose="020B0604020202020204" charset="0"/>
                <a:cs typeface="Dubai Medium" panose="020B0604020202020204" pitchFamily="34" charset="-78"/>
              </a:rPr>
              <a:t>negara</a:t>
            </a:r>
            <a:r>
              <a:rPr lang="en-US" dirty="0">
                <a:latin typeface="Lato" panose="020B0604020202020204" charset="0"/>
                <a:cs typeface="Dubai Medium" panose="020B0604020202020204" pitchFamily="34" charset="-78"/>
              </a:rPr>
              <a:t>.</a:t>
            </a:r>
            <a:endParaRPr dirty="0">
              <a:latin typeface="Lato" panose="020B0604020202020204" charset="0"/>
            </a:endParaRPr>
          </a:p>
        </p:txBody>
      </p:sp>
      <p:sp>
        <p:nvSpPr>
          <p:cNvPr id="828" name="Google Shape;828;p52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/>
              <a:t>P</a:t>
            </a:r>
            <a:r>
              <a:rPr lang="en-US" dirty="0" err="1"/>
              <a:t>endidikan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Di </a:t>
            </a:r>
            <a:r>
              <a:rPr lang="en-US" dirty="0" err="1"/>
              <a:t>Kalangan</a:t>
            </a:r>
            <a:r>
              <a:rPr lang="en-US" dirty="0"/>
              <a:t> </a:t>
            </a:r>
            <a:r>
              <a:rPr lang="en-US" dirty="0" err="1"/>
              <a:t>Remaja</a:t>
            </a:r>
            <a:endParaRPr dirty="0"/>
          </a:p>
        </p:txBody>
      </p:sp>
      <p:grpSp>
        <p:nvGrpSpPr>
          <p:cNvPr id="829" name="Google Shape;829;p52"/>
          <p:cNvGrpSpPr/>
          <p:nvPr/>
        </p:nvGrpSpPr>
        <p:grpSpPr>
          <a:xfrm>
            <a:off x="464570" y="2870873"/>
            <a:ext cx="846492" cy="1405144"/>
            <a:chOff x="197288" y="2680499"/>
            <a:chExt cx="1156726" cy="1920120"/>
          </a:xfrm>
        </p:grpSpPr>
        <p:sp>
          <p:nvSpPr>
            <p:cNvPr id="830" name="Google Shape;830;p52"/>
            <p:cNvSpPr/>
            <p:nvPr/>
          </p:nvSpPr>
          <p:spPr>
            <a:xfrm>
              <a:off x="197288" y="3755754"/>
              <a:ext cx="945928" cy="844864"/>
            </a:xfrm>
            <a:custGeom>
              <a:avLst/>
              <a:gdLst/>
              <a:ahLst/>
              <a:cxnLst/>
              <a:rect l="l" t="t" r="r" b="b"/>
              <a:pathLst>
                <a:path w="8873" h="7925" fill="none" extrusionOk="0">
                  <a:moveTo>
                    <a:pt x="6411" y="7924"/>
                  </a:moveTo>
                  <a:lnTo>
                    <a:pt x="1026" y="3873"/>
                  </a:lnTo>
                  <a:cubicBezTo>
                    <a:pt x="180" y="3232"/>
                    <a:pt x="0" y="2052"/>
                    <a:pt x="641" y="1206"/>
                  </a:cubicBezTo>
                  <a:lnTo>
                    <a:pt x="795" y="1001"/>
                  </a:lnTo>
                  <a:cubicBezTo>
                    <a:pt x="1436" y="154"/>
                    <a:pt x="2616" y="1"/>
                    <a:pt x="3462" y="616"/>
                  </a:cubicBezTo>
                  <a:lnTo>
                    <a:pt x="8872" y="4668"/>
                  </a:lnTo>
                  <a:lnTo>
                    <a:pt x="8462" y="5206"/>
                  </a:lnTo>
                  <a:cubicBezTo>
                    <a:pt x="7770" y="6129"/>
                    <a:pt x="6462" y="6309"/>
                    <a:pt x="5565" y="5616"/>
                  </a:cubicBezTo>
                  <a:lnTo>
                    <a:pt x="2616" y="3411"/>
                  </a:lnTo>
                  <a:cubicBezTo>
                    <a:pt x="2308" y="3180"/>
                    <a:pt x="2257" y="2770"/>
                    <a:pt x="2488" y="2488"/>
                  </a:cubicBezTo>
                  <a:lnTo>
                    <a:pt x="2667" y="2231"/>
                  </a:lnTo>
                  <a:cubicBezTo>
                    <a:pt x="2898" y="1924"/>
                    <a:pt x="3308" y="1872"/>
                    <a:pt x="3590" y="2078"/>
                  </a:cubicBezTo>
                  <a:lnTo>
                    <a:pt x="5821" y="3770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52"/>
            <p:cNvSpPr/>
            <p:nvPr/>
          </p:nvSpPr>
          <p:spPr>
            <a:xfrm rot="4438647">
              <a:off x="344493" y="2829254"/>
              <a:ext cx="945918" cy="844855"/>
            </a:xfrm>
            <a:custGeom>
              <a:avLst/>
              <a:gdLst/>
              <a:ahLst/>
              <a:cxnLst/>
              <a:rect l="l" t="t" r="r" b="b"/>
              <a:pathLst>
                <a:path w="8873" h="7925" fill="none" extrusionOk="0">
                  <a:moveTo>
                    <a:pt x="6411" y="7924"/>
                  </a:moveTo>
                  <a:lnTo>
                    <a:pt x="1026" y="3873"/>
                  </a:lnTo>
                  <a:cubicBezTo>
                    <a:pt x="180" y="3232"/>
                    <a:pt x="0" y="2052"/>
                    <a:pt x="641" y="1206"/>
                  </a:cubicBezTo>
                  <a:lnTo>
                    <a:pt x="795" y="1001"/>
                  </a:lnTo>
                  <a:cubicBezTo>
                    <a:pt x="1436" y="154"/>
                    <a:pt x="2616" y="1"/>
                    <a:pt x="3462" y="616"/>
                  </a:cubicBezTo>
                  <a:lnTo>
                    <a:pt x="8872" y="4668"/>
                  </a:lnTo>
                  <a:lnTo>
                    <a:pt x="8462" y="5206"/>
                  </a:lnTo>
                  <a:cubicBezTo>
                    <a:pt x="7770" y="6129"/>
                    <a:pt x="6462" y="6309"/>
                    <a:pt x="5565" y="5616"/>
                  </a:cubicBezTo>
                  <a:lnTo>
                    <a:pt x="2616" y="3411"/>
                  </a:lnTo>
                  <a:cubicBezTo>
                    <a:pt x="2308" y="3180"/>
                    <a:pt x="2257" y="2770"/>
                    <a:pt x="2488" y="2488"/>
                  </a:cubicBezTo>
                  <a:lnTo>
                    <a:pt x="2667" y="2231"/>
                  </a:lnTo>
                  <a:cubicBezTo>
                    <a:pt x="2898" y="1924"/>
                    <a:pt x="3308" y="1872"/>
                    <a:pt x="3590" y="2078"/>
                  </a:cubicBezTo>
                  <a:lnTo>
                    <a:pt x="5821" y="3770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" name="Google Shape;1130;p59">
            <a:extLst>
              <a:ext uri="{FF2B5EF4-FFF2-40B4-BE49-F238E27FC236}">
                <a16:creationId xmlns:a16="http://schemas.microsoft.com/office/drawing/2014/main" id="{91B9528E-48DB-44E2-A691-D9F0E99DE071}"/>
              </a:ext>
            </a:extLst>
          </p:cNvPr>
          <p:cNvGrpSpPr/>
          <p:nvPr/>
        </p:nvGrpSpPr>
        <p:grpSpPr>
          <a:xfrm>
            <a:off x="8094133" y="4508649"/>
            <a:ext cx="336592" cy="190702"/>
            <a:chOff x="4791775" y="1877500"/>
            <a:chExt cx="66725" cy="36975"/>
          </a:xfrm>
        </p:grpSpPr>
        <p:sp>
          <p:nvSpPr>
            <p:cNvPr id="9" name="Google Shape;1131;p59">
              <a:extLst>
                <a:ext uri="{FF2B5EF4-FFF2-40B4-BE49-F238E27FC236}">
                  <a16:creationId xmlns:a16="http://schemas.microsoft.com/office/drawing/2014/main" id="{86D5B281-F5BF-44B4-A8F3-CB5A6917DCA7}"/>
                </a:ext>
              </a:extLst>
            </p:cNvPr>
            <p:cNvSpPr/>
            <p:nvPr/>
          </p:nvSpPr>
          <p:spPr>
            <a:xfrm>
              <a:off x="479177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2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132;p59">
              <a:extLst>
                <a:ext uri="{FF2B5EF4-FFF2-40B4-BE49-F238E27FC236}">
                  <a16:creationId xmlns:a16="http://schemas.microsoft.com/office/drawing/2014/main" id="{9D646564-1704-4309-AF73-7A6DDEEDFC0B}"/>
                </a:ext>
              </a:extLst>
            </p:cNvPr>
            <p:cNvSpPr/>
            <p:nvPr/>
          </p:nvSpPr>
          <p:spPr>
            <a:xfrm>
              <a:off x="482242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3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" name="Rectangle 10">
            <a:hlinkClick r:id="rId3" action="ppaction://hlinksldjump"/>
            <a:extLst>
              <a:ext uri="{FF2B5EF4-FFF2-40B4-BE49-F238E27FC236}">
                <a16:creationId xmlns:a16="http://schemas.microsoft.com/office/drawing/2014/main" id="{A50917CB-23D0-41B6-8492-3FC4F76147CA}"/>
              </a:ext>
            </a:extLst>
          </p:cNvPr>
          <p:cNvSpPr/>
          <p:nvPr/>
        </p:nvSpPr>
        <p:spPr>
          <a:xfrm>
            <a:off x="7558681" y="4358789"/>
            <a:ext cx="58060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mond Nougat" panose="02000600000000000000" pitchFamily="2" charset="0"/>
              </a:rPr>
              <a:t>Next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3"/>
          <p:cNvSpPr txBox="1">
            <a:spLocks noGrp="1"/>
          </p:cNvSpPr>
          <p:nvPr>
            <p:ph type="subTitle" idx="1"/>
          </p:nvPr>
        </p:nvSpPr>
        <p:spPr>
          <a:xfrm>
            <a:off x="696872" y="1430214"/>
            <a:ext cx="7397261" cy="180332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indent="-11113" algn="just"/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Remaja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sangat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membutuhkan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pendidikan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etika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karena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keutuhan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negara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berada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pada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generasi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penerus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bangsa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,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sudah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menjadi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kewajiban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kita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untuk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memperhatikan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pendidikan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etika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bagi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remaja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, agar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tercipta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generasi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penerus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yang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berkepribadian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luhur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dan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memiliki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idealisme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 </a:t>
            </a:r>
            <a:r>
              <a:rPr lang="en-US" sz="2000" dirty="0" err="1">
                <a:latin typeface="Lato" panose="020B0604020202020204" charset="0"/>
                <a:cs typeface="Dubai Medium" panose="020B0604020202020204" pitchFamily="34" charset="-78"/>
              </a:rPr>
              <a:t>tinggi</a:t>
            </a:r>
            <a:r>
              <a:rPr lang="en-US" sz="2000" dirty="0">
                <a:latin typeface="Lato" panose="020B0604020202020204" charset="0"/>
                <a:cs typeface="Dubai Medium" panose="020B0604020202020204" pitchFamily="34" charset="-78"/>
              </a:rPr>
              <a:t>. </a:t>
            </a:r>
          </a:p>
        </p:txBody>
      </p:sp>
      <p:grpSp>
        <p:nvGrpSpPr>
          <p:cNvPr id="4" name="Google Shape;1130;p59">
            <a:extLst>
              <a:ext uri="{FF2B5EF4-FFF2-40B4-BE49-F238E27FC236}">
                <a16:creationId xmlns:a16="http://schemas.microsoft.com/office/drawing/2014/main" id="{0F9D763E-24F3-4CA1-8710-3C20B3A17556}"/>
              </a:ext>
            </a:extLst>
          </p:cNvPr>
          <p:cNvGrpSpPr/>
          <p:nvPr/>
        </p:nvGrpSpPr>
        <p:grpSpPr>
          <a:xfrm>
            <a:off x="8094133" y="4508649"/>
            <a:ext cx="336592" cy="190702"/>
            <a:chOff x="4791775" y="1877500"/>
            <a:chExt cx="66725" cy="36975"/>
          </a:xfrm>
        </p:grpSpPr>
        <p:sp>
          <p:nvSpPr>
            <p:cNvPr id="5" name="Google Shape;1131;p59">
              <a:extLst>
                <a:ext uri="{FF2B5EF4-FFF2-40B4-BE49-F238E27FC236}">
                  <a16:creationId xmlns:a16="http://schemas.microsoft.com/office/drawing/2014/main" id="{39EF4808-CC86-4378-BC2D-8B1E8E208BFB}"/>
                </a:ext>
              </a:extLst>
            </p:cNvPr>
            <p:cNvSpPr/>
            <p:nvPr/>
          </p:nvSpPr>
          <p:spPr>
            <a:xfrm>
              <a:off x="479177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2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132;p59">
              <a:extLst>
                <a:ext uri="{FF2B5EF4-FFF2-40B4-BE49-F238E27FC236}">
                  <a16:creationId xmlns:a16="http://schemas.microsoft.com/office/drawing/2014/main" id="{96BB1B9B-2DDD-4D82-BB28-851D50F67804}"/>
                </a:ext>
              </a:extLst>
            </p:cNvPr>
            <p:cNvSpPr/>
            <p:nvPr/>
          </p:nvSpPr>
          <p:spPr>
            <a:xfrm>
              <a:off x="4822425" y="1877500"/>
              <a:ext cx="36075" cy="36975"/>
            </a:xfrm>
            <a:custGeom>
              <a:avLst/>
              <a:gdLst/>
              <a:ahLst/>
              <a:cxnLst/>
              <a:rect l="l" t="t" r="r" b="b"/>
              <a:pathLst>
                <a:path w="1443" h="1479" extrusionOk="0">
                  <a:moveTo>
                    <a:pt x="0" y="0"/>
                  </a:moveTo>
                  <a:lnTo>
                    <a:pt x="743" y="736"/>
                  </a:lnTo>
                  <a:lnTo>
                    <a:pt x="0" y="1479"/>
                  </a:lnTo>
                  <a:lnTo>
                    <a:pt x="700" y="1479"/>
                  </a:lnTo>
                  <a:lnTo>
                    <a:pt x="1443" y="736"/>
                  </a:lnTo>
                  <a:lnTo>
                    <a:pt x="700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13A29FA7-5C93-467E-B802-0A7B08882860}"/>
              </a:ext>
            </a:extLst>
          </p:cNvPr>
          <p:cNvSpPr/>
          <p:nvPr/>
        </p:nvSpPr>
        <p:spPr>
          <a:xfrm>
            <a:off x="7558681" y="4358789"/>
            <a:ext cx="58060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mond Nougat" panose="02000600000000000000" pitchFamily="2" charset="0"/>
                <a:hlinkClick r:id="rId3" action="ppaction://hlinksldjump"/>
              </a:rPr>
              <a:t>Next</a:t>
            </a:r>
            <a:endParaRPr 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mond Nougat" panose="02000600000000000000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blem Solving Lesson by Slidesgo">
  <a:themeElements>
    <a:clrScheme name="Simple Light">
      <a:dk1>
        <a:srgbClr val="472D30"/>
      </a:dk1>
      <a:lt1>
        <a:srgbClr val="83424D"/>
      </a:lt1>
      <a:dk2>
        <a:srgbClr val="E26D5C"/>
      </a:dk2>
      <a:lt2>
        <a:srgbClr val="FFE1A8"/>
      </a:lt2>
      <a:accent1>
        <a:srgbClr val="FFF6E4"/>
      </a:accent1>
      <a:accent2>
        <a:srgbClr val="C9CBA3"/>
      </a:accent2>
      <a:accent3>
        <a:srgbClr val="472D30"/>
      </a:accent3>
      <a:accent4>
        <a:srgbClr val="723D46"/>
      </a:accent4>
      <a:accent5>
        <a:srgbClr val="E26D5C"/>
      </a:accent5>
      <a:accent6>
        <a:srgbClr val="FFE1A8"/>
      </a:accent6>
      <a:hlink>
        <a:srgbClr val="472D3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396</Words>
  <Application>Microsoft Office PowerPoint</Application>
  <PresentationFormat>On-screen Show (16:9)</PresentationFormat>
  <Paragraphs>47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Barudaks</vt:lpstr>
      <vt:lpstr>Lato</vt:lpstr>
      <vt:lpstr>Pompiere</vt:lpstr>
      <vt:lpstr>Dubai Medium</vt:lpstr>
      <vt:lpstr>Arial</vt:lpstr>
      <vt:lpstr>Almond Nougat</vt:lpstr>
      <vt:lpstr>Problem Solving Lesson by Slidesgo</vt:lpstr>
      <vt:lpstr>Pancasila Sebagai Etika Bangsa Indonesia</vt:lpstr>
      <vt:lpstr>PENGERTIAN</vt:lpstr>
      <vt:lpstr>Pengertian Etika</vt:lpstr>
      <vt:lpstr>Jenis Etika</vt:lpstr>
      <vt:lpstr>Pengertian Pancasila</vt:lpstr>
      <vt:lpstr>Pancasila Sebagai Etika Bangsa Indonesia</vt:lpstr>
      <vt:lpstr>Pentingnya Pancasila Sebagai Sistem Etika</vt:lpstr>
      <vt:lpstr>Pendidikan Etika Di Kalangan Remaja</vt:lpstr>
      <vt:lpstr>PowerPoint Presentation</vt:lpstr>
      <vt:lpstr>Contoh Penerapan Dalam Kehidupan Sehari-hari</vt:lpstr>
      <vt:lpstr>Ketuhanan Yang Maha Esa</vt:lpstr>
      <vt:lpstr>Kemanusiaan Yang Adil dan Beradab</vt:lpstr>
      <vt:lpstr>Persatuaan Indonesia</vt:lpstr>
      <vt:lpstr>Kerakyatan Yang Dipimpin Oleh Hikmat Kebijaksaan Dalam Permusyawaratan Perwakilan</vt:lpstr>
      <vt:lpstr>Keadilan Sosial Bagi Seluruh Rakyat Indonesia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Pancasila Sebagai Etika Bangsa Indonesia</dc:title>
  <dc:creator>INTEL&amp;AMD</dc:creator>
  <cp:lastModifiedBy>INTEL_AMD-PC</cp:lastModifiedBy>
  <cp:revision>7</cp:revision>
  <dcterms:modified xsi:type="dcterms:W3CDTF">2020-12-05T02:24:34Z</dcterms:modified>
</cp:coreProperties>
</file>