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6" r:id="rId1"/>
  </p:sldMasterIdLst>
  <p:notesMasterIdLst>
    <p:notesMasterId r:id="rId19"/>
  </p:notesMasterIdLst>
  <p:sldIdLst>
    <p:sldId id="256" r:id="rId2"/>
    <p:sldId id="258" r:id="rId3"/>
    <p:sldId id="259" r:id="rId4"/>
    <p:sldId id="260" r:id="rId5"/>
    <p:sldId id="262" r:id="rId6"/>
    <p:sldId id="263" r:id="rId7"/>
    <p:sldId id="264" r:id="rId8"/>
    <p:sldId id="274" r:id="rId9"/>
    <p:sldId id="275" r:id="rId10"/>
    <p:sldId id="302" r:id="rId11"/>
    <p:sldId id="276" r:id="rId12"/>
    <p:sldId id="277" r:id="rId13"/>
    <p:sldId id="278" r:id="rId14"/>
    <p:sldId id="284" r:id="rId15"/>
    <p:sldId id="285" r:id="rId16"/>
    <p:sldId id="287" r:id="rId17"/>
    <p:sldId id="290" r:id="rId18"/>
  </p:sldIdLst>
  <p:sldSz cx="9144000" cy="5143500" type="screen16x9"/>
  <p:notesSz cx="6858000" cy="9144000"/>
  <p:embeddedFontLst>
    <p:embeddedFont>
      <p:font typeface="Love Ya Like A Sister" charset="0"/>
      <p:regular r:id="rId20"/>
    </p:embeddedFont>
    <p:embeddedFont>
      <p:font typeface="Abel" charset="0"/>
      <p:regular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61D0DA2A-F826-4116-9478-D86FD381C1C1}">
  <a:tblStyle styleId="{61D0DA2A-F826-4116-9478-D86FD381C1C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50" y="32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10413625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7"/>
        <p:cNvGrpSpPr/>
        <p:nvPr/>
      </p:nvGrpSpPr>
      <p:grpSpPr>
        <a:xfrm>
          <a:off x="0" y="0"/>
          <a:ext cx="0" cy="0"/>
          <a:chOff x="0" y="0"/>
          <a:chExt cx="0" cy="0"/>
        </a:xfrm>
      </p:grpSpPr>
      <p:sp>
        <p:nvSpPr>
          <p:cNvPr id="2168" name="Google Shape;216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9" name="Google Shape;216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5"/>
        <p:cNvGrpSpPr/>
        <p:nvPr/>
      </p:nvGrpSpPr>
      <p:grpSpPr>
        <a:xfrm>
          <a:off x="0" y="0"/>
          <a:ext cx="0" cy="0"/>
          <a:chOff x="0" y="0"/>
          <a:chExt cx="0" cy="0"/>
        </a:xfrm>
      </p:grpSpPr>
      <p:sp>
        <p:nvSpPr>
          <p:cNvPr id="2736" name="Google Shape;2736;g8883afdb4b_0_218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37" name="Google Shape;2737;g8883afdb4b_0_218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2"/>
        <p:cNvGrpSpPr/>
        <p:nvPr/>
      </p:nvGrpSpPr>
      <p:grpSpPr>
        <a:xfrm>
          <a:off x="0" y="0"/>
          <a:ext cx="0" cy="0"/>
          <a:chOff x="0" y="0"/>
          <a:chExt cx="0" cy="0"/>
        </a:xfrm>
      </p:grpSpPr>
      <p:sp>
        <p:nvSpPr>
          <p:cNvPr id="2853" name="Google Shape;2853;g530070d1c6_0_1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54" name="Google Shape;2854;g530070d1c6_0_1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1"/>
        <p:cNvGrpSpPr/>
        <p:nvPr/>
      </p:nvGrpSpPr>
      <p:grpSpPr>
        <a:xfrm>
          <a:off x="0" y="0"/>
          <a:ext cx="0" cy="0"/>
          <a:chOff x="0" y="0"/>
          <a:chExt cx="0" cy="0"/>
        </a:xfrm>
      </p:grpSpPr>
      <p:sp>
        <p:nvSpPr>
          <p:cNvPr id="2882" name="Google Shape;2882;g530070d1c6_0_2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83" name="Google Shape;2883;g530070d1c6_0_2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3"/>
        <p:cNvGrpSpPr/>
        <p:nvPr/>
      </p:nvGrpSpPr>
      <p:grpSpPr>
        <a:xfrm>
          <a:off x="0" y="0"/>
          <a:ext cx="0" cy="0"/>
          <a:chOff x="0" y="0"/>
          <a:chExt cx="0" cy="0"/>
        </a:xfrm>
      </p:grpSpPr>
      <p:sp>
        <p:nvSpPr>
          <p:cNvPr id="2954" name="Google Shape;2954;g530070d1c6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55" name="Google Shape;2955;g530070d1c6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3"/>
        <p:cNvGrpSpPr/>
        <p:nvPr/>
      </p:nvGrpSpPr>
      <p:grpSpPr>
        <a:xfrm>
          <a:off x="0" y="0"/>
          <a:ext cx="0" cy="0"/>
          <a:chOff x="0" y="0"/>
          <a:chExt cx="0" cy="0"/>
        </a:xfrm>
      </p:grpSpPr>
      <p:sp>
        <p:nvSpPr>
          <p:cNvPr id="2964" name="Google Shape;2964;g530070d1c6_0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65" name="Google Shape;2965;g530070d1c6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6"/>
        <p:cNvGrpSpPr/>
        <p:nvPr/>
      </p:nvGrpSpPr>
      <p:grpSpPr>
        <a:xfrm>
          <a:off x="0" y="0"/>
          <a:ext cx="0" cy="0"/>
          <a:chOff x="0" y="0"/>
          <a:chExt cx="0" cy="0"/>
        </a:xfrm>
      </p:grpSpPr>
      <p:sp>
        <p:nvSpPr>
          <p:cNvPr id="2987" name="Google Shape;2987;g530070d1c6_0_2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88" name="Google Shape;2988;g530070d1c6_0_2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2"/>
        <p:cNvGrpSpPr/>
        <p:nvPr/>
      </p:nvGrpSpPr>
      <p:grpSpPr>
        <a:xfrm>
          <a:off x="0" y="0"/>
          <a:ext cx="0" cy="0"/>
          <a:chOff x="0" y="0"/>
          <a:chExt cx="0" cy="0"/>
        </a:xfrm>
      </p:grpSpPr>
      <p:sp>
        <p:nvSpPr>
          <p:cNvPr id="3563" name="Google Shape;3563;g530070d1c6_0_9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4" name="Google Shape;3564;g530070d1c6_0_9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0"/>
        <p:cNvGrpSpPr/>
        <p:nvPr/>
      </p:nvGrpSpPr>
      <p:grpSpPr>
        <a:xfrm>
          <a:off x="0" y="0"/>
          <a:ext cx="0" cy="0"/>
          <a:chOff x="0" y="0"/>
          <a:chExt cx="0" cy="0"/>
        </a:xfrm>
      </p:grpSpPr>
      <p:sp>
        <p:nvSpPr>
          <p:cNvPr id="2181" name="Google Shape;2181;g8883afdb4b_0_4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2" name="Google Shape;2182;g8883afdb4b_0_4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7"/>
        <p:cNvGrpSpPr/>
        <p:nvPr/>
      </p:nvGrpSpPr>
      <p:grpSpPr>
        <a:xfrm>
          <a:off x="0" y="0"/>
          <a:ext cx="0" cy="0"/>
          <a:chOff x="0" y="0"/>
          <a:chExt cx="0" cy="0"/>
        </a:xfrm>
      </p:grpSpPr>
      <p:sp>
        <p:nvSpPr>
          <p:cNvPr id="2198" name="Google Shape;2198;g87bc72729b_0_11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9" name="Google Shape;2199;g87bc72729b_0_11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3"/>
        <p:cNvGrpSpPr/>
        <p:nvPr/>
      </p:nvGrpSpPr>
      <p:grpSpPr>
        <a:xfrm>
          <a:off x="0" y="0"/>
          <a:ext cx="0" cy="0"/>
          <a:chOff x="0" y="0"/>
          <a:chExt cx="0" cy="0"/>
        </a:xfrm>
      </p:grpSpPr>
      <p:sp>
        <p:nvSpPr>
          <p:cNvPr id="2204" name="Google Shape;2204;g8883afdb4b_0_5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5" name="Google Shape;2205;g8883afdb4b_0_5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1"/>
        <p:cNvGrpSpPr/>
        <p:nvPr/>
      </p:nvGrpSpPr>
      <p:grpSpPr>
        <a:xfrm>
          <a:off x="0" y="0"/>
          <a:ext cx="0" cy="0"/>
          <a:chOff x="0" y="0"/>
          <a:chExt cx="0" cy="0"/>
        </a:xfrm>
      </p:grpSpPr>
      <p:sp>
        <p:nvSpPr>
          <p:cNvPr id="2392" name="Google Shape;2392;g87bc72729b_0_1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3" name="Google Shape;2393;g87bc72729b_0_1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9"/>
        <p:cNvGrpSpPr/>
        <p:nvPr/>
      </p:nvGrpSpPr>
      <p:grpSpPr>
        <a:xfrm>
          <a:off x="0" y="0"/>
          <a:ext cx="0" cy="0"/>
          <a:chOff x="0" y="0"/>
          <a:chExt cx="0" cy="0"/>
        </a:xfrm>
      </p:grpSpPr>
      <p:sp>
        <p:nvSpPr>
          <p:cNvPr id="2430" name="Google Shape;2430;g87bc72729b_0_1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1" name="Google Shape;2431;g87bc72729b_0_1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0"/>
        <p:cNvGrpSpPr/>
        <p:nvPr/>
      </p:nvGrpSpPr>
      <p:grpSpPr>
        <a:xfrm>
          <a:off x="0" y="0"/>
          <a:ext cx="0" cy="0"/>
          <a:chOff x="0" y="0"/>
          <a:chExt cx="0" cy="0"/>
        </a:xfrm>
      </p:grpSpPr>
      <p:sp>
        <p:nvSpPr>
          <p:cNvPr id="2451" name="Google Shape;2451;g8883afdb4b_0_6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2" name="Google Shape;2452;g8883afdb4b_0_6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5"/>
        <p:cNvGrpSpPr/>
        <p:nvPr/>
      </p:nvGrpSpPr>
      <p:grpSpPr>
        <a:xfrm>
          <a:off x="0" y="0"/>
          <a:ext cx="0" cy="0"/>
          <a:chOff x="0" y="0"/>
          <a:chExt cx="0" cy="0"/>
        </a:xfrm>
      </p:grpSpPr>
      <p:sp>
        <p:nvSpPr>
          <p:cNvPr id="2686" name="Google Shape;2686;g8883afdb4b_0_218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7" name="Google Shape;2687;g8883afdb4b_0_218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5"/>
        <p:cNvGrpSpPr/>
        <p:nvPr/>
      </p:nvGrpSpPr>
      <p:grpSpPr>
        <a:xfrm>
          <a:off x="0" y="0"/>
          <a:ext cx="0" cy="0"/>
          <a:chOff x="0" y="0"/>
          <a:chExt cx="0" cy="0"/>
        </a:xfrm>
      </p:grpSpPr>
      <p:sp>
        <p:nvSpPr>
          <p:cNvPr id="2716" name="Google Shape;2716;g530070d1c6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7" name="Google Shape;2717;g530070d1c6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pSp>
        <p:nvGrpSpPr>
          <p:cNvPr id="9" name="Google Shape;9;p2"/>
          <p:cNvGrpSpPr/>
          <p:nvPr/>
        </p:nvGrpSpPr>
        <p:grpSpPr>
          <a:xfrm>
            <a:off x="-119100" y="-16593"/>
            <a:ext cx="9382200" cy="5250878"/>
            <a:chOff x="-119100" y="-64178"/>
            <a:chExt cx="9382200" cy="5250878"/>
          </a:xfrm>
        </p:grpSpPr>
        <p:grpSp>
          <p:nvGrpSpPr>
            <p:cNvPr id="10" name="Google Shape;10;p2"/>
            <p:cNvGrpSpPr/>
            <p:nvPr/>
          </p:nvGrpSpPr>
          <p:grpSpPr>
            <a:xfrm>
              <a:off x="-119100" y="-57269"/>
              <a:ext cx="9382200" cy="5243970"/>
              <a:chOff x="-83362" y="-66754"/>
              <a:chExt cx="9382200" cy="5243970"/>
            </a:xfrm>
          </p:grpSpPr>
          <p:cxnSp>
            <p:nvCxnSpPr>
              <p:cNvPr id="11" name="Google Shape;11;p2"/>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 name="Google Shape;12;p2"/>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 name="Google Shape;13;p2"/>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4" name="Google Shape;14;p2"/>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5" name="Google Shape;15;p2"/>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 name="Google Shape;16;p2"/>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 name="Google Shape;17;p2"/>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 name="Google Shape;18;p2"/>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 name="Google Shape;19;p2"/>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 name="Google Shape;20;p2"/>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 name="Google Shape;21;p2"/>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2" name="Google Shape;22;p2"/>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3" name="Google Shape;23;p2"/>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24" name="Google Shape;24;p2"/>
            <p:cNvGrpSpPr/>
            <p:nvPr/>
          </p:nvGrpSpPr>
          <p:grpSpPr>
            <a:xfrm>
              <a:off x="212142" y="-64178"/>
              <a:ext cx="8809975" cy="5214627"/>
              <a:chOff x="299872" y="-35537"/>
              <a:chExt cx="8809975" cy="5214627"/>
            </a:xfrm>
          </p:grpSpPr>
          <p:grpSp>
            <p:nvGrpSpPr>
              <p:cNvPr id="25" name="Google Shape;25;p2"/>
              <p:cNvGrpSpPr/>
              <p:nvPr/>
            </p:nvGrpSpPr>
            <p:grpSpPr>
              <a:xfrm rot="5400000">
                <a:off x="1669520" y="-1405185"/>
                <a:ext cx="5214627" cy="7953923"/>
                <a:chOff x="-83362" y="-2664949"/>
                <a:chExt cx="9382200" cy="7433573"/>
              </a:xfrm>
            </p:grpSpPr>
            <p:cxnSp>
              <p:nvCxnSpPr>
                <p:cNvPr id="26" name="Google Shape;26;p2"/>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7" name="Google Shape;27;p2"/>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8" name="Google Shape;28;p2"/>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9" name="Google Shape;29;p2"/>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0" name="Google Shape;30;p2"/>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1" name="Google Shape;31;p2"/>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2" name="Google Shape;32;p2"/>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3" name="Google Shape;33;p2"/>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4" name="Google Shape;34;p2"/>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5" name="Google Shape;35;p2"/>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6" name="Google Shape;36;p2"/>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7" name="Google Shape;37;p2"/>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8" name="Google Shape;38;p2"/>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9" name="Google Shape;39;p2"/>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0" name="Google Shape;40;p2"/>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1" name="Google Shape;41;p2"/>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2" name="Google Shape;42;p2"/>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3" name="Google Shape;43;p2"/>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4" name="Google Shape;44;p2"/>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45" name="Google Shape;45;p2"/>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46" name="Google Shape;46;p2"/>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grpSp>
        <p:nvGrpSpPr>
          <p:cNvPr id="47" name="Google Shape;47;p2"/>
          <p:cNvGrpSpPr/>
          <p:nvPr/>
        </p:nvGrpSpPr>
        <p:grpSpPr>
          <a:xfrm>
            <a:off x="2302809" y="-1946698"/>
            <a:ext cx="7339624" cy="7013998"/>
            <a:chOff x="2921674" y="-1014015"/>
            <a:chExt cx="5260248" cy="5026875"/>
          </a:xfrm>
        </p:grpSpPr>
        <p:sp>
          <p:nvSpPr>
            <p:cNvPr id="48" name="Google Shape;48;p2"/>
            <p:cNvSpPr/>
            <p:nvPr/>
          </p:nvSpPr>
          <p:spPr>
            <a:xfrm>
              <a:off x="2921674" y="365557"/>
              <a:ext cx="4110389" cy="3647303"/>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4828926" y="484904"/>
              <a:ext cx="484078" cy="336515"/>
            </a:xfrm>
            <a:custGeom>
              <a:avLst/>
              <a:gdLst/>
              <a:ahLst/>
              <a:cxnLst/>
              <a:rect l="l" t="t" r="r" b="b"/>
              <a:pathLst>
                <a:path w="14736" h="10244" extrusionOk="0">
                  <a:moveTo>
                    <a:pt x="5739" y="1"/>
                  </a:moveTo>
                  <a:cubicBezTo>
                    <a:pt x="4607" y="1"/>
                    <a:pt x="3491" y="257"/>
                    <a:pt x="2473" y="827"/>
                  </a:cubicBezTo>
                  <a:cubicBezTo>
                    <a:pt x="1373" y="1444"/>
                    <a:pt x="545" y="2526"/>
                    <a:pt x="239" y="3748"/>
                  </a:cubicBezTo>
                  <a:cubicBezTo>
                    <a:pt x="1" y="4702"/>
                    <a:pt x="129" y="5836"/>
                    <a:pt x="880" y="6467"/>
                  </a:cubicBezTo>
                  <a:cubicBezTo>
                    <a:pt x="1318" y="6836"/>
                    <a:pt x="1895" y="6973"/>
                    <a:pt x="2476" y="6973"/>
                  </a:cubicBezTo>
                  <a:cubicBezTo>
                    <a:pt x="2686" y="6973"/>
                    <a:pt x="2898" y="6955"/>
                    <a:pt x="3103" y="6923"/>
                  </a:cubicBezTo>
                  <a:cubicBezTo>
                    <a:pt x="3873" y="6804"/>
                    <a:pt x="4611" y="6520"/>
                    <a:pt x="5380" y="6389"/>
                  </a:cubicBezTo>
                  <a:cubicBezTo>
                    <a:pt x="5685" y="6337"/>
                    <a:pt x="5993" y="6312"/>
                    <a:pt x="6302" y="6312"/>
                  </a:cubicBezTo>
                  <a:cubicBezTo>
                    <a:pt x="7958" y="6312"/>
                    <a:pt x="9614" y="7036"/>
                    <a:pt x="10708" y="8285"/>
                  </a:cubicBezTo>
                  <a:cubicBezTo>
                    <a:pt x="11123" y="8758"/>
                    <a:pt x="11463" y="9302"/>
                    <a:pt x="11941" y="9713"/>
                  </a:cubicBezTo>
                  <a:cubicBezTo>
                    <a:pt x="12298" y="10020"/>
                    <a:pt x="12765" y="10243"/>
                    <a:pt x="13224" y="10243"/>
                  </a:cubicBezTo>
                  <a:cubicBezTo>
                    <a:pt x="13380" y="10243"/>
                    <a:pt x="13534" y="10218"/>
                    <a:pt x="13684" y="10161"/>
                  </a:cubicBezTo>
                  <a:cubicBezTo>
                    <a:pt x="14491" y="9851"/>
                    <a:pt x="14735" y="8825"/>
                    <a:pt x="14709" y="7961"/>
                  </a:cubicBezTo>
                  <a:cubicBezTo>
                    <a:pt x="14581" y="3716"/>
                    <a:pt x="10050" y="1"/>
                    <a:pt x="5739" y="1"/>
                  </a:cubicBezTo>
                  <a:close/>
                </a:path>
              </a:pathLst>
            </a:custGeom>
            <a:solidFill>
              <a:srgbClr val="F5C6DC">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5351057" y="782435"/>
              <a:ext cx="139777" cy="108799"/>
            </a:xfrm>
            <a:custGeom>
              <a:avLst/>
              <a:gdLst/>
              <a:ahLst/>
              <a:cxnLst/>
              <a:rect l="l" t="t" r="r" b="b"/>
              <a:pathLst>
                <a:path w="4255" h="3312" extrusionOk="0">
                  <a:moveTo>
                    <a:pt x="1539" y="0"/>
                  </a:moveTo>
                  <a:cubicBezTo>
                    <a:pt x="781" y="0"/>
                    <a:pt x="130" y="372"/>
                    <a:pt x="40" y="1306"/>
                  </a:cubicBezTo>
                  <a:cubicBezTo>
                    <a:pt x="0" y="1707"/>
                    <a:pt x="221" y="2099"/>
                    <a:pt x="524" y="2364"/>
                  </a:cubicBezTo>
                  <a:cubicBezTo>
                    <a:pt x="827" y="2630"/>
                    <a:pt x="1204" y="2794"/>
                    <a:pt x="1575" y="2952"/>
                  </a:cubicBezTo>
                  <a:cubicBezTo>
                    <a:pt x="1995" y="3133"/>
                    <a:pt x="2469" y="3311"/>
                    <a:pt x="2913" y="3311"/>
                  </a:cubicBezTo>
                  <a:cubicBezTo>
                    <a:pt x="3149" y="3311"/>
                    <a:pt x="3377" y="3261"/>
                    <a:pt x="3584" y="3134"/>
                  </a:cubicBezTo>
                  <a:cubicBezTo>
                    <a:pt x="4072" y="2836"/>
                    <a:pt x="4254" y="2172"/>
                    <a:pt x="4097" y="1623"/>
                  </a:cubicBezTo>
                  <a:cubicBezTo>
                    <a:pt x="3834" y="708"/>
                    <a:pt x="2585" y="0"/>
                    <a:pt x="1539" y="0"/>
                  </a:cubicBezTo>
                  <a:close/>
                </a:path>
              </a:pathLst>
            </a:custGeom>
            <a:solidFill>
              <a:srgbClr val="F5C6DC">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3530498" y="1067219"/>
              <a:ext cx="386480" cy="191647"/>
            </a:xfrm>
            <a:custGeom>
              <a:avLst/>
              <a:gdLst/>
              <a:ahLst/>
              <a:cxnLst/>
              <a:rect l="l" t="t" r="r" b="b"/>
              <a:pathLst>
                <a:path w="11765" h="5834" extrusionOk="0">
                  <a:moveTo>
                    <a:pt x="7068" y="1"/>
                  </a:moveTo>
                  <a:cubicBezTo>
                    <a:pt x="5870" y="1"/>
                    <a:pt x="4641" y="190"/>
                    <a:pt x="3517" y="570"/>
                  </a:cubicBezTo>
                  <a:cubicBezTo>
                    <a:pt x="2227" y="1005"/>
                    <a:pt x="1011" y="1827"/>
                    <a:pt x="392" y="3040"/>
                  </a:cubicBezTo>
                  <a:cubicBezTo>
                    <a:pt x="147" y="3517"/>
                    <a:pt x="1" y="4064"/>
                    <a:pt x="92" y="4593"/>
                  </a:cubicBezTo>
                  <a:cubicBezTo>
                    <a:pt x="181" y="5123"/>
                    <a:pt x="542" y="5624"/>
                    <a:pt x="1056" y="5781"/>
                  </a:cubicBezTo>
                  <a:cubicBezTo>
                    <a:pt x="1176" y="5817"/>
                    <a:pt x="1299" y="5833"/>
                    <a:pt x="1423" y="5833"/>
                  </a:cubicBezTo>
                  <a:cubicBezTo>
                    <a:pt x="1808" y="5833"/>
                    <a:pt x="2197" y="5672"/>
                    <a:pt x="2517" y="5446"/>
                  </a:cubicBezTo>
                  <a:cubicBezTo>
                    <a:pt x="2940" y="5148"/>
                    <a:pt x="3275" y="4745"/>
                    <a:pt x="3651" y="4390"/>
                  </a:cubicBezTo>
                  <a:cubicBezTo>
                    <a:pt x="4839" y="3265"/>
                    <a:pt x="6470" y="2625"/>
                    <a:pt x="8105" y="2625"/>
                  </a:cubicBezTo>
                  <a:cubicBezTo>
                    <a:pt x="8253" y="2625"/>
                    <a:pt x="8402" y="2630"/>
                    <a:pt x="8549" y="2641"/>
                  </a:cubicBezTo>
                  <a:cubicBezTo>
                    <a:pt x="8801" y="2658"/>
                    <a:pt x="9072" y="2683"/>
                    <a:pt x="9336" y="2683"/>
                  </a:cubicBezTo>
                  <a:cubicBezTo>
                    <a:pt x="9830" y="2683"/>
                    <a:pt x="10301" y="2596"/>
                    <a:pt x="10576" y="2212"/>
                  </a:cubicBezTo>
                  <a:cubicBezTo>
                    <a:pt x="11765" y="555"/>
                    <a:pt x="8654" y="76"/>
                    <a:pt x="7745" y="21"/>
                  </a:cubicBezTo>
                  <a:cubicBezTo>
                    <a:pt x="7521" y="7"/>
                    <a:pt x="7295" y="1"/>
                    <a:pt x="7068" y="1"/>
                  </a:cubicBezTo>
                  <a:close/>
                </a:path>
              </a:pathLst>
            </a:custGeom>
            <a:solidFill>
              <a:srgbClr val="F5C6DC">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470644" y="1305880"/>
              <a:ext cx="88334" cy="147464"/>
            </a:xfrm>
            <a:custGeom>
              <a:avLst/>
              <a:gdLst/>
              <a:ahLst/>
              <a:cxnLst/>
              <a:rect l="l" t="t" r="r" b="b"/>
              <a:pathLst>
                <a:path w="2689" h="4489" extrusionOk="0">
                  <a:moveTo>
                    <a:pt x="1245" y="0"/>
                  </a:moveTo>
                  <a:cubicBezTo>
                    <a:pt x="1" y="0"/>
                    <a:pt x="39" y="2028"/>
                    <a:pt x="88" y="2900"/>
                  </a:cubicBezTo>
                  <a:cubicBezTo>
                    <a:pt x="106" y="3239"/>
                    <a:pt x="153" y="3583"/>
                    <a:pt x="309" y="3884"/>
                  </a:cubicBezTo>
                  <a:cubicBezTo>
                    <a:pt x="465" y="4184"/>
                    <a:pt x="746" y="4437"/>
                    <a:pt x="1083" y="4482"/>
                  </a:cubicBezTo>
                  <a:cubicBezTo>
                    <a:pt x="1118" y="4486"/>
                    <a:pt x="1153" y="4488"/>
                    <a:pt x="1188" y="4488"/>
                  </a:cubicBezTo>
                  <a:cubicBezTo>
                    <a:pt x="1522" y="4488"/>
                    <a:pt x="1843" y="4287"/>
                    <a:pt x="2047" y="4017"/>
                  </a:cubicBezTo>
                  <a:cubicBezTo>
                    <a:pt x="2272" y="3719"/>
                    <a:pt x="2377" y="3347"/>
                    <a:pt x="2452" y="2981"/>
                  </a:cubicBezTo>
                  <a:cubicBezTo>
                    <a:pt x="2641" y="2044"/>
                    <a:pt x="2689" y="88"/>
                    <a:pt x="1319" y="2"/>
                  </a:cubicBezTo>
                  <a:cubicBezTo>
                    <a:pt x="1294" y="1"/>
                    <a:pt x="1269" y="0"/>
                    <a:pt x="1245" y="0"/>
                  </a:cubicBezTo>
                  <a:close/>
                </a:path>
              </a:pathLst>
            </a:custGeom>
            <a:solidFill>
              <a:srgbClr val="F5C6DC">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4220693" y="3599265"/>
              <a:ext cx="516829" cy="318776"/>
            </a:xfrm>
            <a:custGeom>
              <a:avLst/>
              <a:gdLst/>
              <a:ahLst/>
              <a:cxnLst/>
              <a:rect l="l" t="t" r="r" b="b"/>
              <a:pathLst>
                <a:path w="15733" h="9704" extrusionOk="0">
                  <a:moveTo>
                    <a:pt x="1993" y="1"/>
                  </a:moveTo>
                  <a:cubicBezTo>
                    <a:pt x="1676" y="1"/>
                    <a:pt x="1355" y="91"/>
                    <a:pt x="1042" y="302"/>
                  </a:cubicBezTo>
                  <a:cubicBezTo>
                    <a:pt x="1" y="1000"/>
                    <a:pt x="272" y="2321"/>
                    <a:pt x="759" y="3337"/>
                  </a:cubicBezTo>
                  <a:cubicBezTo>
                    <a:pt x="1158" y="4170"/>
                    <a:pt x="1772" y="4878"/>
                    <a:pt x="2401" y="5553"/>
                  </a:cubicBezTo>
                  <a:cubicBezTo>
                    <a:pt x="3625" y="6865"/>
                    <a:pt x="4691" y="7919"/>
                    <a:pt x="6106" y="8663"/>
                  </a:cubicBezTo>
                  <a:cubicBezTo>
                    <a:pt x="6601" y="8922"/>
                    <a:pt x="7118" y="9136"/>
                    <a:pt x="7652" y="9302"/>
                  </a:cubicBezTo>
                  <a:cubicBezTo>
                    <a:pt x="8479" y="9561"/>
                    <a:pt x="9352" y="9704"/>
                    <a:pt x="10218" y="9704"/>
                  </a:cubicBezTo>
                  <a:cubicBezTo>
                    <a:pt x="11680" y="9704"/>
                    <a:pt x="13125" y="9297"/>
                    <a:pt x="14299" y="8351"/>
                  </a:cubicBezTo>
                  <a:cubicBezTo>
                    <a:pt x="15094" y="7709"/>
                    <a:pt x="15732" y="6515"/>
                    <a:pt x="15101" y="5712"/>
                  </a:cubicBezTo>
                  <a:cubicBezTo>
                    <a:pt x="14747" y="5265"/>
                    <a:pt x="14133" y="5134"/>
                    <a:pt x="13568" y="5070"/>
                  </a:cubicBezTo>
                  <a:cubicBezTo>
                    <a:pt x="12141" y="4906"/>
                    <a:pt x="10695" y="4967"/>
                    <a:pt x="9270" y="4780"/>
                  </a:cubicBezTo>
                  <a:cubicBezTo>
                    <a:pt x="7846" y="4593"/>
                    <a:pt x="6395" y="4117"/>
                    <a:pt x="5406" y="3075"/>
                  </a:cubicBezTo>
                  <a:cubicBezTo>
                    <a:pt x="4848" y="2487"/>
                    <a:pt x="4469" y="1751"/>
                    <a:pt x="3956" y="1123"/>
                  </a:cubicBezTo>
                  <a:cubicBezTo>
                    <a:pt x="3449" y="501"/>
                    <a:pt x="2736" y="1"/>
                    <a:pt x="1993" y="1"/>
                  </a:cubicBezTo>
                  <a:close/>
                </a:path>
              </a:pathLst>
            </a:custGeom>
            <a:solidFill>
              <a:srgbClr val="F5C6DC">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4739407" y="3565691"/>
              <a:ext cx="158041" cy="234516"/>
            </a:xfrm>
            <a:custGeom>
              <a:avLst/>
              <a:gdLst/>
              <a:ahLst/>
              <a:cxnLst/>
              <a:rect l="l" t="t" r="r" b="b"/>
              <a:pathLst>
                <a:path w="4811" h="7139" extrusionOk="0">
                  <a:moveTo>
                    <a:pt x="3834" y="1"/>
                  </a:moveTo>
                  <a:cubicBezTo>
                    <a:pt x="3582" y="1"/>
                    <a:pt x="3299" y="116"/>
                    <a:pt x="3016" y="364"/>
                  </a:cubicBezTo>
                  <a:cubicBezTo>
                    <a:pt x="2389" y="910"/>
                    <a:pt x="2073" y="1887"/>
                    <a:pt x="1579" y="2559"/>
                  </a:cubicBezTo>
                  <a:cubicBezTo>
                    <a:pt x="1414" y="2784"/>
                    <a:pt x="1252" y="3012"/>
                    <a:pt x="1105" y="3240"/>
                  </a:cubicBezTo>
                  <a:cubicBezTo>
                    <a:pt x="403" y="4326"/>
                    <a:pt x="0" y="5456"/>
                    <a:pt x="987" y="6526"/>
                  </a:cubicBezTo>
                  <a:cubicBezTo>
                    <a:pt x="1359" y="6930"/>
                    <a:pt x="1703" y="7139"/>
                    <a:pt x="2038" y="7139"/>
                  </a:cubicBezTo>
                  <a:cubicBezTo>
                    <a:pt x="2380" y="7139"/>
                    <a:pt x="2714" y="6921"/>
                    <a:pt x="3061" y="6471"/>
                  </a:cubicBezTo>
                  <a:cubicBezTo>
                    <a:pt x="4209" y="4980"/>
                    <a:pt x="4811" y="3076"/>
                    <a:pt x="4728" y="1196"/>
                  </a:cubicBezTo>
                  <a:cubicBezTo>
                    <a:pt x="4694" y="438"/>
                    <a:pt x="4323" y="1"/>
                    <a:pt x="3834" y="1"/>
                  </a:cubicBezTo>
                  <a:close/>
                </a:path>
              </a:pathLst>
            </a:custGeom>
            <a:solidFill>
              <a:srgbClr val="F5C6DC">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6131920" y="3205711"/>
              <a:ext cx="241415" cy="355043"/>
            </a:xfrm>
            <a:custGeom>
              <a:avLst/>
              <a:gdLst/>
              <a:ahLst/>
              <a:cxnLst/>
              <a:rect l="l" t="t" r="r" b="b"/>
              <a:pathLst>
                <a:path w="7349" h="10808" extrusionOk="0">
                  <a:moveTo>
                    <a:pt x="3725" y="0"/>
                  </a:moveTo>
                  <a:cubicBezTo>
                    <a:pt x="3570" y="0"/>
                    <a:pt x="3417" y="17"/>
                    <a:pt x="3267" y="51"/>
                  </a:cubicBezTo>
                  <a:cubicBezTo>
                    <a:pt x="1741" y="400"/>
                    <a:pt x="2087" y="2540"/>
                    <a:pt x="2161" y="3709"/>
                  </a:cubicBezTo>
                  <a:cubicBezTo>
                    <a:pt x="2249" y="5073"/>
                    <a:pt x="2259" y="6585"/>
                    <a:pt x="1370" y="7623"/>
                  </a:cubicBezTo>
                  <a:cubicBezTo>
                    <a:pt x="929" y="8138"/>
                    <a:pt x="269" y="8539"/>
                    <a:pt x="146" y="9206"/>
                  </a:cubicBezTo>
                  <a:cubicBezTo>
                    <a:pt x="1" y="9992"/>
                    <a:pt x="767" y="10723"/>
                    <a:pt x="1563" y="10798"/>
                  </a:cubicBezTo>
                  <a:cubicBezTo>
                    <a:pt x="1629" y="10804"/>
                    <a:pt x="1695" y="10808"/>
                    <a:pt x="1760" y="10808"/>
                  </a:cubicBezTo>
                  <a:cubicBezTo>
                    <a:pt x="2484" y="10808"/>
                    <a:pt x="3175" y="10433"/>
                    <a:pt x="3763" y="9993"/>
                  </a:cubicBezTo>
                  <a:cubicBezTo>
                    <a:pt x="4967" y="9090"/>
                    <a:pt x="5915" y="7891"/>
                    <a:pt x="6516" y="6511"/>
                  </a:cubicBezTo>
                  <a:cubicBezTo>
                    <a:pt x="7147" y="5056"/>
                    <a:pt x="7349" y="3320"/>
                    <a:pt x="6628" y="1907"/>
                  </a:cubicBezTo>
                  <a:cubicBezTo>
                    <a:pt x="6133" y="938"/>
                    <a:pt x="4900" y="0"/>
                    <a:pt x="3725" y="0"/>
                  </a:cubicBezTo>
                  <a:close/>
                </a:path>
              </a:pathLst>
            </a:custGeom>
            <a:solidFill>
              <a:srgbClr val="F5C6DC">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5989414" y="3562275"/>
              <a:ext cx="135572" cy="88859"/>
            </a:xfrm>
            <a:custGeom>
              <a:avLst/>
              <a:gdLst/>
              <a:ahLst/>
              <a:cxnLst/>
              <a:rect l="l" t="t" r="r" b="b"/>
              <a:pathLst>
                <a:path w="4127" h="2705" extrusionOk="0">
                  <a:moveTo>
                    <a:pt x="2695" y="0"/>
                  </a:moveTo>
                  <a:cubicBezTo>
                    <a:pt x="1925" y="0"/>
                    <a:pt x="1007" y="760"/>
                    <a:pt x="528" y="1138"/>
                  </a:cubicBezTo>
                  <a:cubicBezTo>
                    <a:pt x="270" y="1340"/>
                    <a:pt x="1" y="1598"/>
                    <a:pt x="1" y="1926"/>
                  </a:cubicBezTo>
                  <a:cubicBezTo>
                    <a:pt x="1" y="2206"/>
                    <a:pt x="209" y="2454"/>
                    <a:pt x="462" y="2575"/>
                  </a:cubicBezTo>
                  <a:cubicBezTo>
                    <a:pt x="685" y="2680"/>
                    <a:pt x="935" y="2705"/>
                    <a:pt x="1183" y="2705"/>
                  </a:cubicBezTo>
                  <a:cubicBezTo>
                    <a:pt x="1217" y="2705"/>
                    <a:pt x="1251" y="2704"/>
                    <a:pt x="1285" y="2704"/>
                  </a:cubicBezTo>
                  <a:cubicBezTo>
                    <a:pt x="1790" y="2692"/>
                    <a:pt x="2305" y="2613"/>
                    <a:pt x="2749" y="2373"/>
                  </a:cubicBezTo>
                  <a:cubicBezTo>
                    <a:pt x="3485" y="1975"/>
                    <a:pt x="4127" y="705"/>
                    <a:pt x="3197" y="135"/>
                  </a:cubicBezTo>
                  <a:cubicBezTo>
                    <a:pt x="3043" y="41"/>
                    <a:pt x="2873" y="0"/>
                    <a:pt x="2695" y="0"/>
                  </a:cubicBezTo>
                  <a:close/>
                </a:path>
              </a:pathLst>
            </a:custGeom>
            <a:solidFill>
              <a:srgbClr val="F5C6DC">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6003769" y="-974068"/>
              <a:ext cx="2173619" cy="2124705"/>
            </a:xfrm>
            <a:custGeom>
              <a:avLst/>
              <a:gdLst/>
              <a:ahLst/>
              <a:cxnLst/>
              <a:rect l="l" t="t" r="r" b="b"/>
              <a:pathLst>
                <a:path w="66168" h="64679" extrusionOk="0">
                  <a:moveTo>
                    <a:pt x="27131" y="1"/>
                  </a:moveTo>
                  <a:cubicBezTo>
                    <a:pt x="23970" y="1"/>
                    <a:pt x="20809" y="1213"/>
                    <a:pt x="18407" y="3635"/>
                  </a:cubicBezTo>
                  <a:lnTo>
                    <a:pt x="6751" y="15385"/>
                  </a:lnTo>
                  <a:cubicBezTo>
                    <a:pt x="1973" y="20202"/>
                    <a:pt x="2004" y="27981"/>
                    <a:pt x="6822" y="32759"/>
                  </a:cubicBezTo>
                  <a:cubicBezTo>
                    <a:pt x="7368" y="33301"/>
                    <a:pt x="7371" y="34183"/>
                    <a:pt x="6830" y="34729"/>
                  </a:cubicBezTo>
                  <a:lnTo>
                    <a:pt x="1232" y="40373"/>
                  </a:lnTo>
                  <a:cubicBezTo>
                    <a:pt x="1" y="41614"/>
                    <a:pt x="9" y="43619"/>
                    <a:pt x="1251" y="44850"/>
                  </a:cubicBezTo>
                  <a:lnTo>
                    <a:pt x="20313" y="63760"/>
                  </a:lnTo>
                  <a:cubicBezTo>
                    <a:pt x="20931" y="64372"/>
                    <a:pt x="21737" y="64678"/>
                    <a:pt x="22543" y="64678"/>
                  </a:cubicBezTo>
                  <a:cubicBezTo>
                    <a:pt x="23358" y="64678"/>
                    <a:pt x="24172" y="64365"/>
                    <a:pt x="24792" y="63741"/>
                  </a:cubicBezTo>
                  <a:lnTo>
                    <a:pt x="30389" y="58099"/>
                  </a:lnTo>
                  <a:cubicBezTo>
                    <a:pt x="30661" y="57824"/>
                    <a:pt x="31019" y="57687"/>
                    <a:pt x="31378" y="57687"/>
                  </a:cubicBezTo>
                  <a:cubicBezTo>
                    <a:pt x="31732" y="57687"/>
                    <a:pt x="32088" y="57822"/>
                    <a:pt x="32359" y="58091"/>
                  </a:cubicBezTo>
                  <a:cubicBezTo>
                    <a:pt x="34755" y="60468"/>
                    <a:pt x="37884" y="61654"/>
                    <a:pt x="41011" y="61654"/>
                  </a:cubicBezTo>
                  <a:cubicBezTo>
                    <a:pt x="44172" y="61654"/>
                    <a:pt x="47332" y="60442"/>
                    <a:pt x="49733" y="58021"/>
                  </a:cubicBezTo>
                  <a:lnTo>
                    <a:pt x="61389" y="46270"/>
                  </a:lnTo>
                  <a:cubicBezTo>
                    <a:pt x="66168" y="41453"/>
                    <a:pt x="66136" y="33674"/>
                    <a:pt x="61319" y="28895"/>
                  </a:cubicBezTo>
                  <a:lnTo>
                    <a:pt x="35781" y="3563"/>
                  </a:lnTo>
                  <a:cubicBezTo>
                    <a:pt x="33386" y="1187"/>
                    <a:pt x="30258" y="1"/>
                    <a:pt x="27131"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6008303" y="-1014015"/>
              <a:ext cx="2173619" cy="2124672"/>
            </a:xfrm>
            <a:custGeom>
              <a:avLst/>
              <a:gdLst/>
              <a:ahLst/>
              <a:cxnLst/>
              <a:rect l="l" t="t" r="r" b="b"/>
              <a:pathLst>
                <a:path w="66168" h="64678" extrusionOk="0">
                  <a:moveTo>
                    <a:pt x="27130" y="1"/>
                  </a:moveTo>
                  <a:cubicBezTo>
                    <a:pt x="23969" y="1"/>
                    <a:pt x="20809" y="1213"/>
                    <a:pt x="18408" y="3635"/>
                  </a:cubicBezTo>
                  <a:lnTo>
                    <a:pt x="6752" y="15385"/>
                  </a:lnTo>
                  <a:cubicBezTo>
                    <a:pt x="1973" y="20203"/>
                    <a:pt x="2005" y="27982"/>
                    <a:pt x="6822" y="32759"/>
                  </a:cubicBezTo>
                  <a:cubicBezTo>
                    <a:pt x="7367" y="33302"/>
                    <a:pt x="7371" y="34183"/>
                    <a:pt x="6830" y="34729"/>
                  </a:cubicBezTo>
                  <a:lnTo>
                    <a:pt x="1233" y="40372"/>
                  </a:lnTo>
                  <a:cubicBezTo>
                    <a:pt x="1" y="41614"/>
                    <a:pt x="9" y="43619"/>
                    <a:pt x="1250" y="44850"/>
                  </a:cubicBezTo>
                  <a:lnTo>
                    <a:pt x="20314" y="63760"/>
                  </a:lnTo>
                  <a:cubicBezTo>
                    <a:pt x="20931" y="64372"/>
                    <a:pt x="21738" y="64678"/>
                    <a:pt x="22544" y="64678"/>
                  </a:cubicBezTo>
                  <a:cubicBezTo>
                    <a:pt x="23358" y="64678"/>
                    <a:pt x="24173" y="64366"/>
                    <a:pt x="24791" y="63741"/>
                  </a:cubicBezTo>
                  <a:lnTo>
                    <a:pt x="30389" y="58099"/>
                  </a:lnTo>
                  <a:cubicBezTo>
                    <a:pt x="30662" y="57824"/>
                    <a:pt x="31020" y="57686"/>
                    <a:pt x="31378" y="57686"/>
                  </a:cubicBezTo>
                  <a:cubicBezTo>
                    <a:pt x="31733" y="57686"/>
                    <a:pt x="32087" y="57821"/>
                    <a:pt x="32359" y="58090"/>
                  </a:cubicBezTo>
                  <a:cubicBezTo>
                    <a:pt x="34755" y="60467"/>
                    <a:pt x="37883" y="61654"/>
                    <a:pt x="41011" y="61654"/>
                  </a:cubicBezTo>
                  <a:cubicBezTo>
                    <a:pt x="44172" y="61654"/>
                    <a:pt x="47332" y="60441"/>
                    <a:pt x="49734" y="58020"/>
                  </a:cubicBezTo>
                  <a:lnTo>
                    <a:pt x="61390" y="46269"/>
                  </a:lnTo>
                  <a:cubicBezTo>
                    <a:pt x="66167" y="41452"/>
                    <a:pt x="66137" y="33673"/>
                    <a:pt x="61319" y="28896"/>
                  </a:cubicBezTo>
                  <a:lnTo>
                    <a:pt x="35781" y="3564"/>
                  </a:lnTo>
                  <a:cubicBezTo>
                    <a:pt x="33385" y="1188"/>
                    <a:pt x="30257" y="1"/>
                    <a:pt x="2713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6159712" y="-936059"/>
              <a:ext cx="1941205" cy="1863810"/>
            </a:xfrm>
            <a:custGeom>
              <a:avLst/>
              <a:gdLst/>
              <a:ahLst/>
              <a:cxnLst/>
              <a:rect l="l" t="t" r="r" b="b"/>
              <a:pathLst>
                <a:path w="59093" h="56737" extrusionOk="0">
                  <a:moveTo>
                    <a:pt x="22726" y="1"/>
                  </a:moveTo>
                  <a:cubicBezTo>
                    <a:pt x="19802" y="1"/>
                    <a:pt x="16879" y="1122"/>
                    <a:pt x="14657" y="3362"/>
                  </a:cubicBezTo>
                  <a:lnTo>
                    <a:pt x="4420" y="13682"/>
                  </a:lnTo>
                  <a:cubicBezTo>
                    <a:pt x="0" y="18138"/>
                    <a:pt x="28" y="25334"/>
                    <a:pt x="4485" y="29754"/>
                  </a:cubicBezTo>
                  <a:lnTo>
                    <a:pt x="28365" y="53441"/>
                  </a:lnTo>
                  <a:cubicBezTo>
                    <a:pt x="30580" y="55639"/>
                    <a:pt x="33474" y="56737"/>
                    <a:pt x="36367" y="56737"/>
                  </a:cubicBezTo>
                  <a:cubicBezTo>
                    <a:pt x="39291" y="56737"/>
                    <a:pt x="42214" y="55615"/>
                    <a:pt x="44436" y="53375"/>
                  </a:cubicBezTo>
                  <a:lnTo>
                    <a:pt x="54673" y="43055"/>
                  </a:lnTo>
                  <a:cubicBezTo>
                    <a:pt x="59093" y="38599"/>
                    <a:pt x="59063" y="31403"/>
                    <a:pt x="54608" y="26983"/>
                  </a:cubicBezTo>
                  <a:lnTo>
                    <a:pt x="30729" y="3296"/>
                  </a:lnTo>
                  <a:cubicBezTo>
                    <a:pt x="28513" y="1099"/>
                    <a:pt x="25619" y="1"/>
                    <a:pt x="227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6951844" y="-862999"/>
              <a:ext cx="1062698" cy="1429106"/>
            </a:xfrm>
            <a:custGeom>
              <a:avLst/>
              <a:gdLst/>
              <a:ahLst/>
              <a:cxnLst/>
              <a:rect l="l" t="t" r="r" b="b"/>
              <a:pathLst>
                <a:path w="32350" h="43504" extrusionOk="0">
                  <a:moveTo>
                    <a:pt x="1476" y="0"/>
                  </a:moveTo>
                  <a:cubicBezTo>
                    <a:pt x="1025" y="0"/>
                    <a:pt x="582" y="120"/>
                    <a:pt x="384" y="527"/>
                  </a:cubicBezTo>
                  <a:cubicBezTo>
                    <a:pt x="1" y="1314"/>
                    <a:pt x="1118" y="2249"/>
                    <a:pt x="1600" y="2743"/>
                  </a:cubicBezTo>
                  <a:cubicBezTo>
                    <a:pt x="5417" y="6659"/>
                    <a:pt x="9235" y="10575"/>
                    <a:pt x="13053" y="14494"/>
                  </a:cubicBezTo>
                  <a:cubicBezTo>
                    <a:pt x="16687" y="18223"/>
                    <a:pt x="20531" y="21833"/>
                    <a:pt x="23950" y="25797"/>
                  </a:cubicBezTo>
                  <a:cubicBezTo>
                    <a:pt x="25580" y="27687"/>
                    <a:pt x="26797" y="29811"/>
                    <a:pt x="26898" y="32361"/>
                  </a:cubicBezTo>
                  <a:cubicBezTo>
                    <a:pt x="26979" y="34371"/>
                    <a:pt x="25826" y="36025"/>
                    <a:pt x="24595" y="37496"/>
                  </a:cubicBezTo>
                  <a:cubicBezTo>
                    <a:pt x="23600" y="38683"/>
                    <a:pt x="22947" y="40180"/>
                    <a:pt x="23093" y="41750"/>
                  </a:cubicBezTo>
                  <a:cubicBezTo>
                    <a:pt x="23213" y="43040"/>
                    <a:pt x="23694" y="43503"/>
                    <a:pt x="24322" y="43503"/>
                  </a:cubicBezTo>
                  <a:cubicBezTo>
                    <a:pt x="25503" y="43503"/>
                    <a:pt x="27204" y="41870"/>
                    <a:pt x="28011" y="41020"/>
                  </a:cubicBezTo>
                  <a:cubicBezTo>
                    <a:pt x="29810" y="39125"/>
                    <a:pt x="31332" y="36769"/>
                    <a:pt x="31776" y="34157"/>
                  </a:cubicBezTo>
                  <a:cubicBezTo>
                    <a:pt x="32350" y="30780"/>
                    <a:pt x="31226" y="27266"/>
                    <a:pt x="28793" y="24853"/>
                  </a:cubicBezTo>
                  <a:lnTo>
                    <a:pt x="6536" y="2776"/>
                  </a:lnTo>
                  <a:cubicBezTo>
                    <a:pt x="5396" y="1644"/>
                    <a:pt x="3938" y="505"/>
                    <a:pt x="2348" y="117"/>
                  </a:cubicBezTo>
                  <a:cubicBezTo>
                    <a:pt x="2107" y="58"/>
                    <a:pt x="1790" y="0"/>
                    <a:pt x="1476"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6271832" y="138854"/>
              <a:ext cx="724802" cy="714258"/>
            </a:xfrm>
            <a:custGeom>
              <a:avLst/>
              <a:gdLst/>
              <a:ahLst/>
              <a:cxnLst/>
              <a:rect l="l" t="t" r="r" b="b"/>
              <a:pathLst>
                <a:path w="22064" h="21743" extrusionOk="0">
                  <a:moveTo>
                    <a:pt x="1706" y="1"/>
                  </a:moveTo>
                  <a:cubicBezTo>
                    <a:pt x="1484" y="1"/>
                    <a:pt x="1262" y="86"/>
                    <a:pt x="1094" y="256"/>
                  </a:cubicBezTo>
                  <a:lnTo>
                    <a:pt x="336" y="1020"/>
                  </a:lnTo>
                  <a:cubicBezTo>
                    <a:pt x="0" y="1358"/>
                    <a:pt x="2" y="1904"/>
                    <a:pt x="341" y="2240"/>
                  </a:cubicBezTo>
                  <a:lnTo>
                    <a:pt x="19751" y="21493"/>
                  </a:lnTo>
                  <a:cubicBezTo>
                    <a:pt x="19919" y="21660"/>
                    <a:pt x="20138" y="21743"/>
                    <a:pt x="20357" y="21743"/>
                  </a:cubicBezTo>
                  <a:cubicBezTo>
                    <a:pt x="20579" y="21743"/>
                    <a:pt x="20801" y="21658"/>
                    <a:pt x="20970" y="21487"/>
                  </a:cubicBezTo>
                  <a:lnTo>
                    <a:pt x="21728" y="20724"/>
                  </a:lnTo>
                  <a:cubicBezTo>
                    <a:pt x="22063" y="20385"/>
                    <a:pt x="22061" y="19840"/>
                    <a:pt x="21723" y="19504"/>
                  </a:cubicBezTo>
                  <a:lnTo>
                    <a:pt x="2313" y="251"/>
                  </a:lnTo>
                  <a:cubicBezTo>
                    <a:pt x="2145" y="84"/>
                    <a:pt x="1925" y="1"/>
                    <a:pt x="170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6176269" y="235238"/>
              <a:ext cx="724770" cy="714225"/>
            </a:xfrm>
            <a:custGeom>
              <a:avLst/>
              <a:gdLst/>
              <a:ahLst/>
              <a:cxnLst/>
              <a:rect l="l" t="t" r="r" b="b"/>
              <a:pathLst>
                <a:path w="22063" h="21742" extrusionOk="0">
                  <a:moveTo>
                    <a:pt x="1706" y="0"/>
                  </a:moveTo>
                  <a:cubicBezTo>
                    <a:pt x="1484" y="0"/>
                    <a:pt x="1262" y="85"/>
                    <a:pt x="1093" y="256"/>
                  </a:cubicBezTo>
                  <a:lnTo>
                    <a:pt x="336" y="1020"/>
                  </a:lnTo>
                  <a:cubicBezTo>
                    <a:pt x="0" y="1358"/>
                    <a:pt x="2" y="1903"/>
                    <a:pt x="340" y="2239"/>
                  </a:cubicBezTo>
                  <a:lnTo>
                    <a:pt x="19751" y="21492"/>
                  </a:lnTo>
                  <a:cubicBezTo>
                    <a:pt x="19918" y="21658"/>
                    <a:pt x="20138" y="21741"/>
                    <a:pt x="20358" y="21741"/>
                  </a:cubicBezTo>
                  <a:cubicBezTo>
                    <a:pt x="20579" y="21741"/>
                    <a:pt x="20801" y="21656"/>
                    <a:pt x="20970" y="21487"/>
                  </a:cubicBezTo>
                  <a:lnTo>
                    <a:pt x="21727" y="20722"/>
                  </a:lnTo>
                  <a:cubicBezTo>
                    <a:pt x="22063" y="20385"/>
                    <a:pt x="22061" y="19839"/>
                    <a:pt x="21723" y="19503"/>
                  </a:cubicBezTo>
                  <a:lnTo>
                    <a:pt x="2312" y="250"/>
                  </a:lnTo>
                  <a:cubicBezTo>
                    <a:pt x="2144" y="83"/>
                    <a:pt x="1925" y="0"/>
                    <a:pt x="170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6080673" y="331590"/>
              <a:ext cx="724802" cy="714225"/>
            </a:xfrm>
            <a:custGeom>
              <a:avLst/>
              <a:gdLst/>
              <a:ahLst/>
              <a:cxnLst/>
              <a:rect l="l" t="t" r="r" b="b"/>
              <a:pathLst>
                <a:path w="22064" h="21742" extrusionOk="0">
                  <a:moveTo>
                    <a:pt x="1706" y="0"/>
                  </a:moveTo>
                  <a:cubicBezTo>
                    <a:pt x="1484" y="0"/>
                    <a:pt x="1263" y="85"/>
                    <a:pt x="1094" y="255"/>
                  </a:cubicBezTo>
                  <a:lnTo>
                    <a:pt x="336" y="1019"/>
                  </a:lnTo>
                  <a:cubicBezTo>
                    <a:pt x="1" y="1357"/>
                    <a:pt x="3" y="1903"/>
                    <a:pt x="341" y="2238"/>
                  </a:cubicBezTo>
                  <a:lnTo>
                    <a:pt x="19751" y="21491"/>
                  </a:lnTo>
                  <a:cubicBezTo>
                    <a:pt x="19919" y="21658"/>
                    <a:pt x="20139" y="21742"/>
                    <a:pt x="20359" y="21742"/>
                  </a:cubicBezTo>
                  <a:cubicBezTo>
                    <a:pt x="20581" y="21742"/>
                    <a:pt x="20802" y="21657"/>
                    <a:pt x="20970" y="21487"/>
                  </a:cubicBezTo>
                  <a:lnTo>
                    <a:pt x="21728" y="20723"/>
                  </a:lnTo>
                  <a:cubicBezTo>
                    <a:pt x="22064" y="20385"/>
                    <a:pt x="22061" y="19838"/>
                    <a:pt x="21724" y="19504"/>
                  </a:cubicBezTo>
                  <a:lnTo>
                    <a:pt x="2314" y="251"/>
                  </a:lnTo>
                  <a:cubicBezTo>
                    <a:pt x="2146" y="84"/>
                    <a:pt x="1926" y="0"/>
                    <a:pt x="170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7370954" y="504878"/>
              <a:ext cx="360989" cy="346929"/>
            </a:xfrm>
            <a:custGeom>
              <a:avLst/>
              <a:gdLst/>
              <a:ahLst/>
              <a:cxnLst/>
              <a:rect l="l" t="t" r="r" b="b"/>
              <a:pathLst>
                <a:path w="10989" h="10561" extrusionOk="0">
                  <a:moveTo>
                    <a:pt x="8907" y="1"/>
                  </a:moveTo>
                  <a:cubicBezTo>
                    <a:pt x="8697" y="1"/>
                    <a:pt x="8441" y="98"/>
                    <a:pt x="8254" y="246"/>
                  </a:cubicBezTo>
                  <a:cubicBezTo>
                    <a:pt x="5618" y="2340"/>
                    <a:pt x="3183" y="4674"/>
                    <a:pt x="980" y="7220"/>
                  </a:cubicBezTo>
                  <a:cubicBezTo>
                    <a:pt x="517" y="7755"/>
                    <a:pt x="1" y="8584"/>
                    <a:pt x="13" y="9322"/>
                  </a:cubicBezTo>
                  <a:cubicBezTo>
                    <a:pt x="28" y="10243"/>
                    <a:pt x="1073" y="10561"/>
                    <a:pt x="1952" y="10561"/>
                  </a:cubicBezTo>
                  <a:cubicBezTo>
                    <a:pt x="2228" y="10561"/>
                    <a:pt x="2487" y="10529"/>
                    <a:pt x="2693" y="10475"/>
                  </a:cubicBezTo>
                  <a:cubicBezTo>
                    <a:pt x="3964" y="10144"/>
                    <a:pt x="5028" y="9198"/>
                    <a:pt x="6012" y="8377"/>
                  </a:cubicBezTo>
                  <a:cubicBezTo>
                    <a:pt x="7396" y="7225"/>
                    <a:pt x="8615" y="5857"/>
                    <a:pt x="9814" y="4484"/>
                  </a:cubicBezTo>
                  <a:cubicBezTo>
                    <a:pt x="10988" y="3139"/>
                    <a:pt x="8343" y="2750"/>
                    <a:pt x="8956" y="1211"/>
                  </a:cubicBezTo>
                  <a:cubicBezTo>
                    <a:pt x="9033" y="1014"/>
                    <a:pt x="9157" y="835"/>
                    <a:pt x="9227" y="635"/>
                  </a:cubicBezTo>
                  <a:cubicBezTo>
                    <a:pt x="9387" y="175"/>
                    <a:pt x="9188" y="1"/>
                    <a:pt x="89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6272062" y="-660671"/>
              <a:ext cx="484472" cy="972886"/>
            </a:xfrm>
            <a:custGeom>
              <a:avLst/>
              <a:gdLst/>
              <a:ahLst/>
              <a:cxnLst/>
              <a:rect l="l" t="t" r="r" b="b"/>
              <a:pathLst>
                <a:path w="14748" h="29616" extrusionOk="0">
                  <a:moveTo>
                    <a:pt x="10502" y="0"/>
                  </a:moveTo>
                  <a:cubicBezTo>
                    <a:pt x="10446" y="0"/>
                    <a:pt x="10389" y="5"/>
                    <a:pt x="10333" y="16"/>
                  </a:cubicBezTo>
                  <a:cubicBezTo>
                    <a:pt x="10012" y="76"/>
                    <a:pt x="9751" y="296"/>
                    <a:pt x="9506" y="509"/>
                  </a:cubicBezTo>
                  <a:cubicBezTo>
                    <a:pt x="8043" y="1788"/>
                    <a:pt x="6556" y="3127"/>
                    <a:pt x="5217" y="4520"/>
                  </a:cubicBezTo>
                  <a:cubicBezTo>
                    <a:pt x="2692" y="7147"/>
                    <a:pt x="1" y="10168"/>
                    <a:pt x="25" y="13811"/>
                  </a:cubicBezTo>
                  <a:cubicBezTo>
                    <a:pt x="45" y="16706"/>
                    <a:pt x="1904" y="18917"/>
                    <a:pt x="3748" y="20948"/>
                  </a:cubicBezTo>
                  <a:cubicBezTo>
                    <a:pt x="6146" y="23592"/>
                    <a:pt x="8610" y="26157"/>
                    <a:pt x="11242" y="28569"/>
                  </a:cubicBezTo>
                  <a:cubicBezTo>
                    <a:pt x="11621" y="28915"/>
                    <a:pt x="12011" y="29266"/>
                    <a:pt x="12483" y="29466"/>
                  </a:cubicBezTo>
                  <a:cubicBezTo>
                    <a:pt x="12722" y="29567"/>
                    <a:pt x="12952" y="29615"/>
                    <a:pt x="13170" y="29615"/>
                  </a:cubicBezTo>
                  <a:cubicBezTo>
                    <a:pt x="13787" y="29615"/>
                    <a:pt x="14303" y="29233"/>
                    <a:pt x="14613" y="28605"/>
                  </a:cubicBezTo>
                  <a:cubicBezTo>
                    <a:pt x="14715" y="28402"/>
                    <a:pt x="14747" y="28172"/>
                    <a:pt x="14706" y="27949"/>
                  </a:cubicBezTo>
                  <a:cubicBezTo>
                    <a:pt x="14555" y="27074"/>
                    <a:pt x="13428" y="26234"/>
                    <a:pt x="12926" y="25658"/>
                  </a:cubicBezTo>
                  <a:cubicBezTo>
                    <a:pt x="10855" y="23279"/>
                    <a:pt x="9084" y="20656"/>
                    <a:pt x="7652" y="17847"/>
                  </a:cubicBezTo>
                  <a:cubicBezTo>
                    <a:pt x="6684" y="15947"/>
                    <a:pt x="5858" y="13848"/>
                    <a:pt x="6149" y="11737"/>
                  </a:cubicBezTo>
                  <a:cubicBezTo>
                    <a:pt x="6375" y="10096"/>
                    <a:pt x="7259" y="8653"/>
                    <a:pt x="8319" y="7413"/>
                  </a:cubicBezTo>
                  <a:cubicBezTo>
                    <a:pt x="9409" y="6137"/>
                    <a:pt x="10970" y="5030"/>
                    <a:pt x="11704" y="3497"/>
                  </a:cubicBezTo>
                  <a:cubicBezTo>
                    <a:pt x="12160" y="2542"/>
                    <a:pt x="12190" y="1305"/>
                    <a:pt x="11494" y="508"/>
                  </a:cubicBezTo>
                  <a:cubicBezTo>
                    <a:pt x="11242" y="220"/>
                    <a:pt x="10877" y="0"/>
                    <a:pt x="10502" y="0"/>
                  </a:cubicBezTo>
                  <a:close/>
                </a:path>
              </a:pathLst>
            </a:custGeom>
            <a:solidFill>
              <a:srgbClr val="F5C6DC">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6741730" y="317628"/>
              <a:ext cx="168586" cy="136360"/>
            </a:xfrm>
            <a:custGeom>
              <a:avLst/>
              <a:gdLst/>
              <a:ahLst/>
              <a:cxnLst/>
              <a:rect l="l" t="t" r="r" b="b"/>
              <a:pathLst>
                <a:path w="5132" h="4151" extrusionOk="0">
                  <a:moveTo>
                    <a:pt x="1652" y="0"/>
                  </a:moveTo>
                  <a:cubicBezTo>
                    <a:pt x="930" y="0"/>
                    <a:pt x="0" y="857"/>
                    <a:pt x="320" y="1541"/>
                  </a:cubicBezTo>
                  <a:cubicBezTo>
                    <a:pt x="578" y="2094"/>
                    <a:pt x="1463" y="2806"/>
                    <a:pt x="1925" y="3236"/>
                  </a:cubicBezTo>
                  <a:cubicBezTo>
                    <a:pt x="2439" y="3712"/>
                    <a:pt x="3142" y="4038"/>
                    <a:pt x="3840" y="4133"/>
                  </a:cubicBezTo>
                  <a:cubicBezTo>
                    <a:pt x="3930" y="4145"/>
                    <a:pt x="4014" y="4151"/>
                    <a:pt x="4093" y="4151"/>
                  </a:cubicBezTo>
                  <a:cubicBezTo>
                    <a:pt x="5058" y="4151"/>
                    <a:pt x="5132" y="3253"/>
                    <a:pt x="4565" y="2483"/>
                  </a:cubicBezTo>
                  <a:cubicBezTo>
                    <a:pt x="3960" y="1662"/>
                    <a:pt x="3219" y="946"/>
                    <a:pt x="2405" y="331"/>
                  </a:cubicBezTo>
                  <a:cubicBezTo>
                    <a:pt x="2212" y="185"/>
                    <a:pt x="2004" y="40"/>
                    <a:pt x="1765" y="8"/>
                  </a:cubicBezTo>
                  <a:cubicBezTo>
                    <a:pt x="1728" y="3"/>
                    <a:pt x="1690" y="0"/>
                    <a:pt x="1652" y="0"/>
                  </a:cubicBezTo>
                  <a:close/>
                </a:path>
              </a:pathLst>
            </a:custGeom>
            <a:solidFill>
              <a:srgbClr val="F5C6DC">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6645806" y="-773251"/>
              <a:ext cx="141255" cy="119935"/>
            </a:xfrm>
            <a:custGeom>
              <a:avLst/>
              <a:gdLst/>
              <a:ahLst/>
              <a:cxnLst/>
              <a:rect l="l" t="t" r="r" b="b"/>
              <a:pathLst>
                <a:path w="4300" h="3651" extrusionOk="0">
                  <a:moveTo>
                    <a:pt x="3449" y="1"/>
                  </a:moveTo>
                  <a:cubicBezTo>
                    <a:pt x="3189" y="1"/>
                    <a:pt x="2935" y="94"/>
                    <a:pt x="2696" y="200"/>
                  </a:cubicBezTo>
                  <a:cubicBezTo>
                    <a:pt x="1981" y="520"/>
                    <a:pt x="1334" y="976"/>
                    <a:pt x="791" y="1542"/>
                  </a:cubicBezTo>
                  <a:cubicBezTo>
                    <a:pt x="241" y="2116"/>
                    <a:pt x="1" y="2926"/>
                    <a:pt x="746" y="3428"/>
                  </a:cubicBezTo>
                  <a:cubicBezTo>
                    <a:pt x="979" y="3584"/>
                    <a:pt x="1205" y="3650"/>
                    <a:pt x="1420" y="3650"/>
                  </a:cubicBezTo>
                  <a:cubicBezTo>
                    <a:pt x="1949" y="3650"/>
                    <a:pt x="2419" y="3253"/>
                    <a:pt x="2790" y="2808"/>
                  </a:cubicBezTo>
                  <a:cubicBezTo>
                    <a:pt x="3161" y="2364"/>
                    <a:pt x="3508" y="1901"/>
                    <a:pt x="3856" y="1440"/>
                  </a:cubicBezTo>
                  <a:cubicBezTo>
                    <a:pt x="4071" y="1152"/>
                    <a:pt x="4300" y="803"/>
                    <a:pt x="4188" y="461"/>
                  </a:cubicBezTo>
                  <a:cubicBezTo>
                    <a:pt x="4099" y="189"/>
                    <a:pt x="3807" y="24"/>
                    <a:pt x="3521" y="3"/>
                  </a:cubicBezTo>
                  <a:cubicBezTo>
                    <a:pt x="3497" y="2"/>
                    <a:pt x="3473" y="1"/>
                    <a:pt x="3449" y="1"/>
                  </a:cubicBezTo>
                  <a:close/>
                </a:path>
              </a:pathLst>
            </a:custGeom>
            <a:solidFill>
              <a:srgbClr val="F5C6DC">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68;p2"/>
          <p:cNvSpPr txBox="1">
            <a:spLocks noGrp="1"/>
          </p:cNvSpPr>
          <p:nvPr>
            <p:ph type="ctrTitle"/>
          </p:nvPr>
        </p:nvSpPr>
        <p:spPr>
          <a:xfrm>
            <a:off x="2872654" y="1176081"/>
            <a:ext cx="4398000" cy="20526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Clr>
                <a:schemeClr val="lt1"/>
              </a:buClr>
              <a:buSzPts val="4600"/>
              <a:buNone/>
              <a:defRPr sz="4600">
                <a:solidFill>
                  <a:schemeClr val="lt1"/>
                </a:solidFill>
              </a:defRPr>
            </a:lvl1pPr>
            <a:lvl2pPr lvl="1" algn="ctr">
              <a:lnSpc>
                <a:spcPct val="80000"/>
              </a:lnSpc>
              <a:spcBef>
                <a:spcPts val="0"/>
              </a:spcBef>
              <a:spcAft>
                <a:spcPts val="0"/>
              </a:spcAft>
              <a:buClr>
                <a:schemeClr val="lt1"/>
              </a:buClr>
              <a:buSzPts val="4600"/>
              <a:buNone/>
              <a:defRPr sz="4600">
                <a:solidFill>
                  <a:schemeClr val="lt1"/>
                </a:solidFill>
              </a:defRPr>
            </a:lvl2pPr>
            <a:lvl3pPr lvl="2" algn="ctr">
              <a:lnSpc>
                <a:spcPct val="80000"/>
              </a:lnSpc>
              <a:spcBef>
                <a:spcPts val="0"/>
              </a:spcBef>
              <a:spcAft>
                <a:spcPts val="0"/>
              </a:spcAft>
              <a:buClr>
                <a:schemeClr val="lt1"/>
              </a:buClr>
              <a:buSzPts val="4600"/>
              <a:buNone/>
              <a:defRPr sz="4600">
                <a:solidFill>
                  <a:schemeClr val="lt1"/>
                </a:solidFill>
              </a:defRPr>
            </a:lvl3pPr>
            <a:lvl4pPr lvl="3" algn="ctr">
              <a:lnSpc>
                <a:spcPct val="80000"/>
              </a:lnSpc>
              <a:spcBef>
                <a:spcPts val="0"/>
              </a:spcBef>
              <a:spcAft>
                <a:spcPts val="0"/>
              </a:spcAft>
              <a:buClr>
                <a:schemeClr val="lt1"/>
              </a:buClr>
              <a:buSzPts val="4600"/>
              <a:buNone/>
              <a:defRPr sz="4600">
                <a:solidFill>
                  <a:schemeClr val="lt1"/>
                </a:solidFill>
              </a:defRPr>
            </a:lvl4pPr>
            <a:lvl5pPr lvl="4" algn="ctr">
              <a:lnSpc>
                <a:spcPct val="80000"/>
              </a:lnSpc>
              <a:spcBef>
                <a:spcPts val="0"/>
              </a:spcBef>
              <a:spcAft>
                <a:spcPts val="0"/>
              </a:spcAft>
              <a:buClr>
                <a:schemeClr val="lt1"/>
              </a:buClr>
              <a:buSzPts val="4600"/>
              <a:buNone/>
              <a:defRPr sz="4600">
                <a:solidFill>
                  <a:schemeClr val="lt1"/>
                </a:solidFill>
              </a:defRPr>
            </a:lvl5pPr>
            <a:lvl6pPr lvl="5" algn="ctr">
              <a:lnSpc>
                <a:spcPct val="80000"/>
              </a:lnSpc>
              <a:spcBef>
                <a:spcPts val="0"/>
              </a:spcBef>
              <a:spcAft>
                <a:spcPts val="0"/>
              </a:spcAft>
              <a:buClr>
                <a:schemeClr val="lt1"/>
              </a:buClr>
              <a:buSzPts val="4600"/>
              <a:buNone/>
              <a:defRPr sz="4600">
                <a:solidFill>
                  <a:schemeClr val="lt1"/>
                </a:solidFill>
              </a:defRPr>
            </a:lvl6pPr>
            <a:lvl7pPr lvl="6" algn="ctr">
              <a:lnSpc>
                <a:spcPct val="80000"/>
              </a:lnSpc>
              <a:spcBef>
                <a:spcPts val="0"/>
              </a:spcBef>
              <a:spcAft>
                <a:spcPts val="0"/>
              </a:spcAft>
              <a:buClr>
                <a:schemeClr val="lt1"/>
              </a:buClr>
              <a:buSzPts val="4600"/>
              <a:buNone/>
              <a:defRPr sz="4600">
                <a:solidFill>
                  <a:schemeClr val="lt1"/>
                </a:solidFill>
              </a:defRPr>
            </a:lvl7pPr>
            <a:lvl8pPr lvl="7" algn="ctr">
              <a:lnSpc>
                <a:spcPct val="80000"/>
              </a:lnSpc>
              <a:spcBef>
                <a:spcPts val="0"/>
              </a:spcBef>
              <a:spcAft>
                <a:spcPts val="0"/>
              </a:spcAft>
              <a:buClr>
                <a:schemeClr val="lt1"/>
              </a:buClr>
              <a:buSzPts val="4600"/>
              <a:buNone/>
              <a:defRPr sz="4600">
                <a:solidFill>
                  <a:schemeClr val="lt1"/>
                </a:solidFill>
              </a:defRPr>
            </a:lvl8pPr>
            <a:lvl9pPr lvl="8" algn="ctr">
              <a:lnSpc>
                <a:spcPct val="80000"/>
              </a:lnSpc>
              <a:spcBef>
                <a:spcPts val="0"/>
              </a:spcBef>
              <a:spcAft>
                <a:spcPts val="0"/>
              </a:spcAft>
              <a:buClr>
                <a:schemeClr val="lt1"/>
              </a:buClr>
              <a:buSzPts val="4600"/>
              <a:buNone/>
              <a:defRPr sz="4600">
                <a:solidFill>
                  <a:schemeClr val="lt1"/>
                </a:solidFill>
              </a:defRPr>
            </a:lvl9pPr>
          </a:lstStyle>
          <a:p>
            <a:endParaRPr/>
          </a:p>
        </p:txBody>
      </p:sp>
      <p:sp>
        <p:nvSpPr>
          <p:cNvPr id="69" name="Google Shape;69;p2"/>
          <p:cNvSpPr txBox="1">
            <a:spLocks noGrp="1"/>
          </p:cNvSpPr>
          <p:nvPr>
            <p:ph type="subTitle" idx="1"/>
          </p:nvPr>
        </p:nvSpPr>
        <p:spPr>
          <a:xfrm>
            <a:off x="3262800" y="3259181"/>
            <a:ext cx="3617700" cy="397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lt1"/>
              </a:buClr>
              <a:buSzPts val="2400"/>
              <a:buNone/>
              <a:defRPr sz="2400">
                <a:solidFill>
                  <a:schemeClr val="lt1"/>
                </a:solidFill>
              </a:defRPr>
            </a:lvl1pPr>
            <a:lvl2pPr lvl="1" algn="ctr">
              <a:lnSpc>
                <a:spcPct val="100000"/>
              </a:lnSpc>
              <a:spcBef>
                <a:spcPts val="0"/>
              </a:spcBef>
              <a:spcAft>
                <a:spcPts val="0"/>
              </a:spcAft>
              <a:buClr>
                <a:schemeClr val="lt1"/>
              </a:buClr>
              <a:buSzPts val="2400"/>
              <a:buNone/>
              <a:defRPr sz="2400">
                <a:solidFill>
                  <a:schemeClr val="lt1"/>
                </a:solidFill>
              </a:defRPr>
            </a:lvl2pPr>
            <a:lvl3pPr lvl="2" algn="ctr">
              <a:lnSpc>
                <a:spcPct val="100000"/>
              </a:lnSpc>
              <a:spcBef>
                <a:spcPts val="0"/>
              </a:spcBef>
              <a:spcAft>
                <a:spcPts val="0"/>
              </a:spcAft>
              <a:buClr>
                <a:schemeClr val="lt1"/>
              </a:buClr>
              <a:buSzPts val="2400"/>
              <a:buNone/>
              <a:defRPr sz="2400">
                <a:solidFill>
                  <a:schemeClr val="lt1"/>
                </a:solidFill>
              </a:defRPr>
            </a:lvl3pPr>
            <a:lvl4pPr lvl="3" algn="ctr">
              <a:lnSpc>
                <a:spcPct val="100000"/>
              </a:lnSpc>
              <a:spcBef>
                <a:spcPts val="0"/>
              </a:spcBef>
              <a:spcAft>
                <a:spcPts val="0"/>
              </a:spcAft>
              <a:buClr>
                <a:schemeClr val="lt1"/>
              </a:buClr>
              <a:buSzPts val="2400"/>
              <a:buNone/>
              <a:defRPr sz="2400">
                <a:solidFill>
                  <a:schemeClr val="lt1"/>
                </a:solidFill>
              </a:defRPr>
            </a:lvl4pPr>
            <a:lvl5pPr lvl="4" algn="ctr">
              <a:lnSpc>
                <a:spcPct val="100000"/>
              </a:lnSpc>
              <a:spcBef>
                <a:spcPts val="0"/>
              </a:spcBef>
              <a:spcAft>
                <a:spcPts val="0"/>
              </a:spcAft>
              <a:buClr>
                <a:schemeClr val="lt1"/>
              </a:buClr>
              <a:buSzPts val="2400"/>
              <a:buNone/>
              <a:defRPr sz="2400">
                <a:solidFill>
                  <a:schemeClr val="lt1"/>
                </a:solidFill>
              </a:defRPr>
            </a:lvl5pPr>
            <a:lvl6pPr lvl="5" algn="ctr">
              <a:lnSpc>
                <a:spcPct val="100000"/>
              </a:lnSpc>
              <a:spcBef>
                <a:spcPts val="0"/>
              </a:spcBef>
              <a:spcAft>
                <a:spcPts val="0"/>
              </a:spcAft>
              <a:buClr>
                <a:schemeClr val="lt1"/>
              </a:buClr>
              <a:buSzPts val="2400"/>
              <a:buNone/>
              <a:defRPr sz="2400">
                <a:solidFill>
                  <a:schemeClr val="lt1"/>
                </a:solidFill>
              </a:defRPr>
            </a:lvl6pPr>
            <a:lvl7pPr lvl="6" algn="ctr">
              <a:lnSpc>
                <a:spcPct val="100000"/>
              </a:lnSpc>
              <a:spcBef>
                <a:spcPts val="0"/>
              </a:spcBef>
              <a:spcAft>
                <a:spcPts val="0"/>
              </a:spcAft>
              <a:buClr>
                <a:schemeClr val="lt1"/>
              </a:buClr>
              <a:buSzPts val="2400"/>
              <a:buNone/>
              <a:defRPr sz="2400">
                <a:solidFill>
                  <a:schemeClr val="lt1"/>
                </a:solidFill>
              </a:defRPr>
            </a:lvl7pPr>
            <a:lvl8pPr lvl="7" algn="ctr">
              <a:lnSpc>
                <a:spcPct val="100000"/>
              </a:lnSpc>
              <a:spcBef>
                <a:spcPts val="0"/>
              </a:spcBef>
              <a:spcAft>
                <a:spcPts val="0"/>
              </a:spcAft>
              <a:buClr>
                <a:schemeClr val="lt1"/>
              </a:buClr>
              <a:buSzPts val="2400"/>
              <a:buNone/>
              <a:defRPr sz="2400">
                <a:solidFill>
                  <a:schemeClr val="lt1"/>
                </a:solidFill>
              </a:defRPr>
            </a:lvl8pPr>
            <a:lvl9pPr lvl="8" algn="ctr">
              <a:lnSpc>
                <a:spcPct val="100000"/>
              </a:lnSpc>
              <a:spcBef>
                <a:spcPts val="0"/>
              </a:spcBef>
              <a:spcAft>
                <a:spcPts val="0"/>
              </a:spcAft>
              <a:buClr>
                <a:schemeClr val="lt1"/>
              </a:buClr>
              <a:buSzPts val="2400"/>
              <a:buNone/>
              <a:defRPr sz="2400">
                <a:solidFill>
                  <a:schemeClr val="lt1"/>
                </a:solidFill>
              </a:defRPr>
            </a:lvl9pPr>
          </a:lstStyle>
          <a:p>
            <a:endParaRPr/>
          </a:p>
        </p:txBody>
      </p:sp>
      <p:grpSp>
        <p:nvGrpSpPr>
          <p:cNvPr id="70" name="Google Shape;70;p2"/>
          <p:cNvGrpSpPr/>
          <p:nvPr/>
        </p:nvGrpSpPr>
        <p:grpSpPr>
          <a:xfrm>
            <a:off x="-465388" y="943244"/>
            <a:ext cx="1452956" cy="3257012"/>
            <a:chOff x="1577125" y="951200"/>
            <a:chExt cx="1105750" cy="2478700"/>
          </a:xfrm>
        </p:grpSpPr>
        <p:sp>
          <p:nvSpPr>
            <p:cNvPr id="71" name="Google Shape;71;p2"/>
            <p:cNvSpPr/>
            <p:nvPr/>
          </p:nvSpPr>
          <p:spPr>
            <a:xfrm>
              <a:off x="1622850" y="2165100"/>
              <a:ext cx="1060025" cy="1264800"/>
            </a:xfrm>
            <a:custGeom>
              <a:avLst/>
              <a:gdLst/>
              <a:ahLst/>
              <a:cxnLst/>
              <a:rect l="l" t="t" r="r" b="b"/>
              <a:pathLst>
                <a:path w="42401" h="50592" extrusionOk="0">
                  <a:moveTo>
                    <a:pt x="39640" y="1"/>
                  </a:moveTo>
                  <a:cubicBezTo>
                    <a:pt x="39477" y="1"/>
                    <a:pt x="39387" y="188"/>
                    <a:pt x="39486" y="317"/>
                  </a:cubicBezTo>
                  <a:cubicBezTo>
                    <a:pt x="40021" y="1019"/>
                    <a:pt x="40506" y="1757"/>
                    <a:pt x="40883" y="2528"/>
                  </a:cubicBezTo>
                  <a:cubicBezTo>
                    <a:pt x="41068" y="2916"/>
                    <a:pt x="41223" y="3310"/>
                    <a:pt x="41331" y="3708"/>
                  </a:cubicBezTo>
                  <a:cubicBezTo>
                    <a:pt x="41430" y="4108"/>
                    <a:pt x="41474" y="4508"/>
                    <a:pt x="41443" y="4889"/>
                  </a:cubicBezTo>
                  <a:cubicBezTo>
                    <a:pt x="41421" y="5261"/>
                    <a:pt x="41305" y="5620"/>
                    <a:pt x="41107" y="5936"/>
                  </a:cubicBezTo>
                  <a:cubicBezTo>
                    <a:pt x="40931" y="6256"/>
                    <a:pt x="40658" y="6511"/>
                    <a:pt x="40342" y="6743"/>
                  </a:cubicBezTo>
                  <a:cubicBezTo>
                    <a:pt x="39710" y="7197"/>
                    <a:pt x="38872" y="7541"/>
                    <a:pt x="38083" y="7926"/>
                  </a:cubicBezTo>
                  <a:cubicBezTo>
                    <a:pt x="34880" y="9391"/>
                    <a:pt x="31523" y="10571"/>
                    <a:pt x="28216" y="12029"/>
                  </a:cubicBezTo>
                  <a:cubicBezTo>
                    <a:pt x="26569" y="12768"/>
                    <a:pt x="24928" y="13571"/>
                    <a:pt x="23355" y="14530"/>
                  </a:cubicBezTo>
                  <a:cubicBezTo>
                    <a:pt x="22967" y="14779"/>
                    <a:pt x="22566" y="15006"/>
                    <a:pt x="22190" y="15275"/>
                  </a:cubicBezTo>
                  <a:cubicBezTo>
                    <a:pt x="21808" y="15545"/>
                    <a:pt x="21434" y="15789"/>
                    <a:pt x="21045" y="16099"/>
                  </a:cubicBezTo>
                  <a:cubicBezTo>
                    <a:pt x="20285" y="16705"/>
                    <a:pt x="19576" y="17388"/>
                    <a:pt x="18979" y="18215"/>
                  </a:cubicBezTo>
                  <a:cubicBezTo>
                    <a:pt x="18680" y="18627"/>
                    <a:pt x="18406" y="19075"/>
                    <a:pt x="18196" y="19576"/>
                  </a:cubicBezTo>
                  <a:cubicBezTo>
                    <a:pt x="17984" y="20074"/>
                    <a:pt x="17818" y="20620"/>
                    <a:pt x="17781" y="21210"/>
                  </a:cubicBezTo>
                  <a:cubicBezTo>
                    <a:pt x="17741" y="21791"/>
                    <a:pt x="17798" y="22409"/>
                    <a:pt x="18006" y="22969"/>
                  </a:cubicBezTo>
                  <a:cubicBezTo>
                    <a:pt x="18207" y="23523"/>
                    <a:pt x="18511" y="24035"/>
                    <a:pt x="18902" y="24475"/>
                  </a:cubicBezTo>
                  <a:cubicBezTo>
                    <a:pt x="19684" y="25323"/>
                    <a:pt x="20605" y="25815"/>
                    <a:pt x="21447" y="26219"/>
                  </a:cubicBezTo>
                  <a:cubicBezTo>
                    <a:pt x="22299" y="26614"/>
                    <a:pt x="23118" y="26930"/>
                    <a:pt x="23831" y="27304"/>
                  </a:cubicBezTo>
                  <a:lnTo>
                    <a:pt x="24093" y="27446"/>
                  </a:lnTo>
                  <a:lnTo>
                    <a:pt x="24330" y="27601"/>
                  </a:lnTo>
                  <a:cubicBezTo>
                    <a:pt x="24482" y="27711"/>
                    <a:pt x="24658" y="27787"/>
                    <a:pt x="24796" y="27918"/>
                  </a:cubicBezTo>
                  <a:lnTo>
                    <a:pt x="25236" y="28282"/>
                  </a:lnTo>
                  <a:lnTo>
                    <a:pt x="25634" y="28698"/>
                  </a:lnTo>
                  <a:cubicBezTo>
                    <a:pt x="26138" y="29282"/>
                    <a:pt x="26556" y="29955"/>
                    <a:pt x="26870" y="30686"/>
                  </a:cubicBezTo>
                  <a:cubicBezTo>
                    <a:pt x="27182" y="31421"/>
                    <a:pt x="27358" y="32215"/>
                    <a:pt x="27436" y="33016"/>
                  </a:cubicBezTo>
                  <a:cubicBezTo>
                    <a:pt x="27443" y="33217"/>
                    <a:pt x="27478" y="33420"/>
                    <a:pt x="27467" y="33621"/>
                  </a:cubicBezTo>
                  <a:lnTo>
                    <a:pt x="27453" y="34227"/>
                  </a:lnTo>
                  <a:cubicBezTo>
                    <a:pt x="27404" y="34626"/>
                    <a:pt x="27365" y="35031"/>
                    <a:pt x="27254" y="35419"/>
                  </a:cubicBezTo>
                  <a:cubicBezTo>
                    <a:pt x="27053" y="36197"/>
                    <a:pt x="26735" y="36954"/>
                    <a:pt x="26254" y="37605"/>
                  </a:cubicBezTo>
                  <a:cubicBezTo>
                    <a:pt x="25771" y="38265"/>
                    <a:pt x="25155" y="38845"/>
                    <a:pt x="24473" y="39347"/>
                  </a:cubicBezTo>
                  <a:cubicBezTo>
                    <a:pt x="23791" y="39853"/>
                    <a:pt x="23031" y="40269"/>
                    <a:pt x="22245" y="40643"/>
                  </a:cubicBezTo>
                  <a:cubicBezTo>
                    <a:pt x="21455" y="41013"/>
                    <a:pt x="20642" y="41349"/>
                    <a:pt x="19805" y="41647"/>
                  </a:cubicBezTo>
                  <a:cubicBezTo>
                    <a:pt x="16481" y="42868"/>
                    <a:pt x="13041" y="43838"/>
                    <a:pt x="9667" y="45040"/>
                  </a:cubicBezTo>
                  <a:cubicBezTo>
                    <a:pt x="7980" y="45642"/>
                    <a:pt x="6313" y="46321"/>
                    <a:pt x="4708" y="47136"/>
                  </a:cubicBezTo>
                  <a:cubicBezTo>
                    <a:pt x="3099" y="47941"/>
                    <a:pt x="1563" y="48907"/>
                    <a:pt x="152" y="50042"/>
                  </a:cubicBezTo>
                  <a:lnTo>
                    <a:pt x="147" y="50047"/>
                  </a:lnTo>
                  <a:cubicBezTo>
                    <a:pt x="17" y="50157"/>
                    <a:pt x="0" y="50352"/>
                    <a:pt x="111" y="50482"/>
                  </a:cubicBezTo>
                  <a:cubicBezTo>
                    <a:pt x="171" y="50554"/>
                    <a:pt x="259" y="50591"/>
                    <a:pt x="347" y="50591"/>
                  </a:cubicBezTo>
                  <a:cubicBezTo>
                    <a:pt x="417" y="50591"/>
                    <a:pt x="488" y="50568"/>
                    <a:pt x="546" y="50519"/>
                  </a:cubicBezTo>
                  <a:cubicBezTo>
                    <a:pt x="1890" y="49384"/>
                    <a:pt x="3396" y="48450"/>
                    <a:pt x="4967" y="47649"/>
                  </a:cubicBezTo>
                  <a:cubicBezTo>
                    <a:pt x="6546" y="46856"/>
                    <a:pt x="8198" y="46208"/>
                    <a:pt x="9874" y="45626"/>
                  </a:cubicBezTo>
                  <a:cubicBezTo>
                    <a:pt x="13228" y="44463"/>
                    <a:pt x="16697" y="43619"/>
                    <a:pt x="20093" y="42455"/>
                  </a:cubicBezTo>
                  <a:cubicBezTo>
                    <a:pt x="21790" y="41886"/>
                    <a:pt x="23513" y="41255"/>
                    <a:pt x="25087" y="40238"/>
                  </a:cubicBezTo>
                  <a:cubicBezTo>
                    <a:pt x="25871" y="39729"/>
                    <a:pt x="26611" y="39118"/>
                    <a:pt x="27227" y="38375"/>
                  </a:cubicBezTo>
                  <a:cubicBezTo>
                    <a:pt x="27865" y="37631"/>
                    <a:pt x="28321" y="36747"/>
                    <a:pt x="28633" y="35823"/>
                  </a:cubicBezTo>
                  <a:cubicBezTo>
                    <a:pt x="28798" y="35360"/>
                    <a:pt x="28885" y="34881"/>
                    <a:pt x="28976" y="34400"/>
                  </a:cubicBezTo>
                  <a:lnTo>
                    <a:pt x="29049" y="33672"/>
                  </a:lnTo>
                  <a:cubicBezTo>
                    <a:pt x="29077" y="33430"/>
                    <a:pt x="29059" y="33186"/>
                    <a:pt x="29065" y="32941"/>
                  </a:cubicBezTo>
                  <a:cubicBezTo>
                    <a:pt x="29046" y="31966"/>
                    <a:pt x="28895" y="30986"/>
                    <a:pt x="28574" y="30051"/>
                  </a:cubicBezTo>
                  <a:cubicBezTo>
                    <a:pt x="28253" y="29116"/>
                    <a:pt x="27780" y="28224"/>
                    <a:pt x="27152" y="27430"/>
                  </a:cubicBezTo>
                  <a:cubicBezTo>
                    <a:pt x="26545" y="26627"/>
                    <a:pt x="25702" y="25958"/>
                    <a:pt x="24841" y="25459"/>
                  </a:cubicBezTo>
                  <a:cubicBezTo>
                    <a:pt x="23987" y="24981"/>
                    <a:pt x="23148" y="24631"/>
                    <a:pt x="22394" y="24252"/>
                  </a:cubicBezTo>
                  <a:cubicBezTo>
                    <a:pt x="21637" y="23888"/>
                    <a:pt x="20971" y="23487"/>
                    <a:pt x="20542" y="23011"/>
                  </a:cubicBezTo>
                  <a:cubicBezTo>
                    <a:pt x="20137" y="22534"/>
                    <a:pt x="19919" y="21965"/>
                    <a:pt x="19959" y="21363"/>
                  </a:cubicBezTo>
                  <a:cubicBezTo>
                    <a:pt x="19967" y="21060"/>
                    <a:pt x="20058" y="20737"/>
                    <a:pt x="20189" y="20416"/>
                  </a:cubicBezTo>
                  <a:cubicBezTo>
                    <a:pt x="20316" y="20092"/>
                    <a:pt x="20504" y="19769"/>
                    <a:pt x="20723" y="19457"/>
                  </a:cubicBezTo>
                  <a:cubicBezTo>
                    <a:pt x="21159" y="18830"/>
                    <a:pt x="21734" y="18251"/>
                    <a:pt x="22357" y="17737"/>
                  </a:cubicBezTo>
                  <a:cubicBezTo>
                    <a:pt x="22663" y="17486"/>
                    <a:pt x="23031" y="17236"/>
                    <a:pt x="23374" y="16985"/>
                  </a:cubicBezTo>
                  <a:cubicBezTo>
                    <a:pt x="23717" y="16729"/>
                    <a:pt x="24085" y="16501"/>
                    <a:pt x="24440" y="16257"/>
                  </a:cubicBezTo>
                  <a:cubicBezTo>
                    <a:pt x="25883" y="15314"/>
                    <a:pt x="27427" y="14495"/>
                    <a:pt x="29009" y="13725"/>
                  </a:cubicBezTo>
                  <a:cubicBezTo>
                    <a:pt x="32165" y="12170"/>
                    <a:pt x="35494" y="10829"/>
                    <a:pt x="38675" y="9108"/>
                  </a:cubicBezTo>
                  <a:lnTo>
                    <a:pt x="39861" y="8448"/>
                  </a:lnTo>
                  <a:cubicBezTo>
                    <a:pt x="40258" y="8214"/>
                    <a:pt x="40666" y="7957"/>
                    <a:pt x="41047" y="7632"/>
                  </a:cubicBezTo>
                  <a:cubicBezTo>
                    <a:pt x="41826" y="7007"/>
                    <a:pt x="42401" y="5953"/>
                    <a:pt x="42369" y="4922"/>
                  </a:cubicBezTo>
                  <a:cubicBezTo>
                    <a:pt x="42366" y="4411"/>
                    <a:pt x="42256" y="3922"/>
                    <a:pt x="42099" y="3470"/>
                  </a:cubicBezTo>
                  <a:cubicBezTo>
                    <a:pt x="41932" y="3019"/>
                    <a:pt x="41717" y="2600"/>
                    <a:pt x="41480" y="2202"/>
                  </a:cubicBezTo>
                  <a:cubicBezTo>
                    <a:pt x="40993" y="1412"/>
                    <a:pt x="40403" y="717"/>
                    <a:pt x="39784" y="62"/>
                  </a:cubicBezTo>
                  <a:cubicBezTo>
                    <a:pt x="39746" y="23"/>
                    <a:pt x="39695" y="1"/>
                    <a:pt x="396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1577125" y="997100"/>
              <a:ext cx="1089250" cy="1261425"/>
            </a:xfrm>
            <a:custGeom>
              <a:avLst/>
              <a:gdLst/>
              <a:ahLst/>
              <a:cxnLst/>
              <a:rect l="l" t="t" r="r" b="b"/>
              <a:pathLst>
                <a:path w="43570" h="50457" extrusionOk="0">
                  <a:moveTo>
                    <a:pt x="10579" y="1"/>
                  </a:moveTo>
                  <a:cubicBezTo>
                    <a:pt x="10527" y="1"/>
                    <a:pt x="10475" y="10"/>
                    <a:pt x="10424" y="29"/>
                  </a:cubicBezTo>
                  <a:cubicBezTo>
                    <a:pt x="10406" y="35"/>
                    <a:pt x="10390" y="40"/>
                    <a:pt x="10373" y="48"/>
                  </a:cubicBezTo>
                  <a:cubicBezTo>
                    <a:pt x="10346" y="61"/>
                    <a:pt x="10320" y="77"/>
                    <a:pt x="10297" y="96"/>
                  </a:cubicBezTo>
                  <a:lnTo>
                    <a:pt x="7504" y="2403"/>
                  </a:lnTo>
                  <a:lnTo>
                    <a:pt x="5243" y="4270"/>
                  </a:lnTo>
                  <a:lnTo>
                    <a:pt x="193" y="8439"/>
                  </a:lnTo>
                  <a:lnTo>
                    <a:pt x="188" y="8442"/>
                  </a:lnTo>
                  <a:cubicBezTo>
                    <a:pt x="151" y="8474"/>
                    <a:pt x="120" y="8512"/>
                    <a:pt x="99" y="8555"/>
                  </a:cubicBezTo>
                  <a:cubicBezTo>
                    <a:pt x="0" y="8714"/>
                    <a:pt x="13" y="8919"/>
                    <a:pt x="132" y="9064"/>
                  </a:cubicBezTo>
                  <a:lnTo>
                    <a:pt x="171" y="9111"/>
                  </a:lnTo>
                  <a:cubicBezTo>
                    <a:pt x="176" y="9118"/>
                    <a:pt x="180" y="9124"/>
                    <a:pt x="186" y="9132"/>
                  </a:cubicBezTo>
                  <a:lnTo>
                    <a:pt x="235" y="9190"/>
                  </a:lnTo>
                  <a:lnTo>
                    <a:pt x="448" y="9447"/>
                  </a:lnTo>
                  <a:cubicBezTo>
                    <a:pt x="457" y="9458"/>
                    <a:pt x="470" y="9463"/>
                    <a:pt x="480" y="9473"/>
                  </a:cubicBezTo>
                  <a:lnTo>
                    <a:pt x="29845" y="43491"/>
                  </a:lnTo>
                  <a:cubicBezTo>
                    <a:pt x="29912" y="43571"/>
                    <a:pt x="30000" y="43631"/>
                    <a:pt x="30100" y="43665"/>
                  </a:cubicBezTo>
                  <a:cubicBezTo>
                    <a:pt x="30110" y="43668"/>
                    <a:pt x="30120" y="43667"/>
                    <a:pt x="30129" y="43670"/>
                  </a:cubicBezTo>
                  <a:lnTo>
                    <a:pt x="32339" y="44885"/>
                  </a:lnTo>
                  <a:lnTo>
                    <a:pt x="32667" y="45065"/>
                  </a:lnTo>
                  <a:lnTo>
                    <a:pt x="33792" y="45684"/>
                  </a:lnTo>
                  <a:lnTo>
                    <a:pt x="34460" y="46052"/>
                  </a:lnTo>
                  <a:lnTo>
                    <a:pt x="35279" y="46503"/>
                  </a:lnTo>
                  <a:lnTo>
                    <a:pt x="35806" y="46793"/>
                  </a:lnTo>
                  <a:lnTo>
                    <a:pt x="36396" y="47118"/>
                  </a:lnTo>
                  <a:lnTo>
                    <a:pt x="37201" y="47560"/>
                  </a:lnTo>
                  <a:lnTo>
                    <a:pt x="37859" y="47922"/>
                  </a:lnTo>
                  <a:lnTo>
                    <a:pt x="39501" y="48825"/>
                  </a:lnTo>
                  <a:lnTo>
                    <a:pt x="40109" y="49160"/>
                  </a:lnTo>
                  <a:lnTo>
                    <a:pt x="40342" y="49288"/>
                  </a:lnTo>
                  <a:lnTo>
                    <a:pt x="40708" y="49489"/>
                  </a:lnTo>
                  <a:cubicBezTo>
                    <a:pt x="41260" y="49793"/>
                    <a:pt x="41694" y="50032"/>
                    <a:pt x="41959" y="50177"/>
                  </a:cubicBezTo>
                  <a:lnTo>
                    <a:pt x="42147" y="50281"/>
                  </a:lnTo>
                  <a:lnTo>
                    <a:pt x="42180" y="50299"/>
                  </a:lnTo>
                  <a:lnTo>
                    <a:pt x="42244" y="50334"/>
                  </a:lnTo>
                  <a:cubicBezTo>
                    <a:pt x="42367" y="50403"/>
                    <a:pt x="42503" y="50445"/>
                    <a:pt x="42643" y="50454"/>
                  </a:cubicBezTo>
                  <a:cubicBezTo>
                    <a:pt x="42661" y="50456"/>
                    <a:pt x="42679" y="50456"/>
                    <a:pt x="42697" y="50456"/>
                  </a:cubicBezTo>
                  <a:cubicBezTo>
                    <a:pt x="42722" y="50456"/>
                    <a:pt x="42747" y="50455"/>
                    <a:pt x="42771" y="50453"/>
                  </a:cubicBezTo>
                  <a:cubicBezTo>
                    <a:pt x="42975" y="50435"/>
                    <a:pt x="43164" y="50341"/>
                    <a:pt x="43302" y="50189"/>
                  </a:cubicBezTo>
                  <a:cubicBezTo>
                    <a:pt x="43487" y="49981"/>
                    <a:pt x="43569" y="49670"/>
                    <a:pt x="43460" y="49330"/>
                  </a:cubicBezTo>
                  <a:lnTo>
                    <a:pt x="43315" y="48879"/>
                  </a:lnTo>
                  <a:lnTo>
                    <a:pt x="42696" y="46967"/>
                  </a:lnTo>
                  <a:lnTo>
                    <a:pt x="39193" y="36123"/>
                  </a:lnTo>
                  <a:cubicBezTo>
                    <a:pt x="39187" y="36107"/>
                    <a:pt x="39180" y="36094"/>
                    <a:pt x="39173" y="36079"/>
                  </a:cubicBezTo>
                  <a:cubicBezTo>
                    <a:pt x="39160" y="35974"/>
                    <a:pt x="39117" y="35875"/>
                    <a:pt x="39051" y="35793"/>
                  </a:cubicBezTo>
                  <a:lnTo>
                    <a:pt x="11254" y="579"/>
                  </a:lnTo>
                  <a:cubicBezTo>
                    <a:pt x="11247" y="566"/>
                    <a:pt x="11240" y="554"/>
                    <a:pt x="11234" y="542"/>
                  </a:cubicBezTo>
                  <a:lnTo>
                    <a:pt x="11022" y="285"/>
                  </a:lnTo>
                  <a:lnTo>
                    <a:pt x="10974" y="225"/>
                  </a:lnTo>
                  <a:cubicBezTo>
                    <a:pt x="10968" y="217"/>
                    <a:pt x="10962" y="213"/>
                    <a:pt x="10956" y="205"/>
                  </a:cubicBezTo>
                  <a:lnTo>
                    <a:pt x="10918" y="159"/>
                  </a:lnTo>
                  <a:cubicBezTo>
                    <a:pt x="10832" y="57"/>
                    <a:pt x="10708" y="1"/>
                    <a:pt x="10579"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2327525" y="1869300"/>
              <a:ext cx="342525" cy="389850"/>
            </a:xfrm>
            <a:custGeom>
              <a:avLst/>
              <a:gdLst/>
              <a:ahLst/>
              <a:cxnLst/>
              <a:rect l="l" t="t" r="r" b="b"/>
              <a:pathLst>
                <a:path w="13701" h="15594" extrusionOk="0">
                  <a:moveTo>
                    <a:pt x="7217" y="0"/>
                  </a:moveTo>
                  <a:cubicBezTo>
                    <a:pt x="6343" y="0"/>
                    <a:pt x="5490" y="152"/>
                    <a:pt x="4706" y="451"/>
                  </a:cubicBezTo>
                  <a:cubicBezTo>
                    <a:pt x="2266" y="1386"/>
                    <a:pt x="599" y="3683"/>
                    <a:pt x="139" y="6399"/>
                  </a:cubicBezTo>
                  <a:cubicBezTo>
                    <a:pt x="39" y="6985"/>
                    <a:pt x="1" y="7688"/>
                    <a:pt x="539" y="8027"/>
                  </a:cubicBezTo>
                  <a:lnTo>
                    <a:pt x="12271" y="15443"/>
                  </a:lnTo>
                  <a:cubicBezTo>
                    <a:pt x="12436" y="15547"/>
                    <a:pt x="12606" y="15594"/>
                    <a:pt x="12767" y="15594"/>
                  </a:cubicBezTo>
                  <a:cubicBezTo>
                    <a:pt x="13281" y="15594"/>
                    <a:pt x="13700" y="15117"/>
                    <a:pt x="13545" y="14515"/>
                  </a:cubicBezTo>
                  <a:lnTo>
                    <a:pt x="10088" y="1074"/>
                  </a:lnTo>
                  <a:cubicBezTo>
                    <a:pt x="9943" y="511"/>
                    <a:pt x="9417" y="355"/>
                    <a:pt x="8962" y="226"/>
                  </a:cubicBezTo>
                  <a:cubicBezTo>
                    <a:pt x="8483" y="92"/>
                    <a:pt x="8005" y="26"/>
                    <a:pt x="7523" y="7"/>
                  </a:cubicBezTo>
                  <a:cubicBezTo>
                    <a:pt x="7421" y="2"/>
                    <a:pt x="7319" y="0"/>
                    <a:pt x="721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2327525" y="1950425"/>
              <a:ext cx="287100" cy="282175"/>
            </a:xfrm>
            <a:custGeom>
              <a:avLst/>
              <a:gdLst/>
              <a:ahLst/>
              <a:cxnLst/>
              <a:rect l="l" t="t" r="r" b="b"/>
              <a:pathLst>
                <a:path w="11484" h="11287" extrusionOk="0">
                  <a:moveTo>
                    <a:pt x="1341" y="1"/>
                  </a:moveTo>
                  <a:cubicBezTo>
                    <a:pt x="745" y="929"/>
                    <a:pt x="333" y="2004"/>
                    <a:pt x="139" y="3154"/>
                  </a:cubicBezTo>
                  <a:cubicBezTo>
                    <a:pt x="39" y="3740"/>
                    <a:pt x="1" y="4443"/>
                    <a:pt x="539" y="4782"/>
                  </a:cubicBezTo>
                  <a:lnTo>
                    <a:pt x="10827" y="11286"/>
                  </a:lnTo>
                  <a:lnTo>
                    <a:pt x="9480" y="10434"/>
                  </a:lnTo>
                  <a:cubicBezTo>
                    <a:pt x="10208" y="10245"/>
                    <a:pt x="10890" y="9908"/>
                    <a:pt x="11484" y="9446"/>
                  </a:cubicBezTo>
                  <a:cubicBezTo>
                    <a:pt x="7794" y="6730"/>
                    <a:pt x="4382" y="3513"/>
                    <a:pt x="1341"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2564500" y="2152075"/>
              <a:ext cx="105550" cy="107075"/>
            </a:xfrm>
            <a:custGeom>
              <a:avLst/>
              <a:gdLst/>
              <a:ahLst/>
              <a:cxnLst/>
              <a:rect l="l" t="t" r="r" b="b"/>
              <a:pathLst>
                <a:path w="4222" h="4283" extrusionOk="0">
                  <a:moveTo>
                    <a:pt x="3242" y="0"/>
                  </a:moveTo>
                  <a:cubicBezTo>
                    <a:pt x="2936" y="488"/>
                    <a:pt x="2555" y="925"/>
                    <a:pt x="2113" y="1295"/>
                  </a:cubicBezTo>
                  <a:cubicBezTo>
                    <a:pt x="1503" y="1800"/>
                    <a:pt x="781" y="2164"/>
                    <a:pt x="1" y="2368"/>
                  </a:cubicBezTo>
                  <a:lnTo>
                    <a:pt x="2792" y="4132"/>
                  </a:lnTo>
                  <a:cubicBezTo>
                    <a:pt x="2957" y="4236"/>
                    <a:pt x="3127" y="4283"/>
                    <a:pt x="3288" y="4283"/>
                  </a:cubicBezTo>
                  <a:cubicBezTo>
                    <a:pt x="3802" y="4283"/>
                    <a:pt x="4221" y="3806"/>
                    <a:pt x="4066" y="3204"/>
                  </a:cubicBezTo>
                  <a:lnTo>
                    <a:pt x="324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1642850" y="951400"/>
              <a:ext cx="939775" cy="1119950"/>
            </a:xfrm>
            <a:custGeom>
              <a:avLst/>
              <a:gdLst/>
              <a:ahLst/>
              <a:cxnLst/>
              <a:rect l="l" t="t" r="r" b="b"/>
              <a:pathLst>
                <a:path w="37591" h="44798" extrusionOk="0">
                  <a:moveTo>
                    <a:pt x="11052" y="1"/>
                  </a:moveTo>
                  <a:cubicBezTo>
                    <a:pt x="10969" y="1"/>
                    <a:pt x="10888" y="24"/>
                    <a:pt x="10819" y="75"/>
                  </a:cubicBezTo>
                  <a:lnTo>
                    <a:pt x="221" y="7793"/>
                  </a:lnTo>
                  <a:cubicBezTo>
                    <a:pt x="21" y="7938"/>
                    <a:pt x="1" y="8249"/>
                    <a:pt x="178" y="8480"/>
                  </a:cubicBezTo>
                  <a:lnTo>
                    <a:pt x="27696" y="44576"/>
                  </a:lnTo>
                  <a:cubicBezTo>
                    <a:pt x="27812" y="44727"/>
                    <a:pt x="27968" y="44797"/>
                    <a:pt x="28112" y="44797"/>
                  </a:cubicBezTo>
                  <a:cubicBezTo>
                    <a:pt x="28319" y="44797"/>
                    <a:pt x="28503" y="44654"/>
                    <a:pt x="28513" y="44399"/>
                  </a:cubicBezTo>
                  <a:lnTo>
                    <a:pt x="28641" y="41022"/>
                  </a:lnTo>
                  <a:cubicBezTo>
                    <a:pt x="28657" y="40586"/>
                    <a:pt x="28976" y="40299"/>
                    <a:pt x="29362" y="40299"/>
                  </a:cubicBezTo>
                  <a:cubicBezTo>
                    <a:pt x="29483" y="40299"/>
                    <a:pt x="29610" y="40327"/>
                    <a:pt x="29736" y="40387"/>
                  </a:cubicBezTo>
                  <a:lnTo>
                    <a:pt x="32009" y="41464"/>
                  </a:lnTo>
                  <a:cubicBezTo>
                    <a:pt x="32137" y="41524"/>
                    <a:pt x="32264" y="41552"/>
                    <a:pt x="32384" y="41552"/>
                  </a:cubicBezTo>
                  <a:cubicBezTo>
                    <a:pt x="32824" y="41552"/>
                    <a:pt x="33169" y="41177"/>
                    <a:pt x="33096" y="40663"/>
                  </a:cubicBezTo>
                  <a:lnTo>
                    <a:pt x="32719" y="37975"/>
                  </a:lnTo>
                  <a:cubicBezTo>
                    <a:pt x="32647" y="37469"/>
                    <a:pt x="32984" y="37086"/>
                    <a:pt x="33430" y="37086"/>
                  </a:cubicBezTo>
                  <a:cubicBezTo>
                    <a:pt x="33514" y="37086"/>
                    <a:pt x="33602" y="37099"/>
                    <a:pt x="33692" y="37128"/>
                  </a:cubicBezTo>
                  <a:lnTo>
                    <a:pt x="36916" y="38168"/>
                  </a:lnTo>
                  <a:cubicBezTo>
                    <a:pt x="36968" y="38185"/>
                    <a:pt x="37017" y="38192"/>
                    <a:pt x="37064" y="38192"/>
                  </a:cubicBezTo>
                  <a:cubicBezTo>
                    <a:pt x="37400" y="38192"/>
                    <a:pt x="37590" y="37792"/>
                    <a:pt x="37353" y="37451"/>
                  </a:cubicBezTo>
                  <a:lnTo>
                    <a:pt x="11487" y="243"/>
                  </a:lnTo>
                  <a:cubicBezTo>
                    <a:pt x="11378" y="87"/>
                    <a:pt x="11211" y="1"/>
                    <a:pt x="110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1642850" y="1091950"/>
              <a:ext cx="726425" cy="979400"/>
            </a:xfrm>
            <a:custGeom>
              <a:avLst/>
              <a:gdLst/>
              <a:ahLst/>
              <a:cxnLst/>
              <a:rect l="l" t="t" r="r" b="b"/>
              <a:pathLst>
                <a:path w="29057" h="39176" extrusionOk="0">
                  <a:moveTo>
                    <a:pt x="3202" y="0"/>
                  </a:moveTo>
                  <a:lnTo>
                    <a:pt x="221" y="2171"/>
                  </a:lnTo>
                  <a:cubicBezTo>
                    <a:pt x="21" y="2316"/>
                    <a:pt x="1" y="2627"/>
                    <a:pt x="178" y="2858"/>
                  </a:cubicBezTo>
                  <a:lnTo>
                    <a:pt x="27696" y="38954"/>
                  </a:lnTo>
                  <a:cubicBezTo>
                    <a:pt x="27812" y="39106"/>
                    <a:pt x="27967" y="39176"/>
                    <a:pt x="28112" y="39176"/>
                  </a:cubicBezTo>
                  <a:cubicBezTo>
                    <a:pt x="28319" y="39176"/>
                    <a:pt x="28503" y="39032"/>
                    <a:pt x="28513" y="38777"/>
                  </a:cubicBezTo>
                  <a:lnTo>
                    <a:pt x="28641" y="35400"/>
                  </a:lnTo>
                  <a:cubicBezTo>
                    <a:pt x="28653" y="35088"/>
                    <a:pt x="28820" y="34853"/>
                    <a:pt x="29056" y="34744"/>
                  </a:cubicBezTo>
                  <a:lnTo>
                    <a:pt x="3202"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1840075" y="951400"/>
              <a:ext cx="742550" cy="954825"/>
            </a:xfrm>
            <a:custGeom>
              <a:avLst/>
              <a:gdLst/>
              <a:ahLst/>
              <a:cxnLst/>
              <a:rect l="l" t="t" r="r" b="b"/>
              <a:pathLst>
                <a:path w="29702" h="38193" extrusionOk="0">
                  <a:moveTo>
                    <a:pt x="3163" y="1"/>
                  </a:moveTo>
                  <a:cubicBezTo>
                    <a:pt x="3080" y="1"/>
                    <a:pt x="2999" y="24"/>
                    <a:pt x="2930" y="75"/>
                  </a:cubicBezTo>
                  <a:lnTo>
                    <a:pt x="1" y="2207"/>
                  </a:lnTo>
                  <a:lnTo>
                    <a:pt x="25209" y="37165"/>
                  </a:lnTo>
                  <a:cubicBezTo>
                    <a:pt x="25309" y="37114"/>
                    <a:pt x="25422" y="37086"/>
                    <a:pt x="25543" y="37086"/>
                  </a:cubicBezTo>
                  <a:cubicBezTo>
                    <a:pt x="25626" y="37086"/>
                    <a:pt x="25713" y="37100"/>
                    <a:pt x="25803" y="37128"/>
                  </a:cubicBezTo>
                  <a:lnTo>
                    <a:pt x="29027" y="38168"/>
                  </a:lnTo>
                  <a:cubicBezTo>
                    <a:pt x="29079" y="38185"/>
                    <a:pt x="29128" y="38192"/>
                    <a:pt x="29175" y="38192"/>
                  </a:cubicBezTo>
                  <a:cubicBezTo>
                    <a:pt x="29511" y="38192"/>
                    <a:pt x="29701" y="37792"/>
                    <a:pt x="29464" y="37451"/>
                  </a:cubicBezTo>
                  <a:lnTo>
                    <a:pt x="3598" y="243"/>
                  </a:lnTo>
                  <a:cubicBezTo>
                    <a:pt x="3489" y="87"/>
                    <a:pt x="3322" y="1"/>
                    <a:pt x="3163"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2564500" y="2186575"/>
              <a:ext cx="105550" cy="72575"/>
            </a:xfrm>
            <a:custGeom>
              <a:avLst/>
              <a:gdLst/>
              <a:ahLst/>
              <a:cxnLst/>
              <a:rect l="l" t="t" r="r" b="b"/>
              <a:pathLst>
                <a:path w="4222" h="2903" extrusionOk="0">
                  <a:moveTo>
                    <a:pt x="2005" y="0"/>
                  </a:moveTo>
                  <a:cubicBezTo>
                    <a:pt x="1411" y="462"/>
                    <a:pt x="729" y="799"/>
                    <a:pt x="1" y="988"/>
                  </a:cubicBezTo>
                  <a:lnTo>
                    <a:pt x="1348" y="1840"/>
                  </a:lnTo>
                  <a:lnTo>
                    <a:pt x="1514" y="1944"/>
                  </a:lnTo>
                  <a:lnTo>
                    <a:pt x="1551" y="1968"/>
                  </a:lnTo>
                  <a:lnTo>
                    <a:pt x="1727" y="2079"/>
                  </a:lnTo>
                  <a:lnTo>
                    <a:pt x="2208" y="2383"/>
                  </a:lnTo>
                  <a:lnTo>
                    <a:pt x="2326" y="2458"/>
                  </a:lnTo>
                  <a:lnTo>
                    <a:pt x="2420" y="2517"/>
                  </a:lnTo>
                  <a:lnTo>
                    <a:pt x="2698" y="2693"/>
                  </a:lnTo>
                  <a:lnTo>
                    <a:pt x="2730" y="2712"/>
                  </a:lnTo>
                  <a:lnTo>
                    <a:pt x="2792" y="2752"/>
                  </a:lnTo>
                  <a:cubicBezTo>
                    <a:pt x="2957" y="2856"/>
                    <a:pt x="3127" y="2903"/>
                    <a:pt x="3288" y="2903"/>
                  </a:cubicBezTo>
                  <a:cubicBezTo>
                    <a:pt x="3802" y="2903"/>
                    <a:pt x="4221" y="2426"/>
                    <a:pt x="4066" y="1824"/>
                  </a:cubicBezTo>
                  <a:lnTo>
                    <a:pt x="3948" y="1364"/>
                  </a:lnTo>
                  <a:cubicBezTo>
                    <a:pt x="3292" y="925"/>
                    <a:pt x="2644" y="470"/>
                    <a:pt x="200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1642475" y="951200"/>
              <a:ext cx="297200" cy="225025"/>
            </a:xfrm>
            <a:custGeom>
              <a:avLst/>
              <a:gdLst/>
              <a:ahLst/>
              <a:cxnLst/>
              <a:rect l="l" t="t" r="r" b="b"/>
              <a:pathLst>
                <a:path w="11888" h="9001" extrusionOk="0">
                  <a:moveTo>
                    <a:pt x="11092" y="0"/>
                  </a:moveTo>
                  <a:cubicBezTo>
                    <a:pt x="11001" y="0"/>
                    <a:pt x="10909" y="28"/>
                    <a:pt x="10831" y="85"/>
                  </a:cubicBezTo>
                  <a:lnTo>
                    <a:pt x="242" y="7796"/>
                  </a:lnTo>
                  <a:cubicBezTo>
                    <a:pt x="44" y="7941"/>
                    <a:pt x="0" y="8218"/>
                    <a:pt x="145" y="8417"/>
                  </a:cubicBezTo>
                  <a:lnTo>
                    <a:pt x="437" y="8817"/>
                  </a:lnTo>
                  <a:cubicBezTo>
                    <a:pt x="523" y="8937"/>
                    <a:pt x="659" y="9001"/>
                    <a:pt x="796" y="9001"/>
                  </a:cubicBezTo>
                  <a:cubicBezTo>
                    <a:pt x="887" y="9001"/>
                    <a:pt x="978" y="8973"/>
                    <a:pt x="1058" y="8916"/>
                  </a:cubicBezTo>
                  <a:lnTo>
                    <a:pt x="11646" y="1204"/>
                  </a:lnTo>
                  <a:cubicBezTo>
                    <a:pt x="11844" y="1059"/>
                    <a:pt x="11888" y="782"/>
                    <a:pt x="11743" y="584"/>
                  </a:cubicBezTo>
                  <a:lnTo>
                    <a:pt x="11452" y="182"/>
                  </a:lnTo>
                  <a:cubicBezTo>
                    <a:pt x="11365" y="63"/>
                    <a:pt x="11229" y="0"/>
                    <a:pt x="110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 name="Google Shape;81;p2"/>
          <p:cNvGrpSpPr/>
          <p:nvPr/>
        </p:nvGrpSpPr>
        <p:grpSpPr>
          <a:xfrm>
            <a:off x="496067" y="-177376"/>
            <a:ext cx="1040589" cy="1909800"/>
            <a:chOff x="1986275" y="390525"/>
            <a:chExt cx="791925" cy="1453425"/>
          </a:xfrm>
        </p:grpSpPr>
        <p:sp>
          <p:nvSpPr>
            <p:cNvPr id="82" name="Google Shape;82;p2"/>
            <p:cNvSpPr/>
            <p:nvPr/>
          </p:nvSpPr>
          <p:spPr>
            <a:xfrm>
              <a:off x="1986275" y="415100"/>
              <a:ext cx="784925" cy="1428475"/>
            </a:xfrm>
            <a:custGeom>
              <a:avLst/>
              <a:gdLst/>
              <a:ahLst/>
              <a:cxnLst/>
              <a:rect l="l" t="t" r="r" b="b"/>
              <a:pathLst>
                <a:path w="31397" h="57139" extrusionOk="0">
                  <a:moveTo>
                    <a:pt x="12414" y="0"/>
                  </a:moveTo>
                  <a:cubicBezTo>
                    <a:pt x="12401" y="0"/>
                    <a:pt x="12387" y="1"/>
                    <a:pt x="12373" y="2"/>
                  </a:cubicBezTo>
                  <a:cubicBezTo>
                    <a:pt x="12371" y="2"/>
                    <a:pt x="12368" y="2"/>
                    <a:pt x="12366" y="2"/>
                  </a:cubicBezTo>
                  <a:cubicBezTo>
                    <a:pt x="12319" y="2"/>
                    <a:pt x="12274" y="13"/>
                    <a:pt x="12233" y="34"/>
                  </a:cubicBezTo>
                  <a:lnTo>
                    <a:pt x="8933" y="1531"/>
                  </a:lnTo>
                  <a:lnTo>
                    <a:pt x="6263" y="2741"/>
                  </a:lnTo>
                  <a:lnTo>
                    <a:pt x="299" y="5448"/>
                  </a:lnTo>
                  <a:lnTo>
                    <a:pt x="294" y="5450"/>
                  </a:lnTo>
                  <a:cubicBezTo>
                    <a:pt x="250" y="5470"/>
                    <a:pt x="211" y="5499"/>
                    <a:pt x="178" y="5534"/>
                  </a:cubicBezTo>
                  <a:cubicBezTo>
                    <a:pt x="41" y="5663"/>
                    <a:pt x="1" y="5864"/>
                    <a:pt x="77" y="6035"/>
                  </a:cubicBezTo>
                  <a:lnTo>
                    <a:pt x="103" y="6090"/>
                  </a:lnTo>
                  <a:cubicBezTo>
                    <a:pt x="106" y="6098"/>
                    <a:pt x="108" y="6106"/>
                    <a:pt x="111" y="6114"/>
                  </a:cubicBezTo>
                  <a:lnTo>
                    <a:pt x="144" y="6184"/>
                  </a:lnTo>
                  <a:lnTo>
                    <a:pt x="282" y="6488"/>
                  </a:lnTo>
                  <a:cubicBezTo>
                    <a:pt x="290" y="6498"/>
                    <a:pt x="298" y="6510"/>
                    <a:pt x="307" y="6520"/>
                  </a:cubicBezTo>
                  <a:lnTo>
                    <a:pt x="19763" y="47029"/>
                  </a:lnTo>
                  <a:cubicBezTo>
                    <a:pt x="19808" y="47124"/>
                    <a:pt x="19877" y="47205"/>
                    <a:pt x="19965" y="47263"/>
                  </a:cubicBezTo>
                  <a:cubicBezTo>
                    <a:pt x="19973" y="47269"/>
                    <a:pt x="19983" y="47271"/>
                    <a:pt x="19992" y="47276"/>
                  </a:cubicBezTo>
                  <a:lnTo>
                    <a:pt x="21807" y="49026"/>
                  </a:lnTo>
                  <a:lnTo>
                    <a:pt x="22077" y="49286"/>
                  </a:lnTo>
                  <a:lnTo>
                    <a:pt x="23001" y="50177"/>
                  </a:lnTo>
                  <a:lnTo>
                    <a:pt x="23550" y="50706"/>
                  </a:lnTo>
                  <a:lnTo>
                    <a:pt x="24223" y="51356"/>
                  </a:lnTo>
                  <a:lnTo>
                    <a:pt x="24655" y="51772"/>
                  </a:lnTo>
                  <a:lnTo>
                    <a:pt x="25141" y="52241"/>
                  </a:lnTo>
                  <a:cubicBezTo>
                    <a:pt x="25362" y="52454"/>
                    <a:pt x="25582" y="52666"/>
                    <a:pt x="25802" y="52877"/>
                  </a:cubicBezTo>
                  <a:lnTo>
                    <a:pt x="26343" y="53400"/>
                  </a:lnTo>
                  <a:lnTo>
                    <a:pt x="27691" y="54700"/>
                  </a:lnTo>
                  <a:lnTo>
                    <a:pt x="28191" y="55182"/>
                  </a:lnTo>
                  <a:lnTo>
                    <a:pt x="28382" y="55366"/>
                  </a:lnTo>
                  <a:lnTo>
                    <a:pt x="28683" y="55657"/>
                  </a:lnTo>
                  <a:lnTo>
                    <a:pt x="29710" y="56647"/>
                  </a:lnTo>
                  <a:lnTo>
                    <a:pt x="29864" y="56796"/>
                  </a:lnTo>
                  <a:lnTo>
                    <a:pt x="29891" y="56822"/>
                  </a:lnTo>
                  <a:lnTo>
                    <a:pt x="29944" y="56873"/>
                  </a:lnTo>
                  <a:cubicBezTo>
                    <a:pt x="30045" y="56972"/>
                    <a:pt x="30165" y="57047"/>
                    <a:pt x="30299" y="57093"/>
                  </a:cubicBezTo>
                  <a:cubicBezTo>
                    <a:pt x="30339" y="57107"/>
                    <a:pt x="30379" y="57118"/>
                    <a:pt x="30422" y="57126"/>
                  </a:cubicBezTo>
                  <a:cubicBezTo>
                    <a:pt x="30469" y="57134"/>
                    <a:pt x="30516" y="57138"/>
                    <a:pt x="30564" y="57138"/>
                  </a:cubicBezTo>
                  <a:cubicBezTo>
                    <a:pt x="30638" y="57138"/>
                    <a:pt x="30713" y="57128"/>
                    <a:pt x="30785" y="57107"/>
                  </a:cubicBezTo>
                  <a:cubicBezTo>
                    <a:pt x="30862" y="57086"/>
                    <a:pt x="30935" y="57053"/>
                    <a:pt x="31002" y="57009"/>
                  </a:cubicBezTo>
                  <a:cubicBezTo>
                    <a:pt x="31237" y="56857"/>
                    <a:pt x="31396" y="56579"/>
                    <a:pt x="31380" y="56222"/>
                  </a:cubicBezTo>
                  <a:lnTo>
                    <a:pt x="31357" y="55748"/>
                  </a:lnTo>
                  <a:lnTo>
                    <a:pt x="31260" y="53740"/>
                  </a:lnTo>
                  <a:lnTo>
                    <a:pt x="30712" y="42359"/>
                  </a:lnTo>
                  <a:cubicBezTo>
                    <a:pt x="30711" y="42341"/>
                    <a:pt x="30705" y="42327"/>
                    <a:pt x="30704" y="42311"/>
                  </a:cubicBezTo>
                  <a:cubicBezTo>
                    <a:pt x="30718" y="42206"/>
                    <a:pt x="30703" y="42100"/>
                    <a:pt x="30660" y="42002"/>
                  </a:cubicBezTo>
                  <a:lnTo>
                    <a:pt x="13030" y="750"/>
                  </a:lnTo>
                  <a:cubicBezTo>
                    <a:pt x="13025" y="736"/>
                    <a:pt x="13027" y="723"/>
                    <a:pt x="13020" y="708"/>
                  </a:cubicBezTo>
                  <a:lnTo>
                    <a:pt x="12882" y="404"/>
                  </a:lnTo>
                  <a:lnTo>
                    <a:pt x="12853" y="334"/>
                  </a:lnTo>
                  <a:cubicBezTo>
                    <a:pt x="12849" y="326"/>
                    <a:pt x="12844" y="319"/>
                    <a:pt x="12841" y="311"/>
                  </a:cubicBezTo>
                  <a:lnTo>
                    <a:pt x="12816" y="257"/>
                  </a:lnTo>
                  <a:cubicBezTo>
                    <a:pt x="12743" y="99"/>
                    <a:pt x="12586" y="0"/>
                    <a:pt x="1241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2489200" y="1424300"/>
              <a:ext cx="286775" cy="419625"/>
            </a:xfrm>
            <a:custGeom>
              <a:avLst/>
              <a:gdLst/>
              <a:ahLst/>
              <a:cxnLst/>
              <a:rect l="l" t="t" r="r" b="b"/>
              <a:pathLst>
                <a:path w="11471" h="16785" extrusionOk="0">
                  <a:moveTo>
                    <a:pt x="7102" y="1"/>
                  </a:moveTo>
                  <a:cubicBezTo>
                    <a:pt x="6877" y="1"/>
                    <a:pt x="6653" y="12"/>
                    <a:pt x="6430" y="35"/>
                  </a:cubicBezTo>
                  <a:cubicBezTo>
                    <a:pt x="3832" y="302"/>
                    <a:pt x="1623" y="2084"/>
                    <a:pt x="470" y="4584"/>
                  </a:cubicBezTo>
                  <a:cubicBezTo>
                    <a:pt x="220" y="5124"/>
                    <a:pt x="1" y="5793"/>
                    <a:pt x="430" y="6261"/>
                  </a:cubicBezTo>
                  <a:lnTo>
                    <a:pt x="9822" y="16480"/>
                  </a:lnTo>
                  <a:cubicBezTo>
                    <a:pt x="10014" y="16690"/>
                    <a:pt x="10249" y="16784"/>
                    <a:pt x="10475" y="16784"/>
                  </a:cubicBezTo>
                  <a:cubicBezTo>
                    <a:pt x="10899" y="16784"/>
                    <a:pt x="11288" y="16451"/>
                    <a:pt x="11295" y="15917"/>
                  </a:cubicBezTo>
                  <a:lnTo>
                    <a:pt x="11463" y="2039"/>
                  </a:lnTo>
                  <a:cubicBezTo>
                    <a:pt x="11471" y="1458"/>
                    <a:pt x="11004" y="1172"/>
                    <a:pt x="10597" y="928"/>
                  </a:cubicBezTo>
                  <a:cubicBezTo>
                    <a:pt x="10171" y="672"/>
                    <a:pt x="9726" y="485"/>
                    <a:pt x="9265" y="340"/>
                  </a:cubicBezTo>
                  <a:cubicBezTo>
                    <a:pt x="8552" y="116"/>
                    <a:pt x="7822" y="1"/>
                    <a:pt x="710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2489200" y="1470675"/>
              <a:ext cx="244525" cy="334225"/>
            </a:xfrm>
            <a:custGeom>
              <a:avLst/>
              <a:gdLst/>
              <a:ahLst/>
              <a:cxnLst/>
              <a:rect l="l" t="t" r="r" b="b"/>
              <a:pathLst>
                <a:path w="9781" h="13369" extrusionOk="0">
                  <a:moveTo>
                    <a:pt x="2453" y="0"/>
                  </a:moveTo>
                  <a:cubicBezTo>
                    <a:pt x="1636" y="740"/>
                    <a:pt x="958" y="1670"/>
                    <a:pt x="470" y="2729"/>
                  </a:cubicBezTo>
                  <a:cubicBezTo>
                    <a:pt x="220" y="3269"/>
                    <a:pt x="1" y="3938"/>
                    <a:pt x="430" y="4406"/>
                  </a:cubicBezTo>
                  <a:lnTo>
                    <a:pt x="8666" y="13368"/>
                  </a:lnTo>
                  <a:lnTo>
                    <a:pt x="7587" y="12194"/>
                  </a:lnTo>
                  <a:lnTo>
                    <a:pt x="7587" y="12194"/>
                  </a:lnTo>
                  <a:cubicBezTo>
                    <a:pt x="7608" y="12194"/>
                    <a:pt x="7630" y="12194"/>
                    <a:pt x="7651" y="12194"/>
                  </a:cubicBezTo>
                  <a:cubicBezTo>
                    <a:pt x="8382" y="12194"/>
                    <a:pt x="9107" y="12048"/>
                    <a:pt x="9780" y="11763"/>
                  </a:cubicBezTo>
                  <a:cubicBezTo>
                    <a:pt x="6927" y="8179"/>
                    <a:pt x="4471" y="4183"/>
                    <a:pt x="2453"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2678900" y="1739500"/>
              <a:ext cx="93675" cy="104425"/>
            </a:xfrm>
            <a:custGeom>
              <a:avLst/>
              <a:gdLst/>
              <a:ahLst/>
              <a:cxnLst/>
              <a:rect l="l" t="t" r="r" b="b"/>
              <a:pathLst>
                <a:path w="3747" h="4177" extrusionOk="0">
                  <a:moveTo>
                    <a:pt x="3747" y="1"/>
                  </a:moveTo>
                  <a:lnTo>
                    <a:pt x="3747" y="1"/>
                  </a:lnTo>
                  <a:cubicBezTo>
                    <a:pt x="3324" y="392"/>
                    <a:pt x="2843" y="715"/>
                    <a:pt x="2319" y="956"/>
                  </a:cubicBezTo>
                  <a:cubicBezTo>
                    <a:pt x="1613" y="1279"/>
                    <a:pt x="838" y="1441"/>
                    <a:pt x="47" y="1441"/>
                  </a:cubicBezTo>
                  <a:cubicBezTo>
                    <a:pt x="32" y="1441"/>
                    <a:pt x="16" y="1441"/>
                    <a:pt x="0" y="1441"/>
                  </a:cubicBezTo>
                  <a:lnTo>
                    <a:pt x="0" y="1441"/>
                  </a:lnTo>
                  <a:lnTo>
                    <a:pt x="2234" y="3872"/>
                  </a:lnTo>
                  <a:cubicBezTo>
                    <a:pt x="2426" y="4082"/>
                    <a:pt x="2661" y="4176"/>
                    <a:pt x="2887" y="4176"/>
                  </a:cubicBezTo>
                  <a:cubicBezTo>
                    <a:pt x="3311" y="4176"/>
                    <a:pt x="3700" y="3843"/>
                    <a:pt x="3707" y="3309"/>
                  </a:cubicBezTo>
                  <a:lnTo>
                    <a:pt x="374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2064050" y="390575"/>
              <a:ext cx="714150" cy="1193175"/>
            </a:xfrm>
            <a:custGeom>
              <a:avLst/>
              <a:gdLst/>
              <a:ahLst/>
              <a:cxnLst/>
              <a:rect l="l" t="t" r="r" b="b"/>
              <a:pathLst>
                <a:path w="28566" h="47727" extrusionOk="0">
                  <a:moveTo>
                    <a:pt x="12712" y="0"/>
                  </a:moveTo>
                  <a:cubicBezTo>
                    <a:pt x="12666" y="0"/>
                    <a:pt x="12620" y="8"/>
                    <a:pt x="12576" y="25"/>
                  </a:cubicBezTo>
                  <a:lnTo>
                    <a:pt x="332" y="4711"/>
                  </a:lnTo>
                  <a:cubicBezTo>
                    <a:pt x="100" y="4800"/>
                    <a:pt x="0" y="5095"/>
                    <a:pt x="110" y="5364"/>
                  </a:cubicBezTo>
                  <a:lnTo>
                    <a:pt x="17259" y="47389"/>
                  </a:lnTo>
                  <a:cubicBezTo>
                    <a:pt x="17350" y="47612"/>
                    <a:pt x="17537" y="47726"/>
                    <a:pt x="17714" y="47726"/>
                  </a:cubicBezTo>
                  <a:cubicBezTo>
                    <a:pt x="17877" y="47726"/>
                    <a:pt x="18031" y="47629"/>
                    <a:pt x="18093" y="47430"/>
                  </a:cubicBezTo>
                  <a:lnTo>
                    <a:pt x="19098" y="44205"/>
                  </a:lnTo>
                  <a:cubicBezTo>
                    <a:pt x="19205" y="43860"/>
                    <a:pt x="19484" y="43667"/>
                    <a:pt x="19788" y="43667"/>
                  </a:cubicBezTo>
                  <a:cubicBezTo>
                    <a:pt x="19967" y="43667"/>
                    <a:pt x="20155" y="43735"/>
                    <a:pt x="20322" y="43877"/>
                  </a:cubicBezTo>
                  <a:lnTo>
                    <a:pt x="22235" y="45508"/>
                  </a:lnTo>
                  <a:cubicBezTo>
                    <a:pt x="22403" y="45651"/>
                    <a:pt x="22590" y="45717"/>
                    <a:pt x="22768" y="45717"/>
                  </a:cubicBezTo>
                  <a:cubicBezTo>
                    <a:pt x="23122" y="45717"/>
                    <a:pt x="23440" y="45455"/>
                    <a:pt x="23494" y="45018"/>
                  </a:cubicBezTo>
                  <a:lnTo>
                    <a:pt x="23830" y="42326"/>
                  </a:lnTo>
                  <a:cubicBezTo>
                    <a:pt x="23884" y="41895"/>
                    <a:pt x="24198" y="41626"/>
                    <a:pt x="24555" y="41626"/>
                  </a:cubicBezTo>
                  <a:cubicBezTo>
                    <a:pt x="24698" y="41626"/>
                    <a:pt x="24847" y="41669"/>
                    <a:pt x="24990" y="41762"/>
                  </a:cubicBezTo>
                  <a:lnTo>
                    <a:pt x="27831" y="43607"/>
                  </a:lnTo>
                  <a:cubicBezTo>
                    <a:pt x="27913" y="43659"/>
                    <a:pt x="27995" y="43683"/>
                    <a:pt x="28072" y="43683"/>
                  </a:cubicBezTo>
                  <a:cubicBezTo>
                    <a:pt x="28351" y="43683"/>
                    <a:pt x="28565" y="43378"/>
                    <a:pt x="28440" y="43029"/>
                  </a:cubicBezTo>
                  <a:lnTo>
                    <a:pt x="13177" y="363"/>
                  </a:lnTo>
                  <a:cubicBezTo>
                    <a:pt x="13097" y="142"/>
                    <a:pt x="12905" y="0"/>
                    <a:pt x="127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2064050" y="475400"/>
              <a:ext cx="491725" cy="1108350"/>
            </a:xfrm>
            <a:custGeom>
              <a:avLst/>
              <a:gdLst/>
              <a:ahLst/>
              <a:cxnLst/>
              <a:rect l="l" t="t" r="r" b="b"/>
              <a:pathLst>
                <a:path w="19669" h="44334" extrusionOk="0">
                  <a:moveTo>
                    <a:pt x="3776" y="1"/>
                  </a:moveTo>
                  <a:lnTo>
                    <a:pt x="332" y="1318"/>
                  </a:lnTo>
                  <a:cubicBezTo>
                    <a:pt x="100" y="1407"/>
                    <a:pt x="0" y="1702"/>
                    <a:pt x="110" y="1971"/>
                  </a:cubicBezTo>
                  <a:lnTo>
                    <a:pt x="17259" y="43996"/>
                  </a:lnTo>
                  <a:cubicBezTo>
                    <a:pt x="17350" y="44219"/>
                    <a:pt x="17537" y="44333"/>
                    <a:pt x="17714" y="44333"/>
                  </a:cubicBezTo>
                  <a:cubicBezTo>
                    <a:pt x="17877" y="44333"/>
                    <a:pt x="18032" y="44236"/>
                    <a:pt x="18093" y="44038"/>
                  </a:cubicBezTo>
                  <a:lnTo>
                    <a:pt x="19097" y="40813"/>
                  </a:lnTo>
                  <a:cubicBezTo>
                    <a:pt x="19190" y="40513"/>
                    <a:pt x="19413" y="40331"/>
                    <a:pt x="19669" y="40287"/>
                  </a:cubicBezTo>
                  <a:lnTo>
                    <a:pt x="3776"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2293825" y="390575"/>
              <a:ext cx="484375" cy="1092125"/>
            </a:xfrm>
            <a:custGeom>
              <a:avLst/>
              <a:gdLst/>
              <a:ahLst/>
              <a:cxnLst/>
              <a:rect l="l" t="t" r="r" b="b"/>
              <a:pathLst>
                <a:path w="19375" h="43685" extrusionOk="0">
                  <a:moveTo>
                    <a:pt x="3521" y="0"/>
                  </a:moveTo>
                  <a:cubicBezTo>
                    <a:pt x="3475" y="0"/>
                    <a:pt x="3429" y="8"/>
                    <a:pt x="3385" y="25"/>
                  </a:cubicBezTo>
                  <a:lnTo>
                    <a:pt x="1" y="1321"/>
                  </a:lnTo>
                  <a:lnTo>
                    <a:pt x="15216" y="41644"/>
                  </a:lnTo>
                  <a:cubicBezTo>
                    <a:pt x="15264" y="41634"/>
                    <a:pt x="15314" y="41629"/>
                    <a:pt x="15364" y="41629"/>
                  </a:cubicBezTo>
                  <a:cubicBezTo>
                    <a:pt x="15507" y="41629"/>
                    <a:pt x="15657" y="41671"/>
                    <a:pt x="15799" y="41763"/>
                  </a:cubicBezTo>
                  <a:lnTo>
                    <a:pt x="18639" y="43609"/>
                  </a:lnTo>
                  <a:cubicBezTo>
                    <a:pt x="18721" y="43661"/>
                    <a:pt x="18803" y="43685"/>
                    <a:pt x="18880" y="43685"/>
                  </a:cubicBezTo>
                  <a:cubicBezTo>
                    <a:pt x="19159" y="43685"/>
                    <a:pt x="19374" y="43380"/>
                    <a:pt x="19249" y="43030"/>
                  </a:cubicBezTo>
                  <a:lnTo>
                    <a:pt x="3985" y="363"/>
                  </a:lnTo>
                  <a:cubicBezTo>
                    <a:pt x="3906" y="142"/>
                    <a:pt x="3714" y="0"/>
                    <a:pt x="352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2678900" y="1764750"/>
              <a:ext cx="92800" cy="79200"/>
            </a:xfrm>
            <a:custGeom>
              <a:avLst/>
              <a:gdLst/>
              <a:ahLst/>
              <a:cxnLst/>
              <a:rect l="l" t="t" r="r" b="b"/>
              <a:pathLst>
                <a:path w="3712" h="3168" extrusionOk="0">
                  <a:moveTo>
                    <a:pt x="2192" y="0"/>
                  </a:moveTo>
                  <a:cubicBezTo>
                    <a:pt x="1519" y="285"/>
                    <a:pt x="794" y="431"/>
                    <a:pt x="64" y="431"/>
                  </a:cubicBezTo>
                  <a:cubicBezTo>
                    <a:pt x="43" y="431"/>
                    <a:pt x="21" y="431"/>
                    <a:pt x="0" y="431"/>
                  </a:cubicBezTo>
                  <a:lnTo>
                    <a:pt x="0" y="431"/>
                  </a:lnTo>
                  <a:lnTo>
                    <a:pt x="1078" y="1605"/>
                  </a:lnTo>
                  <a:lnTo>
                    <a:pt x="1212" y="1749"/>
                  </a:lnTo>
                  <a:lnTo>
                    <a:pt x="1241" y="1782"/>
                  </a:lnTo>
                  <a:lnTo>
                    <a:pt x="1382" y="1935"/>
                  </a:lnTo>
                  <a:lnTo>
                    <a:pt x="1767" y="2354"/>
                  </a:lnTo>
                  <a:lnTo>
                    <a:pt x="1861" y="2458"/>
                  </a:lnTo>
                  <a:lnTo>
                    <a:pt x="1936" y="2540"/>
                  </a:lnTo>
                  <a:lnTo>
                    <a:pt x="2158" y="2781"/>
                  </a:lnTo>
                  <a:lnTo>
                    <a:pt x="2184" y="2809"/>
                  </a:lnTo>
                  <a:lnTo>
                    <a:pt x="2234" y="2863"/>
                  </a:lnTo>
                  <a:cubicBezTo>
                    <a:pt x="2426" y="3073"/>
                    <a:pt x="2661" y="3167"/>
                    <a:pt x="2886" y="3167"/>
                  </a:cubicBezTo>
                  <a:cubicBezTo>
                    <a:pt x="3310" y="3167"/>
                    <a:pt x="3699" y="2833"/>
                    <a:pt x="3707" y="2300"/>
                  </a:cubicBezTo>
                  <a:lnTo>
                    <a:pt x="3712" y="1826"/>
                  </a:lnTo>
                  <a:cubicBezTo>
                    <a:pt x="3194" y="1230"/>
                    <a:pt x="2688" y="621"/>
                    <a:pt x="2192"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a:off x="2063850" y="390525"/>
              <a:ext cx="335425" cy="150875"/>
            </a:xfrm>
            <a:custGeom>
              <a:avLst/>
              <a:gdLst/>
              <a:ahLst/>
              <a:cxnLst/>
              <a:rect l="l" t="t" r="r" b="b"/>
              <a:pathLst>
                <a:path w="13417" h="6035" extrusionOk="0">
                  <a:moveTo>
                    <a:pt x="12736" y="0"/>
                  </a:moveTo>
                  <a:cubicBezTo>
                    <a:pt x="12684" y="0"/>
                    <a:pt x="12630" y="10"/>
                    <a:pt x="12578" y="30"/>
                  </a:cubicBezTo>
                  <a:lnTo>
                    <a:pt x="345" y="4711"/>
                  </a:lnTo>
                  <a:cubicBezTo>
                    <a:pt x="116" y="4799"/>
                    <a:pt x="1" y="5057"/>
                    <a:pt x="88" y="5285"/>
                  </a:cubicBezTo>
                  <a:lnTo>
                    <a:pt x="266" y="5749"/>
                  </a:lnTo>
                  <a:cubicBezTo>
                    <a:pt x="334" y="5926"/>
                    <a:pt x="502" y="6034"/>
                    <a:pt x="681" y="6034"/>
                  </a:cubicBezTo>
                  <a:cubicBezTo>
                    <a:pt x="734" y="6034"/>
                    <a:pt x="788" y="6025"/>
                    <a:pt x="840" y="6004"/>
                  </a:cubicBezTo>
                  <a:lnTo>
                    <a:pt x="13073" y="1323"/>
                  </a:lnTo>
                  <a:cubicBezTo>
                    <a:pt x="13302" y="1234"/>
                    <a:pt x="13417" y="977"/>
                    <a:pt x="13329" y="749"/>
                  </a:cubicBezTo>
                  <a:lnTo>
                    <a:pt x="13151" y="285"/>
                  </a:lnTo>
                  <a:cubicBezTo>
                    <a:pt x="13083" y="109"/>
                    <a:pt x="12915" y="0"/>
                    <a:pt x="127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 name="Google Shape;91;p2"/>
          <p:cNvGrpSpPr/>
          <p:nvPr/>
        </p:nvGrpSpPr>
        <p:grpSpPr>
          <a:xfrm>
            <a:off x="305143" y="3997768"/>
            <a:ext cx="2741694" cy="1642631"/>
            <a:chOff x="1690100" y="4210450"/>
            <a:chExt cx="2086525" cy="1250100"/>
          </a:xfrm>
        </p:grpSpPr>
        <p:sp>
          <p:nvSpPr>
            <p:cNvPr id="92" name="Google Shape;92;p2"/>
            <p:cNvSpPr/>
            <p:nvPr/>
          </p:nvSpPr>
          <p:spPr>
            <a:xfrm>
              <a:off x="2818300" y="4210450"/>
              <a:ext cx="958325" cy="1250100"/>
            </a:xfrm>
            <a:custGeom>
              <a:avLst/>
              <a:gdLst/>
              <a:ahLst/>
              <a:cxnLst/>
              <a:rect l="l" t="t" r="r" b="b"/>
              <a:pathLst>
                <a:path w="38333" h="50004" extrusionOk="0">
                  <a:moveTo>
                    <a:pt x="32092" y="13501"/>
                  </a:moveTo>
                  <a:cubicBezTo>
                    <a:pt x="32154" y="13501"/>
                    <a:pt x="32215" y="13503"/>
                    <a:pt x="32277" y="13507"/>
                  </a:cubicBezTo>
                  <a:lnTo>
                    <a:pt x="32718" y="13521"/>
                  </a:lnTo>
                  <a:cubicBezTo>
                    <a:pt x="33020" y="13525"/>
                    <a:pt x="33297" y="13541"/>
                    <a:pt x="33569" y="13593"/>
                  </a:cubicBezTo>
                  <a:cubicBezTo>
                    <a:pt x="33845" y="13634"/>
                    <a:pt x="34115" y="13704"/>
                    <a:pt x="34380" y="13785"/>
                  </a:cubicBezTo>
                  <a:cubicBezTo>
                    <a:pt x="34902" y="13957"/>
                    <a:pt x="35406" y="14193"/>
                    <a:pt x="35783" y="14512"/>
                  </a:cubicBezTo>
                  <a:cubicBezTo>
                    <a:pt x="36173" y="14825"/>
                    <a:pt x="36414" y="15199"/>
                    <a:pt x="36507" y="15599"/>
                  </a:cubicBezTo>
                  <a:cubicBezTo>
                    <a:pt x="36543" y="15804"/>
                    <a:pt x="36555" y="16020"/>
                    <a:pt x="36522" y="16228"/>
                  </a:cubicBezTo>
                  <a:cubicBezTo>
                    <a:pt x="36479" y="16446"/>
                    <a:pt x="36404" y="16657"/>
                    <a:pt x="36300" y="16854"/>
                  </a:cubicBezTo>
                  <a:cubicBezTo>
                    <a:pt x="36067" y="17269"/>
                    <a:pt x="35696" y="17672"/>
                    <a:pt x="35253" y="18026"/>
                  </a:cubicBezTo>
                  <a:cubicBezTo>
                    <a:pt x="34811" y="18384"/>
                    <a:pt x="34309" y="18697"/>
                    <a:pt x="33773" y="18985"/>
                  </a:cubicBezTo>
                  <a:cubicBezTo>
                    <a:pt x="32668" y="19582"/>
                    <a:pt x="31532" y="20122"/>
                    <a:pt x="30377" y="20618"/>
                  </a:cubicBezTo>
                  <a:cubicBezTo>
                    <a:pt x="29220" y="21107"/>
                    <a:pt x="28042" y="21544"/>
                    <a:pt x="26844" y="21930"/>
                  </a:cubicBezTo>
                  <a:cubicBezTo>
                    <a:pt x="25646" y="22314"/>
                    <a:pt x="24428" y="22632"/>
                    <a:pt x="23200" y="22907"/>
                  </a:cubicBezTo>
                  <a:cubicBezTo>
                    <a:pt x="22115" y="23146"/>
                    <a:pt x="21018" y="23329"/>
                    <a:pt x="19917" y="23476"/>
                  </a:cubicBezTo>
                  <a:cubicBezTo>
                    <a:pt x="20220" y="22541"/>
                    <a:pt x="20601" y="21636"/>
                    <a:pt x="21076" y="20784"/>
                  </a:cubicBezTo>
                  <a:cubicBezTo>
                    <a:pt x="21653" y="19714"/>
                    <a:pt x="22393" y="18735"/>
                    <a:pt x="23211" y="17839"/>
                  </a:cubicBezTo>
                  <a:cubicBezTo>
                    <a:pt x="24035" y="16949"/>
                    <a:pt x="24947" y="16132"/>
                    <a:pt x="25965" y="15483"/>
                  </a:cubicBezTo>
                  <a:cubicBezTo>
                    <a:pt x="26978" y="14828"/>
                    <a:pt x="28071" y="14308"/>
                    <a:pt x="29211" y="13961"/>
                  </a:cubicBezTo>
                  <a:cubicBezTo>
                    <a:pt x="29500" y="13888"/>
                    <a:pt x="29783" y="13793"/>
                    <a:pt x="30074" y="13735"/>
                  </a:cubicBezTo>
                  <a:lnTo>
                    <a:pt x="30950" y="13583"/>
                  </a:lnTo>
                  <a:cubicBezTo>
                    <a:pt x="31244" y="13552"/>
                    <a:pt x="31540" y="13539"/>
                    <a:pt x="31834" y="13514"/>
                  </a:cubicBezTo>
                  <a:cubicBezTo>
                    <a:pt x="31920" y="13505"/>
                    <a:pt x="32006" y="13501"/>
                    <a:pt x="32092" y="13501"/>
                  </a:cubicBezTo>
                  <a:close/>
                  <a:moveTo>
                    <a:pt x="3633" y="0"/>
                  </a:moveTo>
                  <a:cubicBezTo>
                    <a:pt x="2408" y="0"/>
                    <a:pt x="1174" y="338"/>
                    <a:pt x="167" y="1058"/>
                  </a:cubicBezTo>
                  <a:cubicBezTo>
                    <a:pt x="32" y="1156"/>
                    <a:pt x="0" y="1344"/>
                    <a:pt x="94" y="1482"/>
                  </a:cubicBezTo>
                  <a:cubicBezTo>
                    <a:pt x="154" y="1569"/>
                    <a:pt x="251" y="1616"/>
                    <a:pt x="350" y="1616"/>
                  </a:cubicBezTo>
                  <a:cubicBezTo>
                    <a:pt x="407" y="1616"/>
                    <a:pt x="465" y="1600"/>
                    <a:pt x="516" y="1567"/>
                  </a:cubicBezTo>
                  <a:lnTo>
                    <a:pt x="520" y="1564"/>
                  </a:lnTo>
                  <a:cubicBezTo>
                    <a:pt x="1361" y="1014"/>
                    <a:pt x="2370" y="755"/>
                    <a:pt x="3375" y="755"/>
                  </a:cubicBezTo>
                  <a:cubicBezTo>
                    <a:pt x="3576" y="755"/>
                    <a:pt x="3778" y="765"/>
                    <a:pt x="3977" y="786"/>
                  </a:cubicBezTo>
                  <a:cubicBezTo>
                    <a:pt x="4577" y="848"/>
                    <a:pt x="5168" y="995"/>
                    <a:pt x="5707" y="1236"/>
                  </a:cubicBezTo>
                  <a:cubicBezTo>
                    <a:pt x="6245" y="1478"/>
                    <a:pt x="6735" y="1821"/>
                    <a:pt x="7068" y="2252"/>
                  </a:cubicBezTo>
                  <a:cubicBezTo>
                    <a:pt x="7150" y="2359"/>
                    <a:pt x="7232" y="2466"/>
                    <a:pt x="7302" y="2601"/>
                  </a:cubicBezTo>
                  <a:cubicBezTo>
                    <a:pt x="7380" y="2724"/>
                    <a:pt x="7443" y="2858"/>
                    <a:pt x="7506" y="2990"/>
                  </a:cubicBezTo>
                  <a:cubicBezTo>
                    <a:pt x="7631" y="3254"/>
                    <a:pt x="7726" y="3534"/>
                    <a:pt x="7807" y="3817"/>
                  </a:cubicBezTo>
                  <a:cubicBezTo>
                    <a:pt x="7959" y="4389"/>
                    <a:pt x="8023" y="4988"/>
                    <a:pt x="8018" y="5591"/>
                  </a:cubicBezTo>
                  <a:cubicBezTo>
                    <a:pt x="8005" y="6804"/>
                    <a:pt x="7721" y="8003"/>
                    <a:pt x="7290" y="9171"/>
                  </a:cubicBezTo>
                  <a:cubicBezTo>
                    <a:pt x="6863" y="10345"/>
                    <a:pt x="6315" y="11497"/>
                    <a:pt x="5821" y="12704"/>
                  </a:cubicBezTo>
                  <a:cubicBezTo>
                    <a:pt x="5322" y="13902"/>
                    <a:pt x="4872" y="15182"/>
                    <a:pt x="4676" y="16535"/>
                  </a:cubicBezTo>
                  <a:cubicBezTo>
                    <a:pt x="4488" y="17878"/>
                    <a:pt x="4522" y="19328"/>
                    <a:pt x="5073" y="20674"/>
                  </a:cubicBezTo>
                  <a:cubicBezTo>
                    <a:pt x="5343" y="21345"/>
                    <a:pt x="5746" y="21959"/>
                    <a:pt x="6223" y="22501"/>
                  </a:cubicBezTo>
                  <a:cubicBezTo>
                    <a:pt x="6703" y="23044"/>
                    <a:pt x="7285" y="23474"/>
                    <a:pt x="7888" y="23835"/>
                  </a:cubicBezTo>
                  <a:cubicBezTo>
                    <a:pt x="8494" y="24198"/>
                    <a:pt x="9139" y="24469"/>
                    <a:pt x="9791" y="24677"/>
                  </a:cubicBezTo>
                  <a:cubicBezTo>
                    <a:pt x="10438" y="24887"/>
                    <a:pt x="11100" y="25046"/>
                    <a:pt x="11773" y="25152"/>
                  </a:cubicBezTo>
                  <a:cubicBezTo>
                    <a:pt x="12925" y="25348"/>
                    <a:pt x="14097" y="25405"/>
                    <a:pt x="15237" y="25405"/>
                  </a:cubicBezTo>
                  <a:cubicBezTo>
                    <a:pt x="15408" y="25405"/>
                    <a:pt x="15578" y="25404"/>
                    <a:pt x="15747" y="25401"/>
                  </a:cubicBezTo>
                  <a:cubicBezTo>
                    <a:pt x="16424" y="25393"/>
                    <a:pt x="17098" y="25366"/>
                    <a:pt x="17774" y="25323"/>
                  </a:cubicBezTo>
                  <a:lnTo>
                    <a:pt x="17774" y="25323"/>
                  </a:lnTo>
                  <a:cubicBezTo>
                    <a:pt x="17635" y="26106"/>
                    <a:pt x="17542" y="26896"/>
                    <a:pt x="17494" y="27690"/>
                  </a:cubicBezTo>
                  <a:cubicBezTo>
                    <a:pt x="17332" y="30355"/>
                    <a:pt x="17678" y="33006"/>
                    <a:pt x="18313" y="35555"/>
                  </a:cubicBezTo>
                  <a:cubicBezTo>
                    <a:pt x="18626" y="36832"/>
                    <a:pt x="19044" y="38077"/>
                    <a:pt x="19512" y="39300"/>
                  </a:cubicBezTo>
                  <a:cubicBezTo>
                    <a:pt x="19986" y="40520"/>
                    <a:pt x="20505" y="41717"/>
                    <a:pt x="21123" y="42881"/>
                  </a:cubicBezTo>
                  <a:cubicBezTo>
                    <a:pt x="21739" y="44046"/>
                    <a:pt x="22452" y="45172"/>
                    <a:pt x="23321" y="46188"/>
                  </a:cubicBezTo>
                  <a:cubicBezTo>
                    <a:pt x="24192" y="47201"/>
                    <a:pt x="25197" y="48114"/>
                    <a:pt x="26380" y="48786"/>
                  </a:cubicBezTo>
                  <a:cubicBezTo>
                    <a:pt x="27558" y="49444"/>
                    <a:pt x="28864" y="49878"/>
                    <a:pt x="30213" y="49982"/>
                  </a:cubicBezTo>
                  <a:cubicBezTo>
                    <a:pt x="30401" y="49996"/>
                    <a:pt x="30590" y="50003"/>
                    <a:pt x="30779" y="50003"/>
                  </a:cubicBezTo>
                  <a:cubicBezTo>
                    <a:pt x="31942" y="50003"/>
                    <a:pt x="33113" y="49737"/>
                    <a:pt x="34133" y="49167"/>
                  </a:cubicBezTo>
                  <a:cubicBezTo>
                    <a:pt x="34282" y="49087"/>
                    <a:pt x="34338" y="48902"/>
                    <a:pt x="34260" y="48752"/>
                  </a:cubicBezTo>
                  <a:cubicBezTo>
                    <a:pt x="34205" y="48646"/>
                    <a:pt x="34097" y="48586"/>
                    <a:pt x="33986" y="48586"/>
                  </a:cubicBezTo>
                  <a:cubicBezTo>
                    <a:pt x="33938" y="48586"/>
                    <a:pt x="33890" y="48597"/>
                    <a:pt x="33845" y="48620"/>
                  </a:cubicBezTo>
                  <a:lnTo>
                    <a:pt x="33843" y="48621"/>
                  </a:lnTo>
                  <a:cubicBezTo>
                    <a:pt x="33001" y="49036"/>
                    <a:pt x="32069" y="49224"/>
                    <a:pt x="31135" y="49224"/>
                  </a:cubicBezTo>
                  <a:cubicBezTo>
                    <a:pt x="30853" y="49224"/>
                    <a:pt x="30570" y="49206"/>
                    <a:pt x="30290" y="49173"/>
                  </a:cubicBezTo>
                  <a:cubicBezTo>
                    <a:pt x="29079" y="49033"/>
                    <a:pt x="27907" y="48592"/>
                    <a:pt x="26869" y="47958"/>
                  </a:cubicBezTo>
                  <a:cubicBezTo>
                    <a:pt x="25837" y="47320"/>
                    <a:pt x="24942" y="46448"/>
                    <a:pt x="24178" y="45484"/>
                  </a:cubicBezTo>
                  <a:cubicBezTo>
                    <a:pt x="23413" y="44516"/>
                    <a:pt x="22788" y="43434"/>
                    <a:pt x="22228" y="42316"/>
                  </a:cubicBezTo>
                  <a:cubicBezTo>
                    <a:pt x="21673" y="41195"/>
                    <a:pt x="21200" y="40017"/>
                    <a:pt x="20777" y="38832"/>
                  </a:cubicBezTo>
                  <a:cubicBezTo>
                    <a:pt x="20361" y="37642"/>
                    <a:pt x="19994" y="36437"/>
                    <a:pt x="19717" y="35215"/>
                  </a:cubicBezTo>
                  <a:cubicBezTo>
                    <a:pt x="19160" y="32773"/>
                    <a:pt x="18889" y="30263"/>
                    <a:pt x="19090" y="27798"/>
                  </a:cubicBezTo>
                  <a:cubicBezTo>
                    <a:pt x="19153" y="26917"/>
                    <a:pt x="19276" y="26041"/>
                    <a:pt x="19460" y="25177"/>
                  </a:cubicBezTo>
                  <a:cubicBezTo>
                    <a:pt x="20832" y="25032"/>
                    <a:pt x="22194" y="24820"/>
                    <a:pt x="23548" y="24540"/>
                  </a:cubicBezTo>
                  <a:cubicBezTo>
                    <a:pt x="24829" y="24267"/>
                    <a:pt x="26102" y="23946"/>
                    <a:pt x="27354" y="23558"/>
                  </a:cubicBezTo>
                  <a:cubicBezTo>
                    <a:pt x="28604" y="23165"/>
                    <a:pt x="29843" y="22728"/>
                    <a:pt x="31052" y="22220"/>
                  </a:cubicBezTo>
                  <a:cubicBezTo>
                    <a:pt x="32259" y="21706"/>
                    <a:pt x="33446" y="21145"/>
                    <a:pt x="34604" y="20525"/>
                  </a:cubicBezTo>
                  <a:cubicBezTo>
                    <a:pt x="35199" y="20207"/>
                    <a:pt x="35795" y="19843"/>
                    <a:pt x="36353" y="19395"/>
                  </a:cubicBezTo>
                  <a:cubicBezTo>
                    <a:pt x="36911" y="18947"/>
                    <a:pt x="37447" y="18408"/>
                    <a:pt x="37845" y="17701"/>
                  </a:cubicBezTo>
                  <a:cubicBezTo>
                    <a:pt x="38045" y="17331"/>
                    <a:pt x="38186" y="16933"/>
                    <a:pt x="38262" y="16519"/>
                  </a:cubicBezTo>
                  <a:cubicBezTo>
                    <a:pt x="38332" y="16091"/>
                    <a:pt x="38317" y="15658"/>
                    <a:pt x="38236" y="15230"/>
                  </a:cubicBezTo>
                  <a:cubicBezTo>
                    <a:pt x="38136" y="14810"/>
                    <a:pt x="37973" y="14395"/>
                    <a:pt x="37733" y="14046"/>
                  </a:cubicBezTo>
                  <a:cubicBezTo>
                    <a:pt x="37497" y="13699"/>
                    <a:pt x="37219" y="13388"/>
                    <a:pt x="36911" y="13144"/>
                  </a:cubicBezTo>
                  <a:cubicBezTo>
                    <a:pt x="36301" y="12635"/>
                    <a:pt x="35615" y="12323"/>
                    <a:pt x="34923" y="12091"/>
                  </a:cubicBezTo>
                  <a:cubicBezTo>
                    <a:pt x="34575" y="11982"/>
                    <a:pt x="34222" y="11892"/>
                    <a:pt x="33863" y="11835"/>
                  </a:cubicBezTo>
                  <a:cubicBezTo>
                    <a:pt x="33503" y="11767"/>
                    <a:pt x="33137" y="11744"/>
                    <a:pt x="32797" y="11741"/>
                  </a:cubicBezTo>
                  <a:lnTo>
                    <a:pt x="32277" y="11726"/>
                  </a:lnTo>
                  <a:cubicBezTo>
                    <a:pt x="32212" y="11723"/>
                    <a:pt x="32148" y="11721"/>
                    <a:pt x="32084" y="11721"/>
                  </a:cubicBezTo>
                  <a:cubicBezTo>
                    <a:pt x="31975" y="11721"/>
                    <a:pt x="31865" y="11726"/>
                    <a:pt x="31757" y="11737"/>
                  </a:cubicBezTo>
                  <a:cubicBezTo>
                    <a:pt x="31412" y="11765"/>
                    <a:pt x="31065" y="11784"/>
                    <a:pt x="30721" y="11823"/>
                  </a:cubicBezTo>
                  <a:lnTo>
                    <a:pt x="29700" y="12004"/>
                  </a:lnTo>
                  <a:cubicBezTo>
                    <a:pt x="29362" y="12074"/>
                    <a:pt x="29034" y="12181"/>
                    <a:pt x="28701" y="12269"/>
                  </a:cubicBezTo>
                  <a:cubicBezTo>
                    <a:pt x="27385" y="12673"/>
                    <a:pt x="26143" y="13275"/>
                    <a:pt x="25003" y="14018"/>
                  </a:cubicBezTo>
                  <a:cubicBezTo>
                    <a:pt x="23858" y="14759"/>
                    <a:pt x="22842" y="15673"/>
                    <a:pt x="21928" y="16668"/>
                  </a:cubicBezTo>
                  <a:cubicBezTo>
                    <a:pt x="21021" y="17672"/>
                    <a:pt x="20221" y="18774"/>
                    <a:pt x="19589" y="19971"/>
                  </a:cubicBezTo>
                  <a:cubicBezTo>
                    <a:pt x="18954" y="21151"/>
                    <a:pt x="18475" y="22396"/>
                    <a:pt x="18132" y="23673"/>
                  </a:cubicBezTo>
                  <a:cubicBezTo>
                    <a:pt x="17328" y="23741"/>
                    <a:pt x="16522" y="23784"/>
                    <a:pt x="15715" y="23813"/>
                  </a:cubicBezTo>
                  <a:cubicBezTo>
                    <a:pt x="15364" y="23824"/>
                    <a:pt x="15015" y="23831"/>
                    <a:pt x="14668" y="23831"/>
                  </a:cubicBezTo>
                  <a:cubicBezTo>
                    <a:pt x="13767" y="23831"/>
                    <a:pt x="12882" y="23785"/>
                    <a:pt x="12007" y="23653"/>
                  </a:cubicBezTo>
                  <a:cubicBezTo>
                    <a:pt x="11408" y="23570"/>
                    <a:pt x="10816" y="23440"/>
                    <a:pt x="10238" y="23264"/>
                  </a:cubicBezTo>
                  <a:cubicBezTo>
                    <a:pt x="9664" y="23094"/>
                    <a:pt x="9113" y="22872"/>
                    <a:pt x="8611" y="22583"/>
                  </a:cubicBezTo>
                  <a:cubicBezTo>
                    <a:pt x="8109" y="22294"/>
                    <a:pt x="7639" y="21962"/>
                    <a:pt x="7261" y="21545"/>
                  </a:cubicBezTo>
                  <a:cubicBezTo>
                    <a:pt x="6885" y="21131"/>
                    <a:pt x="6561" y="20664"/>
                    <a:pt x="6342" y="20147"/>
                  </a:cubicBezTo>
                  <a:cubicBezTo>
                    <a:pt x="5891" y="19113"/>
                    <a:pt x="5822" y="17900"/>
                    <a:pt x="5966" y="16711"/>
                  </a:cubicBezTo>
                  <a:cubicBezTo>
                    <a:pt x="6117" y="15513"/>
                    <a:pt x="6499" y="14341"/>
                    <a:pt x="6963" y="13162"/>
                  </a:cubicBezTo>
                  <a:cubicBezTo>
                    <a:pt x="7425" y="11986"/>
                    <a:pt x="7947" y="10797"/>
                    <a:pt x="8361" y="9542"/>
                  </a:cubicBezTo>
                  <a:cubicBezTo>
                    <a:pt x="8778" y="8292"/>
                    <a:pt x="9062" y="6945"/>
                    <a:pt x="9034" y="5585"/>
                  </a:cubicBezTo>
                  <a:cubicBezTo>
                    <a:pt x="9002" y="4227"/>
                    <a:pt x="8668" y="2824"/>
                    <a:pt x="7767" y="1688"/>
                  </a:cubicBezTo>
                  <a:cubicBezTo>
                    <a:pt x="7292" y="1118"/>
                    <a:pt x="6678" y="731"/>
                    <a:pt x="6039" y="465"/>
                  </a:cubicBezTo>
                  <a:cubicBezTo>
                    <a:pt x="5403" y="205"/>
                    <a:pt x="4727" y="52"/>
                    <a:pt x="4042" y="13"/>
                  </a:cubicBezTo>
                  <a:cubicBezTo>
                    <a:pt x="3906" y="4"/>
                    <a:pt x="3770" y="0"/>
                    <a:pt x="36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1690100" y="4214175"/>
              <a:ext cx="1182125" cy="1177650"/>
            </a:xfrm>
            <a:custGeom>
              <a:avLst/>
              <a:gdLst/>
              <a:ahLst/>
              <a:cxnLst/>
              <a:rect l="l" t="t" r="r" b="b"/>
              <a:pathLst>
                <a:path w="47285" h="47106" extrusionOk="0">
                  <a:moveTo>
                    <a:pt x="46466" y="0"/>
                  </a:moveTo>
                  <a:cubicBezTo>
                    <a:pt x="46344" y="0"/>
                    <a:pt x="46216" y="26"/>
                    <a:pt x="46086" y="81"/>
                  </a:cubicBezTo>
                  <a:lnTo>
                    <a:pt x="45650" y="269"/>
                  </a:lnTo>
                  <a:lnTo>
                    <a:pt x="43803" y="1062"/>
                  </a:lnTo>
                  <a:lnTo>
                    <a:pt x="33335" y="5562"/>
                  </a:lnTo>
                  <a:cubicBezTo>
                    <a:pt x="33319" y="5569"/>
                    <a:pt x="33307" y="5578"/>
                    <a:pt x="33292" y="5586"/>
                  </a:cubicBezTo>
                  <a:cubicBezTo>
                    <a:pt x="33189" y="5609"/>
                    <a:pt x="33094" y="5660"/>
                    <a:pt x="33019" y="5735"/>
                  </a:cubicBezTo>
                  <a:lnTo>
                    <a:pt x="553" y="36697"/>
                  </a:lnTo>
                  <a:cubicBezTo>
                    <a:pt x="541" y="36704"/>
                    <a:pt x="530" y="36711"/>
                    <a:pt x="518" y="36720"/>
                  </a:cubicBezTo>
                  <a:lnTo>
                    <a:pt x="282" y="36955"/>
                  </a:lnTo>
                  <a:lnTo>
                    <a:pt x="227" y="37009"/>
                  </a:lnTo>
                  <a:cubicBezTo>
                    <a:pt x="221" y="37014"/>
                    <a:pt x="215" y="37022"/>
                    <a:pt x="210" y="37027"/>
                  </a:cubicBezTo>
                  <a:lnTo>
                    <a:pt x="167" y="37070"/>
                  </a:lnTo>
                  <a:cubicBezTo>
                    <a:pt x="35" y="37203"/>
                    <a:pt x="1" y="37406"/>
                    <a:pt x="84" y="37574"/>
                  </a:cubicBezTo>
                  <a:cubicBezTo>
                    <a:pt x="91" y="37590"/>
                    <a:pt x="98" y="37607"/>
                    <a:pt x="106" y="37623"/>
                  </a:cubicBezTo>
                  <a:cubicBezTo>
                    <a:pt x="122" y="37648"/>
                    <a:pt x="141" y="37672"/>
                    <a:pt x="163" y="37694"/>
                  </a:cubicBezTo>
                  <a:lnTo>
                    <a:pt x="2719" y="40260"/>
                  </a:lnTo>
                  <a:lnTo>
                    <a:pt x="4790" y="42338"/>
                  </a:lnTo>
                  <a:lnTo>
                    <a:pt x="9413" y="46976"/>
                  </a:lnTo>
                  <a:lnTo>
                    <a:pt x="9416" y="46981"/>
                  </a:lnTo>
                  <a:cubicBezTo>
                    <a:pt x="9450" y="47015"/>
                    <a:pt x="9491" y="47041"/>
                    <a:pt x="9536" y="47061"/>
                  </a:cubicBezTo>
                  <a:cubicBezTo>
                    <a:pt x="9597" y="47091"/>
                    <a:pt x="9664" y="47105"/>
                    <a:pt x="9729" y="47105"/>
                  </a:cubicBezTo>
                  <a:cubicBezTo>
                    <a:pt x="9843" y="47105"/>
                    <a:pt x="9955" y="47062"/>
                    <a:pt x="10040" y="46979"/>
                  </a:cubicBezTo>
                  <a:lnTo>
                    <a:pt x="10082" y="46936"/>
                  </a:lnTo>
                  <a:cubicBezTo>
                    <a:pt x="10089" y="46929"/>
                    <a:pt x="10096" y="46925"/>
                    <a:pt x="10102" y="46918"/>
                  </a:cubicBezTo>
                  <a:lnTo>
                    <a:pt x="10156" y="46864"/>
                  </a:lnTo>
                  <a:lnTo>
                    <a:pt x="10392" y="46629"/>
                  </a:lnTo>
                  <a:cubicBezTo>
                    <a:pt x="10399" y="46618"/>
                    <a:pt x="10407" y="46606"/>
                    <a:pt x="10415" y="46594"/>
                  </a:cubicBezTo>
                  <a:lnTo>
                    <a:pt x="41543" y="14183"/>
                  </a:lnTo>
                  <a:cubicBezTo>
                    <a:pt x="41616" y="14108"/>
                    <a:pt x="41668" y="14014"/>
                    <a:pt x="41692" y="13913"/>
                  </a:cubicBezTo>
                  <a:cubicBezTo>
                    <a:pt x="41694" y="13903"/>
                    <a:pt x="41693" y="13893"/>
                    <a:pt x="41695" y="13882"/>
                  </a:cubicBezTo>
                  <a:cubicBezTo>
                    <a:pt x="41785" y="13673"/>
                    <a:pt x="42171" y="12787"/>
                    <a:pt x="42699" y="11570"/>
                  </a:cubicBezTo>
                  <a:lnTo>
                    <a:pt x="42847" y="11225"/>
                  </a:lnTo>
                  <a:lnTo>
                    <a:pt x="43359" y="10048"/>
                  </a:lnTo>
                  <a:lnTo>
                    <a:pt x="43662" y="9348"/>
                  </a:lnTo>
                  <a:lnTo>
                    <a:pt x="44035" y="8491"/>
                  </a:lnTo>
                  <a:cubicBezTo>
                    <a:pt x="44113" y="8307"/>
                    <a:pt x="44193" y="8124"/>
                    <a:pt x="44274" y="7939"/>
                  </a:cubicBezTo>
                  <a:lnTo>
                    <a:pt x="44542" y="7320"/>
                  </a:lnTo>
                  <a:cubicBezTo>
                    <a:pt x="44664" y="7038"/>
                    <a:pt x="44786" y="6757"/>
                    <a:pt x="44907" y="6479"/>
                  </a:cubicBezTo>
                  <a:lnTo>
                    <a:pt x="45207" y="5789"/>
                  </a:lnTo>
                  <a:lnTo>
                    <a:pt x="45952" y="4071"/>
                  </a:lnTo>
                  <a:cubicBezTo>
                    <a:pt x="46049" y="3850"/>
                    <a:pt x="46142" y="3637"/>
                    <a:pt x="46229" y="3435"/>
                  </a:cubicBezTo>
                  <a:cubicBezTo>
                    <a:pt x="46265" y="3351"/>
                    <a:pt x="46300" y="3271"/>
                    <a:pt x="46335" y="3191"/>
                  </a:cubicBezTo>
                  <a:cubicBezTo>
                    <a:pt x="46392" y="3058"/>
                    <a:pt x="46448" y="2929"/>
                    <a:pt x="46501" y="2807"/>
                  </a:cubicBezTo>
                  <a:cubicBezTo>
                    <a:pt x="46752" y="2229"/>
                    <a:pt x="46950" y="1774"/>
                    <a:pt x="47070" y="1498"/>
                  </a:cubicBezTo>
                  <a:lnTo>
                    <a:pt x="47155" y="1300"/>
                  </a:lnTo>
                  <a:cubicBezTo>
                    <a:pt x="47161" y="1289"/>
                    <a:pt x="47165" y="1276"/>
                    <a:pt x="47169" y="1267"/>
                  </a:cubicBezTo>
                  <a:cubicBezTo>
                    <a:pt x="47189" y="1224"/>
                    <a:pt x="47199" y="1199"/>
                    <a:pt x="47199" y="1199"/>
                  </a:cubicBezTo>
                  <a:cubicBezTo>
                    <a:pt x="47257" y="1070"/>
                    <a:pt x="47284" y="930"/>
                    <a:pt x="47281" y="789"/>
                  </a:cubicBezTo>
                  <a:cubicBezTo>
                    <a:pt x="47280" y="746"/>
                    <a:pt x="47275" y="705"/>
                    <a:pt x="47268" y="662"/>
                  </a:cubicBezTo>
                  <a:cubicBezTo>
                    <a:pt x="47246" y="542"/>
                    <a:pt x="47197" y="427"/>
                    <a:pt x="47123" y="328"/>
                  </a:cubicBezTo>
                  <a:cubicBezTo>
                    <a:pt x="47076" y="264"/>
                    <a:pt x="47019" y="207"/>
                    <a:pt x="46955" y="160"/>
                  </a:cubicBezTo>
                  <a:cubicBezTo>
                    <a:pt x="46820" y="59"/>
                    <a:pt x="46651" y="0"/>
                    <a:pt x="46466"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2510025" y="4213675"/>
              <a:ext cx="366950" cy="368375"/>
            </a:xfrm>
            <a:custGeom>
              <a:avLst/>
              <a:gdLst/>
              <a:ahLst/>
              <a:cxnLst/>
              <a:rect l="l" t="t" r="r" b="b"/>
              <a:pathLst>
                <a:path w="14678" h="14735" extrusionOk="0">
                  <a:moveTo>
                    <a:pt x="13688" y="1"/>
                  </a:moveTo>
                  <a:cubicBezTo>
                    <a:pt x="13559" y="1"/>
                    <a:pt x="13424" y="30"/>
                    <a:pt x="13287" y="93"/>
                  </a:cubicBezTo>
                  <a:lnTo>
                    <a:pt x="680" y="5897"/>
                  </a:lnTo>
                  <a:cubicBezTo>
                    <a:pt x="153" y="6140"/>
                    <a:pt x="94" y="6684"/>
                    <a:pt x="49" y="7156"/>
                  </a:cubicBezTo>
                  <a:cubicBezTo>
                    <a:pt x="1" y="7651"/>
                    <a:pt x="23" y="8133"/>
                    <a:pt x="89" y="8611"/>
                  </a:cubicBezTo>
                  <a:cubicBezTo>
                    <a:pt x="225" y="9582"/>
                    <a:pt x="544" y="10501"/>
                    <a:pt x="1031" y="11302"/>
                  </a:cubicBezTo>
                  <a:cubicBezTo>
                    <a:pt x="2369" y="13508"/>
                    <a:pt x="4879" y="14735"/>
                    <a:pt x="7595" y="14735"/>
                  </a:cubicBezTo>
                  <a:cubicBezTo>
                    <a:pt x="7629" y="14735"/>
                    <a:pt x="7664" y="14735"/>
                    <a:pt x="7699" y="14734"/>
                  </a:cubicBezTo>
                  <a:cubicBezTo>
                    <a:pt x="8293" y="14726"/>
                    <a:pt x="8991" y="14639"/>
                    <a:pt x="9229" y="14049"/>
                  </a:cubicBezTo>
                  <a:lnTo>
                    <a:pt x="14428" y="1180"/>
                  </a:lnTo>
                  <a:cubicBezTo>
                    <a:pt x="14678" y="562"/>
                    <a:pt x="14255" y="1"/>
                    <a:pt x="1368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2619550" y="4274825"/>
              <a:ext cx="235200" cy="307225"/>
            </a:xfrm>
            <a:custGeom>
              <a:avLst/>
              <a:gdLst/>
              <a:ahLst/>
              <a:cxnLst/>
              <a:rect l="l" t="t" r="r" b="b"/>
              <a:pathLst>
                <a:path w="9408" h="12289" extrusionOk="0">
                  <a:moveTo>
                    <a:pt x="9407" y="318"/>
                  </a:moveTo>
                  <a:lnTo>
                    <a:pt x="8810" y="1795"/>
                  </a:lnTo>
                  <a:lnTo>
                    <a:pt x="8810" y="1795"/>
                  </a:lnTo>
                  <a:cubicBezTo>
                    <a:pt x="8810" y="1796"/>
                    <a:pt x="8810" y="1796"/>
                    <a:pt x="8810" y="1796"/>
                  </a:cubicBezTo>
                  <a:lnTo>
                    <a:pt x="9407" y="318"/>
                  </a:lnTo>
                  <a:close/>
                  <a:moveTo>
                    <a:pt x="7480" y="0"/>
                  </a:moveTo>
                  <a:cubicBezTo>
                    <a:pt x="5468" y="4116"/>
                    <a:pt x="2912" y="8048"/>
                    <a:pt x="1" y="11668"/>
                  </a:cubicBezTo>
                  <a:cubicBezTo>
                    <a:pt x="990" y="12075"/>
                    <a:pt x="2086" y="12289"/>
                    <a:pt x="3217" y="12289"/>
                  </a:cubicBezTo>
                  <a:cubicBezTo>
                    <a:pt x="3250" y="12289"/>
                    <a:pt x="3284" y="12289"/>
                    <a:pt x="3318" y="12288"/>
                  </a:cubicBezTo>
                  <a:cubicBezTo>
                    <a:pt x="3912" y="12280"/>
                    <a:pt x="4610" y="12192"/>
                    <a:pt x="4848" y="11603"/>
                  </a:cubicBezTo>
                  <a:lnTo>
                    <a:pt x="8810" y="1795"/>
                  </a:lnTo>
                  <a:lnTo>
                    <a:pt x="8810" y="1795"/>
                  </a:lnTo>
                  <a:cubicBezTo>
                    <a:pt x="8494" y="1112"/>
                    <a:pt x="8042" y="501"/>
                    <a:pt x="7480"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2767075" y="4213675"/>
              <a:ext cx="109925" cy="106050"/>
            </a:xfrm>
            <a:custGeom>
              <a:avLst/>
              <a:gdLst/>
              <a:ahLst/>
              <a:cxnLst/>
              <a:rect l="l" t="t" r="r" b="b"/>
              <a:pathLst>
                <a:path w="4397" h="4242" extrusionOk="0">
                  <a:moveTo>
                    <a:pt x="3406" y="1"/>
                  </a:moveTo>
                  <a:cubicBezTo>
                    <a:pt x="3278" y="1"/>
                    <a:pt x="3142" y="30"/>
                    <a:pt x="3006" y="93"/>
                  </a:cubicBezTo>
                  <a:lnTo>
                    <a:pt x="0" y="1476"/>
                  </a:lnTo>
                  <a:cubicBezTo>
                    <a:pt x="535" y="1689"/>
                    <a:pt x="1033" y="1986"/>
                    <a:pt x="1476" y="2355"/>
                  </a:cubicBezTo>
                  <a:cubicBezTo>
                    <a:pt x="2083" y="2864"/>
                    <a:pt x="2569" y="3510"/>
                    <a:pt x="2909" y="4242"/>
                  </a:cubicBezTo>
                  <a:cubicBezTo>
                    <a:pt x="3623" y="2475"/>
                    <a:pt x="4146" y="1180"/>
                    <a:pt x="4146" y="1180"/>
                  </a:cubicBezTo>
                  <a:cubicBezTo>
                    <a:pt x="4397" y="562"/>
                    <a:pt x="3973" y="1"/>
                    <a:pt x="34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1713975" y="4361325"/>
              <a:ext cx="1031075" cy="1052850"/>
            </a:xfrm>
            <a:custGeom>
              <a:avLst/>
              <a:gdLst/>
              <a:ahLst/>
              <a:cxnLst/>
              <a:rect l="l" t="t" r="r" b="b"/>
              <a:pathLst>
                <a:path w="41243" h="42114" extrusionOk="0">
                  <a:moveTo>
                    <a:pt x="32593" y="1"/>
                  </a:moveTo>
                  <a:cubicBezTo>
                    <a:pt x="32465" y="1"/>
                    <a:pt x="32328" y="53"/>
                    <a:pt x="32211" y="170"/>
                  </a:cubicBezTo>
                  <a:lnTo>
                    <a:pt x="227" y="32271"/>
                  </a:lnTo>
                  <a:cubicBezTo>
                    <a:pt x="21" y="32476"/>
                    <a:pt x="0" y="32787"/>
                    <a:pt x="180" y="32958"/>
                  </a:cubicBezTo>
                  <a:lnTo>
                    <a:pt x="9667" y="42005"/>
                  </a:lnTo>
                  <a:cubicBezTo>
                    <a:pt x="9743" y="42078"/>
                    <a:pt x="9843" y="42113"/>
                    <a:pt x="9947" y="42113"/>
                  </a:cubicBezTo>
                  <a:cubicBezTo>
                    <a:pt x="10089" y="42113"/>
                    <a:pt x="10239" y="42049"/>
                    <a:pt x="10352" y="41926"/>
                  </a:cubicBezTo>
                  <a:lnTo>
                    <a:pt x="40948" y="8398"/>
                  </a:lnTo>
                  <a:cubicBezTo>
                    <a:pt x="41243" y="8075"/>
                    <a:pt x="41078" y="7620"/>
                    <a:pt x="40698" y="7620"/>
                  </a:cubicBezTo>
                  <a:cubicBezTo>
                    <a:pt x="40675" y="7620"/>
                    <a:pt x="40652" y="7622"/>
                    <a:pt x="40627" y="7625"/>
                  </a:cubicBezTo>
                  <a:lnTo>
                    <a:pt x="37282" y="8104"/>
                  </a:lnTo>
                  <a:cubicBezTo>
                    <a:pt x="37239" y="8110"/>
                    <a:pt x="37198" y="8113"/>
                    <a:pt x="37157" y="8113"/>
                  </a:cubicBezTo>
                  <a:cubicBezTo>
                    <a:pt x="36657" y="8113"/>
                    <a:pt x="36319" y="7666"/>
                    <a:pt x="36461" y="7140"/>
                  </a:cubicBezTo>
                  <a:lnTo>
                    <a:pt x="37114" y="4711"/>
                  </a:lnTo>
                  <a:cubicBezTo>
                    <a:pt x="37258" y="4174"/>
                    <a:pt x="36907" y="3737"/>
                    <a:pt x="36417" y="3737"/>
                  </a:cubicBezTo>
                  <a:cubicBezTo>
                    <a:pt x="36326" y="3737"/>
                    <a:pt x="36230" y="3752"/>
                    <a:pt x="36131" y="3785"/>
                  </a:cubicBezTo>
                  <a:lnTo>
                    <a:pt x="33556" y="4636"/>
                  </a:lnTo>
                  <a:cubicBezTo>
                    <a:pt x="33458" y="4669"/>
                    <a:pt x="33362" y="4684"/>
                    <a:pt x="33270" y="4684"/>
                  </a:cubicBezTo>
                  <a:cubicBezTo>
                    <a:pt x="32823" y="4684"/>
                    <a:pt x="32484" y="4321"/>
                    <a:pt x="32548" y="3831"/>
                  </a:cubicBezTo>
                  <a:lnTo>
                    <a:pt x="32995" y="472"/>
                  </a:lnTo>
                  <a:cubicBezTo>
                    <a:pt x="33034" y="184"/>
                    <a:pt x="32831" y="1"/>
                    <a:pt x="325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1888925" y="4551850"/>
              <a:ext cx="856125" cy="862325"/>
            </a:xfrm>
            <a:custGeom>
              <a:avLst/>
              <a:gdLst/>
              <a:ahLst/>
              <a:cxnLst/>
              <a:rect l="l" t="t" r="r" b="b"/>
              <a:pathLst>
                <a:path w="34245" h="34493" extrusionOk="0">
                  <a:moveTo>
                    <a:pt x="33701" y="0"/>
                  </a:moveTo>
                  <a:cubicBezTo>
                    <a:pt x="33678" y="0"/>
                    <a:pt x="33654" y="2"/>
                    <a:pt x="33629" y="6"/>
                  </a:cubicBezTo>
                  <a:lnTo>
                    <a:pt x="30285" y="483"/>
                  </a:lnTo>
                  <a:cubicBezTo>
                    <a:pt x="30242" y="490"/>
                    <a:pt x="30200" y="493"/>
                    <a:pt x="30159" y="493"/>
                  </a:cubicBezTo>
                  <a:cubicBezTo>
                    <a:pt x="29904" y="493"/>
                    <a:pt x="29693" y="376"/>
                    <a:pt x="29565" y="193"/>
                  </a:cubicBezTo>
                  <a:lnTo>
                    <a:pt x="1" y="31840"/>
                  </a:lnTo>
                  <a:lnTo>
                    <a:pt x="2669" y="34384"/>
                  </a:lnTo>
                  <a:cubicBezTo>
                    <a:pt x="2746" y="34457"/>
                    <a:pt x="2846" y="34492"/>
                    <a:pt x="2950" y="34492"/>
                  </a:cubicBezTo>
                  <a:cubicBezTo>
                    <a:pt x="3092" y="34492"/>
                    <a:pt x="3241" y="34428"/>
                    <a:pt x="3354" y="34305"/>
                  </a:cubicBezTo>
                  <a:lnTo>
                    <a:pt x="33950" y="777"/>
                  </a:lnTo>
                  <a:cubicBezTo>
                    <a:pt x="34244" y="454"/>
                    <a:pt x="34081" y="0"/>
                    <a:pt x="3370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1713975" y="4361350"/>
              <a:ext cx="825850" cy="886450"/>
            </a:xfrm>
            <a:custGeom>
              <a:avLst/>
              <a:gdLst/>
              <a:ahLst/>
              <a:cxnLst/>
              <a:rect l="l" t="t" r="r" b="b"/>
              <a:pathLst>
                <a:path w="33034" h="35458" extrusionOk="0">
                  <a:moveTo>
                    <a:pt x="32592" y="1"/>
                  </a:moveTo>
                  <a:cubicBezTo>
                    <a:pt x="32465" y="1"/>
                    <a:pt x="32328" y="53"/>
                    <a:pt x="32211" y="169"/>
                  </a:cubicBezTo>
                  <a:lnTo>
                    <a:pt x="227" y="32270"/>
                  </a:lnTo>
                  <a:cubicBezTo>
                    <a:pt x="21" y="32475"/>
                    <a:pt x="0" y="32787"/>
                    <a:pt x="180" y="32957"/>
                  </a:cubicBezTo>
                  <a:lnTo>
                    <a:pt x="2801" y="35458"/>
                  </a:lnTo>
                  <a:lnTo>
                    <a:pt x="32690" y="4407"/>
                  </a:lnTo>
                  <a:cubicBezTo>
                    <a:pt x="32576" y="4257"/>
                    <a:pt x="32518" y="4057"/>
                    <a:pt x="32548" y="3830"/>
                  </a:cubicBezTo>
                  <a:lnTo>
                    <a:pt x="32995" y="472"/>
                  </a:lnTo>
                  <a:cubicBezTo>
                    <a:pt x="33034" y="184"/>
                    <a:pt x="32831" y="1"/>
                    <a:pt x="32592"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2806525" y="4213675"/>
              <a:ext cx="70450" cy="106050"/>
            </a:xfrm>
            <a:custGeom>
              <a:avLst/>
              <a:gdLst/>
              <a:ahLst/>
              <a:cxnLst/>
              <a:rect l="l" t="t" r="r" b="b"/>
              <a:pathLst>
                <a:path w="2818" h="4242" extrusionOk="0">
                  <a:moveTo>
                    <a:pt x="1827" y="1"/>
                  </a:moveTo>
                  <a:cubicBezTo>
                    <a:pt x="1699" y="1"/>
                    <a:pt x="1563" y="30"/>
                    <a:pt x="1427" y="93"/>
                  </a:cubicBezTo>
                  <a:lnTo>
                    <a:pt x="996" y="291"/>
                  </a:lnTo>
                  <a:cubicBezTo>
                    <a:pt x="681" y="1014"/>
                    <a:pt x="350" y="1733"/>
                    <a:pt x="1" y="2446"/>
                  </a:cubicBezTo>
                  <a:cubicBezTo>
                    <a:pt x="563" y="2947"/>
                    <a:pt x="1016" y="3558"/>
                    <a:pt x="1331" y="4242"/>
                  </a:cubicBezTo>
                  <a:lnTo>
                    <a:pt x="1928" y="2764"/>
                  </a:lnTo>
                  <a:lnTo>
                    <a:pt x="2003" y="2582"/>
                  </a:lnTo>
                  <a:lnTo>
                    <a:pt x="2019" y="2541"/>
                  </a:lnTo>
                  <a:cubicBezTo>
                    <a:pt x="2045" y="2475"/>
                    <a:pt x="2072" y="2410"/>
                    <a:pt x="2097" y="2348"/>
                  </a:cubicBezTo>
                  <a:cubicBezTo>
                    <a:pt x="2177" y="2150"/>
                    <a:pt x="2248" y="1973"/>
                    <a:pt x="2310" y="1820"/>
                  </a:cubicBezTo>
                  <a:lnTo>
                    <a:pt x="2362" y="1691"/>
                  </a:lnTo>
                  <a:cubicBezTo>
                    <a:pt x="2378" y="1654"/>
                    <a:pt x="2391" y="1621"/>
                    <a:pt x="2403" y="1588"/>
                  </a:cubicBezTo>
                  <a:cubicBezTo>
                    <a:pt x="2458" y="1455"/>
                    <a:pt x="2499" y="1352"/>
                    <a:pt x="2526" y="1283"/>
                  </a:cubicBezTo>
                  <a:lnTo>
                    <a:pt x="2540" y="1248"/>
                  </a:lnTo>
                  <a:lnTo>
                    <a:pt x="2567" y="1180"/>
                  </a:lnTo>
                  <a:cubicBezTo>
                    <a:pt x="2818" y="562"/>
                    <a:pt x="2395" y="1"/>
                    <a:pt x="182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1713950" y="5157250"/>
              <a:ext cx="270125" cy="257225"/>
            </a:xfrm>
            <a:custGeom>
              <a:avLst/>
              <a:gdLst/>
              <a:ahLst/>
              <a:cxnLst/>
              <a:rect l="l" t="t" r="r" b="b"/>
              <a:pathLst>
                <a:path w="10805" h="10289" extrusionOk="0">
                  <a:moveTo>
                    <a:pt x="833" y="0"/>
                  </a:moveTo>
                  <a:cubicBezTo>
                    <a:pt x="716" y="0"/>
                    <a:pt x="599" y="47"/>
                    <a:pt x="512" y="139"/>
                  </a:cubicBezTo>
                  <a:lnTo>
                    <a:pt x="170" y="497"/>
                  </a:lnTo>
                  <a:cubicBezTo>
                    <a:pt x="0" y="674"/>
                    <a:pt x="7" y="955"/>
                    <a:pt x="185" y="1125"/>
                  </a:cubicBezTo>
                  <a:lnTo>
                    <a:pt x="9664" y="10165"/>
                  </a:lnTo>
                  <a:cubicBezTo>
                    <a:pt x="9750" y="10247"/>
                    <a:pt x="9861" y="10288"/>
                    <a:pt x="9971" y="10288"/>
                  </a:cubicBezTo>
                  <a:cubicBezTo>
                    <a:pt x="10088" y="10288"/>
                    <a:pt x="10205" y="10242"/>
                    <a:pt x="10293" y="10150"/>
                  </a:cubicBezTo>
                  <a:lnTo>
                    <a:pt x="10635" y="9791"/>
                  </a:lnTo>
                  <a:cubicBezTo>
                    <a:pt x="10804" y="9613"/>
                    <a:pt x="10798" y="9332"/>
                    <a:pt x="10620" y="9163"/>
                  </a:cubicBezTo>
                  <a:lnTo>
                    <a:pt x="1141" y="123"/>
                  </a:lnTo>
                  <a:cubicBezTo>
                    <a:pt x="1054" y="41"/>
                    <a:pt x="944" y="0"/>
                    <a:pt x="8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 name="Google Shape;102;p2"/>
          <p:cNvGrpSpPr/>
          <p:nvPr/>
        </p:nvGrpSpPr>
        <p:grpSpPr>
          <a:xfrm>
            <a:off x="1415651" y="-409596"/>
            <a:ext cx="2229004" cy="1948629"/>
            <a:chOff x="2636425" y="520675"/>
            <a:chExt cx="1696350" cy="1482975"/>
          </a:xfrm>
        </p:grpSpPr>
        <p:sp>
          <p:nvSpPr>
            <p:cNvPr id="103" name="Google Shape;103;p2"/>
            <p:cNvSpPr/>
            <p:nvPr/>
          </p:nvSpPr>
          <p:spPr>
            <a:xfrm>
              <a:off x="3258925" y="698350"/>
              <a:ext cx="1073850" cy="1302900"/>
            </a:xfrm>
            <a:custGeom>
              <a:avLst/>
              <a:gdLst/>
              <a:ahLst/>
              <a:cxnLst/>
              <a:rect l="l" t="t" r="r" b="b"/>
              <a:pathLst>
                <a:path w="42954" h="52116" extrusionOk="0">
                  <a:moveTo>
                    <a:pt x="16522" y="22002"/>
                  </a:moveTo>
                  <a:cubicBezTo>
                    <a:pt x="16588" y="22002"/>
                    <a:pt x="16653" y="22006"/>
                    <a:pt x="16719" y="22013"/>
                  </a:cubicBezTo>
                  <a:cubicBezTo>
                    <a:pt x="17011" y="22053"/>
                    <a:pt x="17265" y="22151"/>
                    <a:pt x="17520" y="22346"/>
                  </a:cubicBezTo>
                  <a:cubicBezTo>
                    <a:pt x="18021" y="22722"/>
                    <a:pt x="18393" y="23438"/>
                    <a:pt x="18513" y="24189"/>
                  </a:cubicBezTo>
                  <a:cubicBezTo>
                    <a:pt x="18642" y="24970"/>
                    <a:pt x="18554" y="25845"/>
                    <a:pt x="18379" y="26765"/>
                  </a:cubicBezTo>
                  <a:cubicBezTo>
                    <a:pt x="18292" y="27226"/>
                    <a:pt x="18177" y="27699"/>
                    <a:pt x="18075" y="28165"/>
                  </a:cubicBezTo>
                  <a:cubicBezTo>
                    <a:pt x="18057" y="28235"/>
                    <a:pt x="18040" y="28305"/>
                    <a:pt x="18022" y="28375"/>
                  </a:cubicBezTo>
                  <a:lnTo>
                    <a:pt x="18009" y="28373"/>
                  </a:lnTo>
                  <a:cubicBezTo>
                    <a:pt x="17596" y="28306"/>
                    <a:pt x="17190" y="28193"/>
                    <a:pt x="16803" y="28033"/>
                  </a:cubicBezTo>
                  <a:cubicBezTo>
                    <a:pt x="16415" y="27877"/>
                    <a:pt x="16073" y="27693"/>
                    <a:pt x="15755" y="27454"/>
                  </a:cubicBezTo>
                  <a:cubicBezTo>
                    <a:pt x="15118" y="26979"/>
                    <a:pt x="14600" y="26319"/>
                    <a:pt x="14326" y="25607"/>
                  </a:cubicBezTo>
                  <a:cubicBezTo>
                    <a:pt x="14189" y="25252"/>
                    <a:pt x="14113" y="24884"/>
                    <a:pt x="14107" y="24528"/>
                  </a:cubicBezTo>
                  <a:cubicBezTo>
                    <a:pt x="14105" y="24351"/>
                    <a:pt x="14119" y="24174"/>
                    <a:pt x="14148" y="24000"/>
                  </a:cubicBezTo>
                  <a:cubicBezTo>
                    <a:pt x="14178" y="23840"/>
                    <a:pt x="14225" y="23684"/>
                    <a:pt x="14290" y="23535"/>
                  </a:cubicBezTo>
                  <a:cubicBezTo>
                    <a:pt x="14549" y="22929"/>
                    <a:pt x="15137" y="22384"/>
                    <a:pt x="15780" y="22146"/>
                  </a:cubicBezTo>
                  <a:cubicBezTo>
                    <a:pt x="16030" y="22051"/>
                    <a:pt x="16284" y="22002"/>
                    <a:pt x="16522" y="22002"/>
                  </a:cubicBezTo>
                  <a:close/>
                  <a:moveTo>
                    <a:pt x="42620" y="1"/>
                  </a:moveTo>
                  <a:cubicBezTo>
                    <a:pt x="42482" y="1"/>
                    <a:pt x="42360" y="94"/>
                    <a:pt x="42323" y="228"/>
                  </a:cubicBezTo>
                  <a:cubicBezTo>
                    <a:pt x="41267" y="4038"/>
                    <a:pt x="40150" y="7830"/>
                    <a:pt x="38625" y="11432"/>
                  </a:cubicBezTo>
                  <a:cubicBezTo>
                    <a:pt x="37105" y="15029"/>
                    <a:pt x="35165" y="18441"/>
                    <a:pt x="32594" y="21298"/>
                  </a:cubicBezTo>
                  <a:cubicBezTo>
                    <a:pt x="31325" y="22739"/>
                    <a:pt x="29888" y="24016"/>
                    <a:pt x="28342" y="25118"/>
                  </a:cubicBezTo>
                  <a:cubicBezTo>
                    <a:pt x="26784" y="26197"/>
                    <a:pt x="25106" y="27094"/>
                    <a:pt x="23332" y="27703"/>
                  </a:cubicBezTo>
                  <a:cubicBezTo>
                    <a:pt x="22442" y="28000"/>
                    <a:pt x="21543" y="28253"/>
                    <a:pt x="20643" y="28372"/>
                  </a:cubicBezTo>
                  <a:cubicBezTo>
                    <a:pt x="20503" y="28393"/>
                    <a:pt x="20363" y="28409"/>
                    <a:pt x="20224" y="28425"/>
                  </a:cubicBezTo>
                  <a:cubicBezTo>
                    <a:pt x="20322" y="28011"/>
                    <a:pt x="20414" y="27595"/>
                    <a:pt x="20501" y="27175"/>
                  </a:cubicBezTo>
                  <a:cubicBezTo>
                    <a:pt x="20701" y="26157"/>
                    <a:pt x="20852" y="25033"/>
                    <a:pt x="20671" y="23849"/>
                  </a:cubicBezTo>
                  <a:cubicBezTo>
                    <a:pt x="20576" y="23249"/>
                    <a:pt x="20396" y="22657"/>
                    <a:pt x="20103" y="22102"/>
                  </a:cubicBezTo>
                  <a:cubicBezTo>
                    <a:pt x="19812" y="21549"/>
                    <a:pt x="19412" y="21021"/>
                    <a:pt x="18876" y="20604"/>
                  </a:cubicBezTo>
                  <a:cubicBezTo>
                    <a:pt x="18356" y="20184"/>
                    <a:pt x="17657" y="19896"/>
                    <a:pt x="16968" y="19821"/>
                  </a:cubicBezTo>
                  <a:cubicBezTo>
                    <a:pt x="16825" y="19806"/>
                    <a:pt x="16681" y="19797"/>
                    <a:pt x="16536" y="19797"/>
                  </a:cubicBezTo>
                  <a:cubicBezTo>
                    <a:pt x="15995" y="19797"/>
                    <a:pt x="15473" y="19908"/>
                    <a:pt x="14997" y="20091"/>
                  </a:cubicBezTo>
                  <a:cubicBezTo>
                    <a:pt x="13798" y="20563"/>
                    <a:pt x="12816" y="21462"/>
                    <a:pt x="12285" y="22674"/>
                  </a:cubicBezTo>
                  <a:cubicBezTo>
                    <a:pt x="12153" y="22974"/>
                    <a:pt x="12060" y="23306"/>
                    <a:pt x="12001" y="23628"/>
                  </a:cubicBezTo>
                  <a:cubicBezTo>
                    <a:pt x="11949" y="23942"/>
                    <a:pt x="11926" y="24260"/>
                    <a:pt x="11932" y="24578"/>
                  </a:cubicBezTo>
                  <a:cubicBezTo>
                    <a:pt x="11948" y="25211"/>
                    <a:pt x="12084" y="25828"/>
                    <a:pt x="12306" y="26394"/>
                  </a:cubicBezTo>
                  <a:cubicBezTo>
                    <a:pt x="12756" y="27528"/>
                    <a:pt x="13523" y="28474"/>
                    <a:pt x="14471" y="29180"/>
                  </a:cubicBezTo>
                  <a:cubicBezTo>
                    <a:pt x="15381" y="29849"/>
                    <a:pt x="16416" y="30246"/>
                    <a:pt x="17461" y="30430"/>
                  </a:cubicBezTo>
                  <a:cubicBezTo>
                    <a:pt x="16991" y="31983"/>
                    <a:pt x="16415" y="33502"/>
                    <a:pt x="15736" y="34976"/>
                  </a:cubicBezTo>
                  <a:cubicBezTo>
                    <a:pt x="14928" y="36725"/>
                    <a:pt x="14009" y="38427"/>
                    <a:pt x="12945" y="40042"/>
                  </a:cubicBezTo>
                  <a:cubicBezTo>
                    <a:pt x="11879" y="41646"/>
                    <a:pt x="10701" y="43221"/>
                    <a:pt x="9443" y="44695"/>
                  </a:cubicBezTo>
                  <a:cubicBezTo>
                    <a:pt x="8814" y="45435"/>
                    <a:pt x="8144" y="46136"/>
                    <a:pt x="7464" y="46825"/>
                  </a:cubicBezTo>
                  <a:cubicBezTo>
                    <a:pt x="6776" y="47504"/>
                    <a:pt x="6053" y="48146"/>
                    <a:pt x="5296" y="48746"/>
                  </a:cubicBezTo>
                  <a:cubicBezTo>
                    <a:pt x="4533" y="49334"/>
                    <a:pt x="3739" y="49883"/>
                    <a:pt x="2901" y="50357"/>
                  </a:cubicBezTo>
                  <a:cubicBezTo>
                    <a:pt x="2056" y="50816"/>
                    <a:pt x="1177" y="51216"/>
                    <a:pt x="255" y="51510"/>
                  </a:cubicBezTo>
                  <a:lnTo>
                    <a:pt x="245" y="51513"/>
                  </a:lnTo>
                  <a:cubicBezTo>
                    <a:pt x="89" y="51564"/>
                    <a:pt x="0" y="51728"/>
                    <a:pt x="43" y="51887"/>
                  </a:cubicBezTo>
                  <a:cubicBezTo>
                    <a:pt x="80" y="52024"/>
                    <a:pt x="204" y="52115"/>
                    <a:pt x="342" y="52115"/>
                  </a:cubicBezTo>
                  <a:cubicBezTo>
                    <a:pt x="363" y="52115"/>
                    <a:pt x="384" y="52113"/>
                    <a:pt x="406" y="52109"/>
                  </a:cubicBezTo>
                  <a:cubicBezTo>
                    <a:pt x="1402" y="51891"/>
                    <a:pt x="2374" y="51575"/>
                    <a:pt x="3305" y="51162"/>
                  </a:cubicBezTo>
                  <a:cubicBezTo>
                    <a:pt x="4229" y="50733"/>
                    <a:pt x="5117" y="50229"/>
                    <a:pt x="5966" y="49669"/>
                  </a:cubicBezTo>
                  <a:cubicBezTo>
                    <a:pt x="7642" y="48518"/>
                    <a:pt x="9175" y="47176"/>
                    <a:pt x="10564" y="45711"/>
                  </a:cubicBezTo>
                  <a:cubicBezTo>
                    <a:pt x="11955" y="44244"/>
                    <a:pt x="13244" y="42711"/>
                    <a:pt x="14425" y="41054"/>
                  </a:cubicBezTo>
                  <a:cubicBezTo>
                    <a:pt x="15594" y="39401"/>
                    <a:pt x="16659" y="37662"/>
                    <a:pt x="17541" y="35829"/>
                  </a:cubicBezTo>
                  <a:cubicBezTo>
                    <a:pt x="18372" y="34128"/>
                    <a:pt x="19072" y="32367"/>
                    <a:pt x="19636" y="30560"/>
                  </a:cubicBezTo>
                  <a:cubicBezTo>
                    <a:pt x="20076" y="30538"/>
                    <a:pt x="20516" y="30491"/>
                    <a:pt x="20951" y="30421"/>
                  </a:cubicBezTo>
                  <a:cubicBezTo>
                    <a:pt x="22013" y="30259"/>
                    <a:pt x="23023" y="29957"/>
                    <a:pt x="24004" y="29611"/>
                  </a:cubicBezTo>
                  <a:cubicBezTo>
                    <a:pt x="25965" y="28902"/>
                    <a:pt x="27802" y="27889"/>
                    <a:pt x="29458" y="26663"/>
                  </a:cubicBezTo>
                  <a:cubicBezTo>
                    <a:pt x="31104" y="25423"/>
                    <a:pt x="32607" y="24010"/>
                    <a:pt x="33913" y="22442"/>
                  </a:cubicBezTo>
                  <a:cubicBezTo>
                    <a:pt x="35231" y="20884"/>
                    <a:pt x="36372" y="19187"/>
                    <a:pt x="37343" y="17411"/>
                  </a:cubicBezTo>
                  <a:cubicBezTo>
                    <a:pt x="37837" y="16528"/>
                    <a:pt x="38273" y="15618"/>
                    <a:pt x="38698" y="14704"/>
                  </a:cubicBezTo>
                  <a:cubicBezTo>
                    <a:pt x="39104" y="13783"/>
                    <a:pt x="39491" y="12854"/>
                    <a:pt x="39832" y="11910"/>
                  </a:cubicBezTo>
                  <a:cubicBezTo>
                    <a:pt x="41230" y="8146"/>
                    <a:pt x="42144" y="4257"/>
                    <a:pt x="42923" y="370"/>
                  </a:cubicBezTo>
                  <a:cubicBezTo>
                    <a:pt x="42954" y="212"/>
                    <a:pt x="42858" y="56"/>
                    <a:pt x="42702" y="13"/>
                  </a:cubicBezTo>
                  <a:cubicBezTo>
                    <a:pt x="42675" y="5"/>
                    <a:pt x="42648" y="1"/>
                    <a:pt x="4262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2636425" y="534950"/>
              <a:ext cx="667400" cy="1468700"/>
            </a:xfrm>
            <a:custGeom>
              <a:avLst/>
              <a:gdLst/>
              <a:ahLst/>
              <a:cxnLst/>
              <a:rect l="l" t="t" r="r" b="b"/>
              <a:pathLst>
                <a:path w="26696" h="58748" extrusionOk="0">
                  <a:moveTo>
                    <a:pt x="12869" y="0"/>
                  </a:moveTo>
                  <a:cubicBezTo>
                    <a:pt x="12839" y="2"/>
                    <a:pt x="12809" y="9"/>
                    <a:pt x="12780" y="19"/>
                  </a:cubicBezTo>
                  <a:lnTo>
                    <a:pt x="9341" y="1157"/>
                  </a:lnTo>
                  <a:lnTo>
                    <a:pt x="6558" y="2078"/>
                  </a:lnTo>
                  <a:lnTo>
                    <a:pt x="340" y="4137"/>
                  </a:lnTo>
                  <a:lnTo>
                    <a:pt x="335" y="4138"/>
                  </a:lnTo>
                  <a:cubicBezTo>
                    <a:pt x="289" y="4155"/>
                    <a:pt x="247" y="4179"/>
                    <a:pt x="211" y="4210"/>
                  </a:cubicBezTo>
                  <a:cubicBezTo>
                    <a:pt x="61" y="4324"/>
                    <a:pt x="0" y="4520"/>
                    <a:pt x="58" y="4698"/>
                  </a:cubicBezTo>
                  <a:lnTo>
                    <a:pt x="77" y="4755"/>
                  </a:lnTo>
                  <a:cubicBezTo>
                    <a:pt x="79" y="4762"/>
                    <a:pt x="80" y="4771"/>
                    <a:pt x="83" y="4780"/>
                  </a:cubicBezTo>
                  <a:lnTo>
                    <a:pt x="108" y="4852"/>
                  </a:lnTo>
                  <a:lnTo>
                    <a:pt x="213" y="5168"/>
                  </a:lnTo>
                  <a:cubicBezTo>
                    <a:pt x="220" y="5181"/>
                    <a:pt x="227" y="5193"/>
                    <a:pt x="234" y="5204"/>
                  </a:cubicBezTo>
                  <a:lnTo>
                    <a:pt x="15291" y="47547"/>
                  </a:lnTo>
                  <a:cubicBezTo>
                    <a:pt x="15325" y="47645"/>
                    <a:pt x="15385" y="47734"/>
                    <a:pt x="15465" y="47800"/>
                  </a:cubicBezTo>
                  <a:cubicBezTo>
                    <a:pt x="15474" y="47807"/>
                    <a:pt x="15484" y="47810"/>
                    <a:pt x="15491" y="47816"/>
                  </a:cubicBezTo>
                  <a:lnTo>
                    <a:pt x="17110" y="49749"/>
                  </a:lnTo>
                  <a:lnTo>
                    <a:pt x="17352" y="50035"/>
                  </a:lnTo>
                  <a:cubicBezTo>
                    <a:pt x="17611" y="50344"/>
                    <a:pt x="17888" y="50676"/>
                    <a:pt x="18176" y="51019"/>
                  </a:cubicBezTo>
                  <a:lnTo>
                    <a:pt x="18666" y="51604"/>
                  </a:lnTo>
                  <a:lnTo>
                    <a:pt x="19266" y="52320"/>
                  </a:lnTo>
                  <a:cubicBezTo>
                    <a:pt x="19394" y="52473"/>
                    <a:pt x="19523" y="52627"/>
                    <a:pt x="19652" y="52781"/>
                  </a:cubicBezTo>
                  <a:lnTo>
                    <a:pt x="20085" y="53299"/>
                  </a:lnTo>
                  <a:lnTo>
                    <a:pt x="20675" y="54002"/>
                  </a:lnTo>
                  <a:lnTo>
                    <a:pt x="21158" y="54578"/>
                  </a:lnTo>
                  <a:lnTo>
                    <a:pt x="22360" y="56013"/>
                  </a:lnTo>
                  <a:lnTo>
                    <a:pt x="22807" y="56546"/>
                  </a:lnTo>
                  <a:lnTo>
                    <a:pt x="22977" y="56749"/>
                  </a:lnTo>
                  <a:lnTo>
                    <a:pt x="23246" y="57070"/>
                  </a:lnTo>
                  <a:cubicBezTo>
                    <a:pt x="23651" y="57554"/>
                    <a:pt x="23969" y="57933"/>
                    <a:pt x="24162" y="58165"/>
                  </a:cubicBezTo>
                  <a:lnTo>
                    <a:pt x="24300" y="58329"/>
                  </a:lnTo>
                  <a:lnTo>
                    <a:pt x="24324" y="58357"/>
                  </a:lnTo>
                  <a:lnTo>
                    <a:pt x="24371" y="58414"/>
                  </a:lnTo>
                  <a:cubicBezTo>
                    <a:pt x="24461" y="58523"/>
                    <a:pt x="24573" y="58611"/>
                    <a:pt x="24700" y="58671"/>
                  </a:cubicBezTo>
                  <a:cubicBezTo>
                    <a:pt x="24739" y="58688"/>
                    <a:pt x="24779" y="58704"/>
                    <a:pt x="24820" y="58716"/>
                  </a:cubicBezTo>
                  <a:cubicBezTo>
                    <a:pt x="24894" y="58737"/>
                    <a:pt x="24969" y="58748"/>
                    <a:pt x="25045" y="58748"/>
                  </a:cubicBezTo>
                  <a:cubicBezTo>
                    <a:pt x="25171" y="58748"/>
                    <a:pt x="25296" y="58719"/>
                    <a:pt x="25410" y="58661"/>
                  </a:cubicBezTo>
                  <a:cubicBezTo>
                    <a:pt x="25659" y="58534"/>
                    <a:pt x="25847" y="58275"/>
                    <a:pt x="25868" y="57918"/>
                  </a:cubicBezTo>
                  <a:lnTo>
                    <a:pt x="25895" y="57444"/>
                  </a:lnTo>
                  <a:lnTo>
                    <a:pt x="26012" y="55438"/>
                  </a:lnTo>
                  <a:lnTo>
                    <a:pt x="26672" y="44062"/>
                  </a:lnTo>
                  <a:cubicBezTo>
                    <a:pt x="26674" y="44045"/>
                    <a:pt x="26670" y="44031"/>
                    <a:pt x="26670" y="44014"/>
                  </a:cubicBezTo>
                  <a:cubicBezTo>
                    <a:pt x="26695" y="43911"/>
                    <a:pt x="26692" y="43803"/>
                    <a:pt x="26659" y="43704"/>
                  </a:cubicBezTo>
                  <a:lnTo>
                    <a:pt x="13497" y="813"/>
                  </a:lnTo>
                  <a:cubicBezTo>
                    <a:pt x="13494" y="800"/>
                    <a:pt x="13497" y="786"/>
                    <a:pt x="13493" y="773"/>
                  </a:cubicBezTo>
                  <a:lnTo>
                    <a:pt x="13388" y="456"/>
                  </a:lnTo>
                  <a:lnTo>
                    <a:pt x="13365" y="383"/>
                  </a:lnTo>
                  <a:cubicBezTo>
                    <a:pt x="13363" y="374"/>
                    <a:pt x="13358" y="367"/>
                    <a:pt x="13355" y="359"/>
                  </a:cubicBezTo>
                  <a:lnTo>
                    <a:pt x="13336" y="302"/>
                  </a:lnTo>
                  <a:cubicBezTo>
                    <a:pt x="13276" y="124"/>
                    <a:pt x="13110" y="3"/>
                    <a:pt x="12923" y="2"/>
                  </a:cubicBezTo>
                  <a:cubicBezTo>
                    <a:pt x="12904" y="0"/>
                    <a:pt x="12887" y="0"/>
                    <a:pt x="12869"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3025600" y="1576775"/>
              <a:ext cx="296100" cy="426775"/>
            </a:xfrm>
            <a:custGeom>
              <a:avLst/>
              <a:gdLst/>
              <a:ahLst/>
              <a:cxnLst/>
              <a:rect l="l" t="t" r="r" b="b"/>
              <a:pathLst>
                <a:path w="11844" h="17071" extrusionOk="0">
                  <a:moveTo>
                    <a:pt x="6992" y="0"/>
                  </a:moveTo>
                  <a:cubicBezTo>
                    <a:pt x="6985" y="0"/>
                    <a:pt x="6977" y="0"/>
                    <a:pt x="6969" y="0"/>
                  </a:cubicBezTo>
                  <a:cubicBezTo>
                    <a:pt x="4355" y="8"/>
                    <a:pt x="1982" y="1563"/>
                    <a:pt x="587" y="3938"/>
                  </a:cubicBezTo>
                  <a:cubicBezTo>
                    <a:pt x="286" y="4451"/>
                    <a:pt x="1" y="5094"/>
                    <a:pt x="382" y="5603"/>
                  </a:cubicBezTo>
                  <a:lnTo>
                    <a:pt x="8719" y="16700"/>
                  </a:lnTo>
                  <a:cubicBezTo>
                    <a:pt x="8910" y="16954"/>
                    <a:pt x="9168" y="17070"/>
                    <a:pt x="9418" y="17070"/>
                  </a:cubicBezTo>
                  <a:cubicBezTo>
                    <a:pt x="9812" y="17070"/>
                    <a:pt x="10184" y="16782"/>
                    <a:pt x="10240" y="16285"/>
                  </a:cubicBezTo>
                  <a:lnTo>
                    <a:pt x="11779" y="2491"/>
                  </a:lnTo>
                  <a:cubicBezTo>
                    <a:pt x="11843" y="1914"/>
                    <a:pt x="11407" y="1582"/>
                    <a:pt x="11027" y="1300"/>
                  </a:cubicBezTo>
                  <a:cubicBezTo>
                    <a:pt x="10628" y="1004"/>
                    <a:pt x="10203" y="773"/>
                    <a:pt x="9760" y="583"/>
                  </a:cubicBezTo>
                  <a:cubicBezTo>
                    <a:pt x="8865" y="201"/>
                    <a:pt x="7922" y="0"/>
                    <a:pt x="699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3025600" y="1612200"/>
              <a:ext cx="224025" cy="347925"/>
            </a:xfrm>
            <a:custGeom>
              <a:avLst/>
              <a:gdLst/>
              <a:ahLst/>
              <a:cxnLst/>
              <a:rect l="l" t="t" r="r" b="b"/>
              <a:pathLst>
                <a:path w="8961" h="13917" extrusionOk="0">
                  <a:moveTo>
                    <a:pt x="2830" y="0"/>
                  </a:moveTo>
                  <a:cubicBezTo>
                    <a:pt x="1945" y="656"/>
                    <a:pt x="1178" y="1516"/>
                    <a:pt x="587" y="2521"/>
                  </a:cubicBezTo>
                  <a:cubicBezTo>
                    <a:pt x="286" y="3034"/>
                    <a:pt x="1" y="3677"/>
                    <a:pt x="382" y="4186"/>
                  </a:cubicBezTo>
                  <a:lnTo>
                    <a:pt x="6736" y="12643"/>
                  </a:lnTo>
                  <a:lnTo>
                    <a:pt x="6736" y="12643"/>
                  </a:lnTo>
                  <a:cubicBezTo>
                    <a:pt x="6736" y="12643"/>
                    <a:pt x="6736" y="12643"/>
                    <a:pt x="6735" y="12643"/>
                  </a:cubicBezTo>
                  <a:lnTo>
                    <a:pt x="6735" y="12643"/>
                  </a:lnTo>
                  <a:lnTo>
                    <a:pt x="7693" y="13917"/>
                  </a:lnTo>
                  <a:lnTo>
                    <a:pt x="6736" y="12643"/>
                  </a:lnTo>
                  <a:lnTo>
                    <a:pt x="6736" y="12643"/>
                  </a:lnTo>
                  <a:cubicBezTo>
                    <a:pt x="6936" y="12665"/>
                    <a:pt x="7135" y="12676"/>
                    <a:pt x="7335" y="12676"/>
                  </a:cubicBezTo>
                  <a:cubicBezTo>
                    <a:pt x="7885" y="12676"/>
                    <a:pt x="8433" y="12594"/>
                    <a:pt x="8960" y="12430"/>
                  </a:cubicBezTo>
                  <a:cubicBezTo>
                    <a:pt x="6474" y="8583"/>
                    <a:pt x="4426" y="4364"/>
                    <a:pt x="2830"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3193975" y="1901675"/>
              <a:ext cx="96800" cy="101850"/>
            </a:xfrm>
            <a:custGeom>
              <a:avLst/>
              <a:gdLst/>
              <a:ahLst/>
              <a:cxnLst/>
              <a:rect l="l" t="t" r="r" b="b"/>
              <a:pathLst>
                <a:path w="3872" h="4074" extrusionOk="0">
                  <a:moveTo>
                    <a:pt x="3872" y="1"/>
                  </a:moveTo>
                  <a:lnTo>
                    <a:pt x="3872" y="1"/>
                  </a:lnTo>
                  <a:cubicBezTo>
                    <a:pt x="3413" y="348"/>
                    <a:pt x="2901" y="622"/>
                    <a:pt x="2357" y="810"/>
                  </a:cubicBezTo>
                  <a:cubicBezTo>
                    <a:pt x="1797" y="1002"/>
                    <a:pt x="1205" y="1097"/>
                    <a:pt x="607" y="1097"/>
                  </a:cubicBezTo>
                  <a:cubicBezTo>
                    <a:pt x="405" y="1097"/>
                    <a:pt x="203" y="1086"/>
                    <a:pt x="0" y="1064"/>
                  </a:cubicBezTo>
                  <a:lnTo>
                    <a:pt x="0" y="1064"/>
                  </a:lnTo>
                  <a:lnTo>
                    <a:pt x="1984" y="3704"/>
                  </a:lnTo>
                  <a:cubicBezTo>
                    <a:pt x="2174" y="3957"/>
                    <a:pt x="2433" y="4074"/>
                    <a:pt x="2683" y="4074"/>
                  </a:cubicBezTo>
                  <a:cubicBezTo>
                    <a:pt x="3076" y="4074"/>
                    <a:pt x="3449" y="3785"/>
                    <a:pt x="3505" y="3288"/>
                  </a:cubicBezTo>
                  <a:lnTo>
                    <a:pt x="387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
            <p:cNvSpPr/>
            <p:nvPr/>
          </p:nvSpPr>
          <p:spPr>
            <a:xfrm>
              <a:off x="2706350" y="520675"/>
              <a:ext cx="616050" cy="1199800"/>
            </a:xfrm>
            <a:custGeom>
              <a:avLst/>
              <a:gdLst/>
              <a:ahLst/>
              <a:cxnLst/>
              <a:rect l="l" t="t" r="r" b="b"/>
              <a:pathLst>
                <a:path w="24642" h="47992" extrusionOk="0">
                  <a:moveTo>
                    <a:pt x="13116" y="1"/>
                  </a:moveTo>
                  <a:cubicBezTo>
                    <a:pt x="13083" y="1"/>
                    <a:pt x="13049" y="5"/>
                    <a:pt x="13016" y="15"/>
                  </a:cubicBezTo>
                  <a:lnTo>
                    <a:pt x="369" y="3468"/>
                  </a:lnTo>
                  <a:cubicBezTo>
                    <a:pt x="130" y="3534"/>
                    <a:pt x="1" y="3817"/>
                    <a:pt x="84" y="4096"/>
                  </a:cubicBezTo>
                  <a:lnTo>
                    <a:pt x="12998" y="47609"/>
                  </a:lnTo>
                  <a:cubicBezTo>
                    <a:pt x="13072" y="47857"/>
                    <a:pt x="13269" y="47991"/>
                    <a:pt x="13457" y="47991"/>
                  </a:cubicBezTo>
                  <a:cubicBezTo>
                    <a:pt x="13606" y="47991"/>
                    <a:pt x="13750" y="47908"/>
                    <a:pt x="13825" y="47732"/>
                  </a:cubicBezTo>
                  <a:lnTo>
                    <a:pt x="15142" y="44621"/>
                  </a:lnTo>
                  <a:cubicBezTo>
                    <a:pt x="15272" y="44315"/>
                    <a:pt x="15535" y="44152"/>
                    <a:pt x="15812" y="44152"/>
                  </a:cubicBezTo>
                  <a:cubicBezTo>
                    <a:pt x="16013" y="44152"/>
                    <a:pt x="16221" y="44238"/>
                    <a:pt x="16393" y="44417"/>
                  </a:cubicBezTo>
                  <a:lnTo>
                    <a:pt x="18134" y="46230"/>
                  </a:lnTo>
                  <a:cubicBezTo>
                    <a:pt x="18308" y="46410"/>
                    <a:pt x="18516" y="46494"/>
                    <a:pt x="18715" y="46494"/>
                  </a:cubicBezTo>
                  <a:cubicBezTo>
                    <a:pt x="19042" y="46494"/>
                    <a:pt x="19345" y="46267"/>
                    <a:pt x="19436" y="45867"/>
                  </a:cubicBezTo>
                  <a:lnTo>
                    <a:pt x="20036" y="43221"/>
                  </a:lnTo>
                  <a:cubicBezTo>
                    <a:pt x="20125" y="42825"/>
                    <a:pt x="20428" y="42593"/>
                    <a:pt x="20757" y="42593"/>
                  </a:cubicBezTo>
                  <a:cubicBezTo>
                    <a:pt x="20921" y="42593"/>
                    <a:pt x="21091" y="42651"/>
                    <a:pt x="21246" y="42775"/>
                  </a:cubicBezTo>
                  <a:lnTo>
                    <a:pt x="23892" y="44890"/>
                  </a:lnTo>
                  <a:cubicBezTo>
                    <a:pt x="23980" y="44960"/>
                    <a:pt x="24073" y="44991"/>
                    <a:pt x="24161" y="44991"/>
                  </a:cubicBezTo>
                  <a:cubicBezTo>
                    <a:pt x="24422" y="44991"/>
                    <a:pt x="24641" y="44719"/>
                    <a:pt x="24555" y="44375"/>
                  </a:cubicBezTo>
                  <a:lnTo>
                    <a:pt x="13580" y="409"/>
                  </a:lnTo>
                  <a:cubicBezTo>
                    <a:pt x="13520" y="167"/>
                    <a:pt x="13322" y="1"/>
                    <a:pt x="131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
            <p:cNvSpPr/>
            <p:nvPr/>
          </p:nvSpPr>
          <p:spPr>
            <a:xfrm>
              <a:off x="2706350" y="583100"/>
              <a:ext cx="394100" cy="1137375"/>
            </a:xfrm>
            <a:custGeom>
              <a:avLst/>
              <a:gdLst/>
              <a:ahLst/>
              <a:cxnLst/>
              <a:rect l="l" t="t" r="r" b="b"/>
              <a:pathLst>
                <a:path w="15764" h="45495" extrusionOk="0">
                  <a:moveTo>
                    <a:pt x="3926" y="0"/>
                  </a:moveTo>
                  <a:lnTo>
                    <a:pt x="369" y="971"/>
                  </a:lnTo>
                  <a:cubicBezTo>
                    <a:pt x="130" y="1037"/>
                    <a:pt x="1" y="1320"/>
                    <a:pt x="84" y="1599"/>
                  </a:cubicBezTo>
                  <a:lnTo>
                    <a:pt x="12998" y="45112"/>
                  </a:lnTo>
                  <a:cubicBezTo>
                    <a:pt x="13072" y="45361"/>
                    <a:pt x="13269" y="45495"/>
                    <a:pt x="13458" y="45495"/>
                  </a:cubicBezTo>
                  <a:cubicBezTo>
                    <a:pt x="13606" y="45495"/>
                    <a:pt x="13750" y="45412"/>
                    <a:pt x="13825" y="45236"/>
                  </a:cubicBezTo>
                  <a:lnTo>
                    <a:pt x="15142" y="42125"/>
                  </a:lnTo>
                  <a:cubicBezTo>
                    <a:pt x="15265" y="41837"/>
                    <a:pt x="15504" y="41676"/>
                    <a:pt x="15763" y="41659"/>
                  </a:cubicBezTo>
                  <a:lnTo>
                    <a:pt x="3926"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2944350" y="520700"/>
              <a:ext cx="378050" cy="1124800"/>
            </a:xfrm>
            <a:custGeom>
              <a:avLst/>
              <a:gdLst/>
              <a:ahLst/>
              <a:cxnLst/>
              <a:rect l="l" t="t" r="r" b="b"/>
              <a:pathLst>
                <a:path w="15122" h="44992" extrusionOk="0">
                  <a:moveTo>
                    <a:pt x="3595" y="0"/>
                  </a:moveTo>
                  <a:cubicBezTo>
                    <a:pt x="3562" y="0"/>
                    <a:pt x="3529" y="5"/>
                    <a:pt x="3496" y="14"/>
                  </a:cubicBezTo>
                  <a:lnTo>
                    <a:pt x="0" y="968"/>
                  </a:lnTo>
                  <a:lnTo>
                    <a:pt x="11160" y="42598"/>
                  </a:lnTo>
                  <a:cubicBezTo>
                    <a:pt x="11185" y="42595"/>
                    <a:pt x="11211" y="42593"/>
                    <a:pt x="11238" y="42593"/>
                  </a:cubicBezTo>
                  <a:cubicBezTo>
                    <a:pt x="11401" y="42593"/>
                    <a:pt x="11572" y="42650"/>
                    <a:pt x="11727" y="42774"/>
                  </a:cubicBezTo>
                  <a:lnTo>
                    <a:pt x="14372" y="44890"/>
                  </a:lnTo>
                  <a:cubicBezTo>
                    <a:pt x="14460" y="44960"/>
                    <a:pt x="14553" y="44992"/>
                    <a:pt x="14641" y="44992"/>
                  </a:cubicBezTo>
                  <a:cubicBezTo>
                    <a:pt x="14902" y="44992"/>
                    <a:pt x="15121" y="44719"/>
                    <a:pt x="15035" y="44375"/>
                  </a:cubicBezTo>
                  <a:lnTo>
                    <a:pt x="4060" y="409"/>
                  </a:lnTo>
                  <a:cubicBezTo>
                    <a:pt x="4000" y="166"/>
                    <a:pt x="3801" y="0"/>
                    <a:pt x="359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3193975" y="1922950"/>
              <a:ext cx="88950" cy="80600"/>
            </a:xfrm>
            <a:custGeom>
              <a:avLst/>
              <a:gdLst/>
              <a:ahLst/>
              <a:cxnLst/>
              <a:rect l="l" t="t" r="r" b="b"/>
              <a:pathLst>
                <a:path w="3558" h="3224" extrusionOk="0">
                  <a:moveTo>
                    <a:pt x="2225" y="0"/>
                  </a:moveTo>
                  <a:cubicBezTo>
                    <a:pt x="1698" y="164"/>
                    <a:pt x="1150" y="246"/>
                    <a:pt x="600" y="246"/>
                  </a:cubicBezTo>
                  <a:cubicBezTo>
                    <a:pt x="400" y="246"/>
                    <a:pt x="200" y="235"/>
                    <a:pt x="0" y="213"/>
                  </a:cubicBezTo>
                  <a:lnTo>
                    <a:pt x="0" y="213"/>
                  </a:lnTo>
                  <a:lnTo>
                    <a:pt x="958" y="1487"/>
                  </a:lnTo>
                  <a:lnTo>
                    <a:pt x="1076" y="1644"/>
                  </a:lnTo>
                  <a:cubicBezTo>
                    <a:pt x="1084" y="1656"/>
                    <a:pt x="1094" y="1668"/>
                    <a:pt x="1103" y="1679"/>
                  </a:cubicBezTo>
                  <a:lnTo>
                    <a:pt x="1227" y="1846"/>
                  </a:lnTo>
                  <a:lnTo>
                    <a:pt x="1569" y="2300"/>
                  </a:lnTo>
                  <a:lnTo>
                    <a:pt x="1654" y="2413"/>
                  </a:lnTo>
                  <a:lnTo>
                    <a:pt x="1720" y="2502"/>
                  </a:lnTo>
                  <a:lnTo>
                    <a:pt x="1917" y="2764"/>
                  </a:lnTo>
                  <a:lnTo>
                    <a:pt x="1940" y="2793"/>
                  </a:lnTo>
                  <a:lnTo>
                    <a:pt x="1984" y="2853"/>
                  </a:lnTo>
                  <a:cubicBezTo>
                    <a:pt x="2175" y="3107"/>
                    <a:pt x="2433" y="3223"/>
                    <a:pt x="2683" y="3223"/>
                  </a:cubicBezTo>
                  <a:cubicBezTo>
                    <a:pt x="3076" y="3223"/>
                    <a:pt x="3449" y="2934"/>
                    <a:pt x="3505" y="2437"/>
                  </a:cubicBezTo>
                  <a:lnTo>
                    <a:pt x="3557" y="1966"/>
                  </a:lnTo>
                  <a:cubicBezTo>
                    <a:pt x="3100" y="1323"/>
                    <a:pt x="2656" y="667"/>
                    <a:pt x="222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2706275" y="520675"/>
              <a:ext cx="343875" cy="120450"/>
            </a:xfrm>
            <a:custGeom>
              <a:avLst/>
              <a:gdLst/>
              <a:ahLst/>
              <a:cxnLst/>
              <a:rect l="l" t="t" r="r" b="b"/>
              <a:pathLst>
                <a:path w="13755" h="4818" extrusionOk="0">
                  <a:moveTo>
                    <a:pt x="13131" y="1"/>
                  </a:moveTo>
                  <a:cubicBezTo>
                    <a:pt x="13092" y="1"/>
                    <a:pt x="13053" y="6"/>
                    <a:pt x="13013" y="17"/>
                  </a:cubicBezTo>
                  <a:lnTo>
                    <a:pt x="377" y="3467"/>
                  </a:lnTo>
                  <a:cubicBezTo>
                    <a:pt x="141" y="3532"/>
                    <a:pt x="1" y="3775"/>
                    <a:pt x="65" y="4013"/>
                  </a:cubicBezTo>
                  <a:lnTo>
                    <a:pt x="196" y="4491"/>
                  </a:lnTo>
                  <a:cubicBezTo>
                    <a:pt x="250" y="4688"/>
                    <a:pt x="429" y="4818"/>
                    <a:pt x="624" y="4818"/>
                  </a:cubicBezTo>
                  <a:cubicBezTo>
                    <a:pt x="663" y="4818"/>
                    <a:pt x="703" y="4813"/>
                    <a:pt x="742" y="4802"/>
                  </a:cubicBezTo>
                  <a:lnTo>
                    <a:pt x="13377" y="1352"/>
                  </a:lnTo>
                  <a:cubicBezTo>
                    <a:pt x="13615" y="1287"/>
                    <a:pt x="13754" y="1042"/>
                    <a:pt x="13689" y="806"/>
                  </a:cubicBezTo>
                  <a:lnTo>
                    <a:pt x="13559" y="327"/>
                  </a:lnTo>
                  <a:cubicBezTo>
                    <a:pt x="13505" y="130"/>
                    <a:pt x="13326" y="1"/>
                    <a:pt x="1313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 name="Google Shape;113;p2"/>
          <p:cNvGrpSpPr/>
          <p:nvPr/>
        </p:nvGrpSpPr>
        <p:grpSpPr>
          <a:xfrm>
            <a:off x="7821035" y="2622152"/>
            <a:ext cx="1516586" cy="2882555"/>
            <a:chOff x="4949150" y="3435000"/>
            <a:chExt cx="1154175" cy="2193725"/>
          </a:xfrm>
        </p:grpSpPr>
        <p:sp>
          <p:nvSpPr>
            <p:cNvPr id="114" name="Google Shape;114;p2"/>
            <p:cNvSpPr/>
            <p:nvPr/>
          </p:nvSpPr>
          <p:spPr>
            <a:xfrm>
              <a:off x="4959775" y="3435000"/>
              <a:ext cx="1143550" cy="959400"/>
            </a:xfrm>
            <a:custGeom>
              <a:avLst/>
              <a:gdLst/>
              <a:ahLst/>
              <a:cxnLst/>
              <a:rect l="l" t="t" r="r" b="b"/>
              <a:pathLst>
                <a:path w="45742" h="38376" extrusionOk="0">
                  <a:moveTo>
                    <a:pt x="19361" y="24932"/>
                  </a:moveTo>
                  <a:cubicBezTo>
                    <a:pt x="19465" y="24932"/>
                    <a:pt x="19570" y="24937"/>
                    <a:pt x="19673" y="24944"/>
                  </a:cubicBezTo>
                  <a:cubicBezTo>
                    <a:pt x="20499" y="24997"/>
                    <a:pt x="21223" y="25325"/>
                    <a:pt x="21842" y="25875"/>
                  </a:cubicBezTo>
                  <a:cubicBezTo>
                    <a:pt x="22439" y="26436"/>
                    <a:pt x="22908" y="27180"/>
                    <a:pt x="23139" y="27996"/>
                  </a:cubicBezTo>
                  <a:cubicBezTo>
                    <a:pt x="23371" y="28729"/>
                    <a:pt x="23389" y="29503"/>
                    <a:pt x="23242" y="30263"/>
                  </a:cubicBezTo>
                  <a:cubicBezTo>
                    <a:pt x="22805" y="30365"/>
                    <a:pt x="22364" y="30438"/>
                    <a:pt x="21919" y="30483"/>
                  </a:cubicBezTo>
                  <a:cubicBezTo>
                    <a:pt x="21641" y="30509"/>
                    <a:pt x="21364" y="30524"/>
                    <a:pt x="21089" y="30524"/>
                  </a:cubicBezTo>
                  <a:cubicBezTo>
                    <a:pt x="20466" y="30524"/>
                    <a:pt x="19852" y="30452"/>
                    <a:pt x="19264" y="30296"/>
                  </a:cubicBezTo>
                  <a:cubicBezTo>
                    <a:pt x="18414" y="30070"/>
                    <a:pt x="17582" y="29685"/>
                    <a:pt x="16974" y="29149"/>
                  </a:cubicBezTo>
                  <a:cubicBezTo>
                    <a:pt x="16663" y="28887"/>
                    <a:pt x="16429" y="28580"/>
                    <a:pt x="16290" y="28259"/>
                  </a:cubicBezTo>
                  <a:cubicBezTo>
                    <a:pt x="16156" y="27938"/>
                    <a:pt x="16077" y="27605"/>
                    <a:pt x="16138" y="27244"/>
                  </a:cubicBezTo>
                  <a:cubicBezTo>
                    <a:pt x="16220" y="26485"/>
                    <a:pt x="16634" y="25875"/>
                    <a:pt x="17314" y="25469"/>
                  </a:cubicBezTo>
                  <a:cubicBezTo>
                    <a:pt x="17899" y="25115"/>
                    <a:pt x="18637" y="24932"/>
                    <a:pt x="19361" y="24932"/>
                  </a:cubicBezTo>
                  <a:close/>
                  <a:moveTo>
                    <a:pt x="45087" y="1"/>
                  </a:moveTo>
                  <a:cubicBezTo>
                    <a:pt x="43175" y="1"/>
                    <a:pt x="41253" y="430"/>
                    <a:pt x="39532" y="1282"/>
                  </a:cubicBezTo>
                  <a:cubicBezTo>
                    <a:pt x="37709" y="2187"/>
                    <a:pt x="36046" y="3454"/>
                    <a:pt x="34765" y="5058"/>
                  </a:cubicBezTo>
                  <a:lnTo>
                    <a:pt x="34286" y="5662"/>
                  </a:lnTo>
                  <a:lnTo>
                    <a:pt x="33860" y="6304"/>
                  </a:lnTo>
                  <a:lnTo>
                    <a:pt x="33647" y="6625"/>
                  </a:lnTo>
                  <a:cubicBezTo>
                    <a:pt x="33581" y="6737"/>
                    <a:pt x="33522" y="6851"/>
                    <a:pt x="33460" y="6964"/>
                  </a:cubicBezTo>
                  <a:lnTo>
                    <a:pt x="33091" y="7644"/>
                  </a:lnTo>
                  <a:cubicBezTo>
                    <a:pt x="32665" y="8582"/>
                    <a:pt x="32288" y="9557"/>
                    <a:pt x="32107" y="10584"/>
                  </a:cubicBezTo>
                  <a:cubicBezTo>
                    <a:pt x="31680" y="12628"/>
                    <a:pt x="31826" y="14684"/>
                    <a:pt x="31964" y="16654"/>
                  </a:cubicBezTo>
                  <a:cubicBezTo>
                    <a:pt x="32108" y="18623"/>
                    <a:pt x="32278" y="20577"/>
                    <a:pt x="31985" y="22402"/>
                  </a:cubicBezTo>
                  <a:cubicBezTo>
                    <a:pt x="31838" y="23316"/>
                    <a:pt x="31554" y="24191"/>
                    <a:pt x="31133" y="24985"/>
                  </a:cubicBezTo>
                  <a:cubicBezTo>
                    <a:pt x="30712" y="25777"/>
                    <a:pt x="30144" y="26485"/>
                    <a:pt x="29469" y="27098"/>
                  </a:cubicBezTo>
                  <a:cubicBezTo>
                    <a:pt x="28796" y="27712"/>
                    <a:pt x="28016" y="28231"/>
                    <a:pt x="27188" y="28683"/>
                  </a:cubicBezTo>
                  <a:cubicBezTo>
                    <a:pt x="26467" y="29071"/>
                    <a:pt x="25706" y="29437"/>
                    <a:pt x="24944" y="29732"/>
                  </a:cubicBezTo>
                  <a:cubicBezTo>
                    <a:pt x="24956" y="29561"/>
                    <a:pt x="24962" y="29389"/>
                    <a:pt x="24961" y="29214"/>
                  </a:cubicBezTo>
                  <a:cubicBezTo>
                    <a:pt x="24949" y="28646"/>
                    <a:pt x="24864" y="28083"/>
                    <a:pt x="24707" y="27538"/>
                  </a:cubicBezTo>
                  <a:cubicBezTo>
                    <a:pt x="24401" y="26451"/>
                    <a:pt x="23796" y="25453"/>
                    <a:pt x="22957" y="24659"/>
                  </a:cubicBezTo>
                  <a:cubicBezTo>
                    <a:pt x="22524" y="24262"/>
                    <a:pt x="22030" y="23940"/>
                    <a:pt x="21493" y="23702"/>
                  </a:cubicBezTo>
                  <a:cubicBezTo>
                    <a:pt x="20951" y="23459"/>
                    <a:pt x="20361" y="23324"/>
                    <a:pt x="19789" y="23288"/>
                  </a:cubicBezTo>
                  <a:cubicBezTo>
                    <a:pt x="19651" y="23279"/>
                    <a:pt x="19515" y="23275"/>
                    <a:pt x="19377" y="23275"/>
                  </a:cubicBezTo>
                  <a:cubicBezTo>
                    <a:pt x="18368" y="23275"/>
                    <a:pt x="17362" y="23515"/>
                    <a:pt x="16457" y="24057"/>
                  </a:cubicBezTo>
                  <a:cubicBezTo>
                    <a:pt x="15947" y="24366"/>
                    <a:pt x="15476" y="24787"/>
                    <a:pt x="15128" y="25314"/>
                  </a:cubicBezTo>
                  <a:cubicBezTo>
                    <a:pt x="15039" y="25443"/>
                    <a:pt x="14970" y="25586"/>
                    <a:pt x="14892" y="25724"/>
                  </a:cubicBezTo>
                  <a:cubicBezTo>
                    <a:pt x="14818" y="25863"/>
                    <a:pt x="14770" y="26014"/>
                    <a:pt x="14709" y="26159"/>
                  </a:cubicBezTo>
                  <a:cubicBezTo>
                    <a:pt x="14649" y="26304"/>
                    <a:pt x="14627" y="26455"/>
                    <a:pt x="14588" y="26604"/>
                  </a:cubicBezTo>
                  <a:cubicBezTo>
                    <a:pt x="14554" y="26754"/>
                    <a:pt x="14512" y="26898"/>
                    <a:pt x="14506" y="27059"/>
                  </a:cubicBezTo>
                  <a:cubicBezTo>
                    <a:pt x="14411" y="27679"/>
                    <a:pt x="14540" y="28355"/>
                    <a:pt x="14796" y="28932"/>
                  </a:cubicBezTo>
                  <a:cubicBezTo>
                    <a:pt x="15056" y="29513"/>
                    <a:pt x="15453" y="30001"/>
                    <a:pt x="15895" y="30376"/>
                  </a:cubicBezTo>
                  <a:cubicBezTo>
                    <a:pt x="16781" y="31141"/>
                    <a:pt x="17802" y="31585"/>
                    <a:pt x="18853" y="31865"/>
                  </a:cubicBezTo>
                  <a:cubicBezTo>
                    <a:pt x="19562" y="32052"/>
                    <a:pt x="20288" y="32134"/>
                    <a:pt x="21007" y="32134"/>
                  </a:cubicBezTo>
                  <a:cubicBezTo>
                    <a:pt x="21364" y="32134"/>
                    <a:pt x="21723" y="32114"/>
                    <a:pt x="22079" y="32075"/>
                  </a:cubicBezTo>
                  <a:cubicBezTo>
                    <a:pt x="22255" y="32056"/>
                    <a:pt x="22430" y="32033"/>
                    <a:pt x="22604" y="32007"/>
                  </a:cubicBezTo>
                  <a:lnTo>
                    <a:pt x="22604" y="32007"/>
                  </a:lnTo>
                  <a:cubicBezTo>
                    <a:pt x="22442" y="32304"/>
                    <a:pt x="22260" y="32591"/>
                    <a:pt x="22058" y="32863"/>
                  </a:cubicBezTo>
                  <a:cubicBezTo>
                    <a:pt x="20980" y="34309"/>
                    <a:pt x="19391" y="35325"/>
                    <a:pt x="17626" y="35960"/>
                  </a:cubicBezTo>
                  <a:cubicBezTo>
                    <a:pt x="15861" y="36602"/>
                    <a:pt x="13935" y="36892"/>
                    <a:pt x="12005" y="37080"/>
                  </a:cubicBezTo>
                  <a:cubicBezTo>
                    <a:pt x="11039" y="37166"/>
                    <a:pt x="10071" y="37211"/>
                    <a:pt x="9098" y="37216"/>
                  </a:cubicBezTo>
                  <a:cubicBezTo>
                    <a:pt x="8970" y="37217"/>
                    <a:pt x="8841" y="37218"/>
                    <a:pt x="8712" y="37218"/>
                  </a:cubicBezTo>
                  <a:cubicBezTo>
                    <a:pt x="7869" y="37218"/>
                    <a:pt x="7025" y="37186"/>
                    <a:pt x="6182" y="37122"/>
                  </a:cubicBezTo>
                  <a:cubicBezTo>
                    <a:pt x="4239" y="36971"/>
                    <a:pt x="2308" y="36649"/>
                    <a:pt x="404" y="36190"/>
                  </a:cubicBezTo>
                  <a:cubicBezTo>
                    <a:pt x="381" y="36184"/>
                    <a:pt x="357" y="36181"/>
                    <a:pt x="333" y="36181"/>
                  </a:cubicBezTo>
                  <a:cubicBezTo>
                    <a:pt x="332" y="36181"/>
                    <a:pt x="331" y="36181"/>
                    <a:pt x="330" y="36181"/>
                  </a:cubicBezTo>
                  <a:cubicBezTo>
                    <a:pt x="178" y="36181"/>
                    <a:pt x="49" y="36290"/>
                    <a:pt x="25" y="36440"/>
                  </a:cubicBezTo>
                  <a:cubicBezTo>
                    <a:pt x="0" y="36590"/>
                    <a:pt x="89" y="36736"/>
                    <a:pt x="234" y="36783"/>
                  </a:cubicBezTo>
                  <a:cubicBezTo>
                    <a:pt x="2130" y="37405"/>
                    <a:pt x="4094" y="37833"/>
                    <a:pt x="6080" y="38095"/>
                  </a:cubicBezTo>
                  <a:cubicBezTo>
                    <a:pt x="7074" y="38226"/>
                    <a:pt x="8073" y="38312"/>
                    <a:pt x="9079" y="38354"/>
                  </a:cubicBezTo>
                  <a:cubicBezTo>
                    <a:pt x="9492" y="38368"/>
                    <a:pt x="9907" y="38376"/>
                    <a:pt x="10321" y="38376"/>
                  </a:cubicBezTo>
                  <a:cubicBezTo>
                    <a:pt x="10911" y="38376"/>
                    <a:pt x="11503" y="38360"/>
                    <a:pt x="12094" y="38331"/>
                  </a:cubicBezTo>
                  <a:cubicBezTo>
                    <a:pt x="14097" y="38221"/>
                    <a:pt x="16123" y="37973"/>
                    <a:pt x="18100" y="37322"/>
                  </a:cubicBezTo>
                  <a:cubicBezTo>
                    <a:pt x="19084" y="36994"/>
                    <a:pt x="20050" y="36563"/>
                    <a:pt x="20940" y="35977"/>
                  </a:cubicBezTo>
                  <a:cubicBezTo>
                    <a:pt x="21838" y="35395"/>
                    <a:pt x="22633" y="34659"/>
                    <a:pt x="23302" y="33811"/>
                  </a:cubicBezTo>
                  <a:cubicBezTo>
                    <a:pt x="23822" y="33128"/>
                    <a:pt x="24267" y="32366"/>
                    <a:pt x="24561" y="31536"/>
                  </a:cubicBezTo>
                  <a:cubicBezTo>
                    <a:pt x="24757" y="31472"/>
                    <a:pt x="24952" y="31406"/>
                    <a:pt x="25143" y="31335"/>
                  </a:cubicBezTo>
                  <a:cubicBezTo>
                    <a:pt x="25630" y="31155"/>
                    <a:pt x="26110" y="30949"/>
                    <a:pt x="26567" y="30730"/>
                  </a:cubicBezTo>
                  <a:cubicBezTo>
                    <a:pt x="26799" y="30624"/>
                    <a:pt x="27030" y="30515"/>
                    <a:pt x="27257" y="30393"/>
                  </a:cubicBezTo>
                  <a:cubicBezTo>
                    <a:pt x="27484" y="30272"/>
                    <a:pt x="27715" y="30165"/>
                    <a:pt x="27938" y="30030"/>
                  </a:cubicBezTo>
                  <a:cubicBezTo>
                    <a:pt x="28837" y="29526"/>
                    <a:pt x="29712" y="28937"/>
                    <a:pt x="30493" y="28212"/>
                  </a:cubicBezTo>
                  <a:cubicBezTo>
                    <a:pt x="31276" y="27492"/>
                    <a:pt x="31951" y="26624"/>
                    <a:pt x="32436" y="25662"/>
                  </a:cubicBezTo>
                  <a:cubicBezTo>
                    <a:pt x="32924" y="24699"/>
                    <a:pt x="33233" y="23661"/>
                    <a:pt x="33379" y="22621"/>
                  </a:cubicBezTo>
                  <a:cubicBezTo>
                    <a:pt x="33670" y="20525"/>
                    <a:pt x="33434" y="18505"/>
                    <a:pt x="33258" y="16547"/>
                  </a:cubicBezTo>
                  <a:cubicBezTo>
                    <a:pt x="33081" y="14591"/>
                    <a:pt x="32917" y="12651"/>
                    <a:pt x="33273" y="10806"/>
                  </a:cubicBezTo>
                  <a:cubicBezTo>
                    <a:pt x="33410" y="9878"/>
                    <a:pt x="33747" y="8992"/>
                    <a:pt x="34106" y="8123"/>
                  </a:cubicBezTo>
                  <a:lnTo>
                    <a:pt x="34424" y="7490"/>
                  </a:lnTo>
                  <a:cubicBezTo>
                    <a:pt x="34477" y="7385"/>
                    <a:pt x="34528" y="7277"/>
                    <a:pt x="34585" y="7174"/>
                  </a:cubicBezTo>
                  <a:lnTo>
                    <a:pt x="34772" y="6872"/>
                  </a:lnTo>
                  <a:lnTo>
                    <a:pt x="35147" y="6267"/>
                  </a:lnTo>
                  <a:lnTo>
                    <a:pt x="35572" y="5697"/>
                  </a:lnTo>
                  <a:cubicBezTo>
                    <a:pt x="36711" y="4173"/>
                    <a:pt x="38229" y="2939"/>
                    <a:pt x="39911" y="2035"/>
                  </a:cubicBezTo>
                  <a:cubicBezTo>
                    <a:pt x="41612" y="1137"/>
                    <a:pt x="43503" y="652"/>
                    <a:pt x="45427" y="622"/>
                  </a:cubicBezTo>
                  <a:lnTo>
                    <a:pt x="45437" y="622"/>
                  </a:lnTo>
                  <a:cubicBezTo>
                    <a:pt x="45605" y="619"/>
                    <a:pt x="45740" y="483"/>
                    <a:pt x="45741" y="316"/>
                  </a:cubicBezTo>
                  <a:cubicBezTo>
                    <a:pt x="45742" y="147"/>
                    <a:pt x="45608" y="9"/>
                    <a:pt x="45440" y="5"/>
                  </a:cubicBezTo>
                  <a:lnTo>
                    <a:pt x="45440" y="5"/>
                  </a:lnTo>
                  <a:lnTo>
                    <a:pt x="45441" y="6"/>
                  </a:lnTo>
                  <a:cubicBezTo>
                    <a:pt x="45322" y="3"/>
                    <a:pt x="45204" y="1"/>
                    <a:pt x="450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4951550" y="4337550"/>
              <a:ext cx="1049300" cy="1291175"/>
            </a:xfrm>
            <a:custGeom>
              <a:avLst/>
              <a:gdLst/>
              <a:ahLst/>
              <a:cxnLst/>
              <a:rect l="l" t="t" r="r" b="b"/>
              <a:pathLst>
                <a:path w="41972" h="51647" extrusionOk="0">
                  <a:moveTo>
                    <a:pt x="870" y="1"/>
                  </a:moveTo>
                  <a:cubicBezTo>
                    <a:pt x="856" y="1"/>
                    <a:pt x="842" y="1"/>
                    <a:pt x="828" y="2"/>
                  </a:cubicBezTo>
                  <a:cubicBezTo>
                    <a:pt x="623" y="10"/>
                    <a:pt x="431" y="98"/>
                    <a:pt x="289" y="244"/>
                  </a:cubicBezTo>
                  <a:cubicBezTo>
                    <a:pt x="93" y="446"/>
                    <a:pt x="0" y="753"/>
                    <a:pt x="97" y="1097"/>
                  </a:cubicBezTo>
                  <a:lnTo>
                    <a:pt x="225" y="1553"/>
                  </a:lnTo>
                  <a:lnTo>
                    <a:pt x="770" y="3488"/>
                  </a:lnTo>
                  <a:lnTo>
                    <a:pt x="3856" y="14457"/>
                  </a:lnTo>
                  <a:cubicBezTo>
                    <a:pt x="3861" y="14474"/>
                    <a:pt x="3868" y="14487"/>
                    <a:pt x="3874" y="14502"/>
                  </a:cubicBezTo>
                  <a:cubicBezTo>
                    <a:pt x="3884" y="14607"/>
                    <a:pt x="3922" y="14708"/>
                    <a:pt x="3985" y="14793"/>
                  </a:cubicBezTo>
                  <a:lnTo>
                    <a:pt x="30416" y="51044"/>
                  </a:lnTo>
                  <a:cubicBezTo>
                    <a:pt x="30423" y="51056"/>
                    <a:pt x="30426" y="51070"/>
                    <a:pt x="30434" y="51081"/>
                  </a:cubicBezTo>
                  <a:lnTo>
                    <a:pt x="30637" y="51346"/>
                  </a:lnTo>
                  <a:lnTo>
                    <a:pt x="30681" y="51408"/>
                  </a:lnTo>
                  <a:cubicBezTo>
                    <a:pt x="30687" y="51415"/>
                    <a:pt x="30693" y="51421"/>
                    <a:pt x="30699" y="51427"/>
                  </a:cubicBezTo>
                  <a:lnTo>
                    <a:pt x="30735" y="51475"/>
                  </a:lnTo>
                  <a:cubicBezTo>
                    <a:pt x="30820" y="51585"/>
                    <a:pt x="30950" y="51646"/>
                    <a:pt x="31083" y="51646"/>
                  </a:cubicBezTo>
                  <a:cubicBezTo>
                    <a:pt x="31131" y="51646"/>
                    <a:pt x="31178" y="51639"/>
                    <a:pt x="31225" y="51623"/>
                  </a:cubicBezTo>
                  <a:cubicBezTo>
                    <a:pt x="31241" y="51619"/>
                    <a:pt x="31259" y="51614"/>
                    <a:pt x="31275" y="51608"/>
                  </a:cubicBezTo>
                  <a:cubicBezTo>
                    <a:pt x="31304" y="51596"/>
                    <a:pt x="31330" y="51579"/>
                    <a:pt x="31354" y="51562"/>
                  </a:cubicBezTo>
                  <a:lnTo>
                    <a:pt x="34234" y="49363"/>
                  </a:lnTo>
                  <a:lnTo>
                    <a:pt x="36565" y="47584"/>
                  </a:lnTo>
                  <a:lnTo>
                    <a:pt x="41771" y="43610"/>
                  </a:lnTo>
                  <a:lnTo>
                    <a:pt x="41774" y="43607"/>
                  </a:lnTo>
                  <a:cubicBezTo>
                    <a:pt x="41812" y="43577"/>
                    <a:pt x="41844" y="43540"/>
                    <a:pt x="41868" y="43499"/>
                  </a:cubicBezTo>
                  <a:cubicBezTo>
                    <a:pt x="41972" y="43344"/>
                    <a:pt x="41967" y="43138"/>
                    <a:pt x="41853" y="42988"/>
                  </a:cubicBezTo>
                  <a:lnTo>
                    <a:pt x="41817" y="42941"/>
                  </a:lnTo>
                  <a:cubicBezTo>
                    <a:pt x="41811" y="42934"/>
                    <a:pt x="41808" y="42926"/>
                    <a:pt x="41804" y="42919"/>
                  </a:cubicBezTo>
                  <a:lnTo>
                    <a:pt x="41756" y="42859"/>
                  </a:lnTo>
                  <a:lnTo>
                    <a:pt x="41553" y="42595"/>
                  </a:lnTo>
                  <a:cubicBezTo>
                    <a:pt x="41545" y="42583"/>
                    <a:pt x="41531" y="42577"/>
                    <a:pt x="41522" y="42567"/>
                  </a:cubicBezTo>
                  <a:lnTo>
                    <a:pt x="13478" y="7451"/>
                  </a:lnTo>
                  <a:cubicBezTo>
                    <a:pt x="13415" y="7368"/>
                    <a:pt x="13329" y="7305"/>
                    <a:pt x="13230" y="7269"/>
                  </a:cubicBezTo>
                  <a:cubicBezTo>
                    <a:pt x="13220" y="7265"/>
                    <a:pt x="13210" y="7265"/>
                    <a:pt x="13201" y="7262"/>
                  </a:cubicBezTo>
                  <a:lnTo>
                    <a:pt x="11040" y="5963"/>
                  </a:lnTo>
                  <a:lnTo>
                    <a:pt x="10719" y="5771"/>
                  </a:lnTo>
                  <a:lnTo>
                    <a:pt x="9618" y="5109"/>
                  </a:lnTo>
                  <a:lnTo>
                    <a:pt x="8964" y="4716"/>
                  </a:lnTo>
                  <a:lnTo>
                    <a:pt x="8163" y="4235"/>
                  </a:lnTo>
                  <a:lnTo>
                    <a:pt x="7648" y="3924"/>
                  </a:lnTo>
                  <a:lnTo>
                    <a:pt x="7069" y="3578"/>
                  </a:lnTo>
                  <a:lnTo>
                    <a:pt x="6283" y="3105"/>
                  </a:lnTo>
                  <a:lnTo>
                    <a:pt x="5638" y="2717"/>
                  </a:lnTo>
                  <a:lnTo>
                    <a:pt x="4033" y="1753"/>
                  </a:lnTo>
                  <a:lnTo>
                    <a:pt x="3439" y="1396"/>
                  </a:lnTo>
                  <a:lnTo>
                    <a:pt x="3211" y="1259"/>
                  </a:lnTo>
                  <a:lnTo>
                    <a:pt x="2853" y="1044"/>
                  </a:lnTo>
                  <a:lnTo>
                    <a:pt x="1629" y="308"/>
                  </a:lnTo>
                  <a:lnTo>
                    <a:pt x="1444" y="197"/>
                  </a:lnTo>
                  <a:lnTo>
                    <a:pt x="1413" y="178"/>
                  </a:lnTo>
                  <a:lnTo>
                    <a:pt x="1350" y="141"/>
                  </a:lnTo>
                  <a:cubicBezTo>
                    <a:pt x="1230" y="66"/>
                    <a:pt x="1096" y="20"/>
                    <a:pt x="956" y="5"/>
                  </a:cubicBezTo>
                  <a:cubicBezTo>
                    <a:pt x="927" y="2"/>
                    <a:pt x="899" y="1"/>
                    <a:pt x="87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4949150" y="4337350"/>
              <a:ext cx="355725" cy="379225"/>
            </a:xfrm>
            <a:custGeom>
              <a:avLst/>
              <a:gdLst/>
              <a:ahLst/>
              <a:cxnLst/>
              <a:rect l="l" t="t" r="r" b="b"/>
              <a:pathLst>
                <a:path w="14229" h="15169" extrusionOk="0">
                  <a:moveTo>
                    <a:pt x="965" y="1"/>
                  </a:moveTo>
                  <a:cubicBezTo>
                    <a:pt x="423" y="1"/>
                    <a:pt x="1" y="523"/>
                    <a:pt x="207" y="1136"/>
                  </a:cubicBezTo>
                  <a:lnTo>
                    <a:pt x="4639" y="14289"/>
                  </a:lnTo>
                  <a:cubicBezTo>
                    <a:pt x="4824" y="14839"/>
                    <a:pt x="5359" y="14955"/>
                    <a:pt x="5824" y="15050"/>
                  </a:cubicBezTo>
                  <a:cubicBezTo>
                    <a:pt x="6231" y="15134"/>
                    <a:pt x="6635" y="15169"/>
                    <a:pt x="7039" y="15169"/>
                  </a:cubicBezTo>
                  <a:cubicBezTo>
                    <a:pt x="7118" y="15169"/>
                    <a:pt x="7196" y="15168"/>
                    <a:pt x="7275" y="15165"/>
                  </a:cubicBezTo>
                  <a:cubicBezTo>
                    <a:pt x="8255" y="15133"/>
                    <a:pt x="9202" y="14914"/>
                    <a:pt x="10051" y="14515"/>
                  </a:cubicBezTo>
                  <a:cubicBezTo>
                    <a:pt x="12415" y="13404"/>
                    <a:pt x="13910" y="10992"/>
                    <a:pt x="14171" y="8250"/>
                  </a:cubicBezTo>
                  <a:cubicBezTo>
                    <a:pt x="14228" y="7657"/>
                    <a:pt x="14214" y="6954"/>
                    <a:pt x="13653" y="6655"/>
                  </a:cubicBezTo>
                  <a:lnTo>
                    <a:pt x="1409" y="117"/>
                  </a:lnTo>
                  <a:cubicBezTo>
                    <a:pt x="1259" y="37"/>
                    <a:pt x="1108" y="1"/>
                    <a:pt x="9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5009050" y="4360375"/>
              <a:ext cx="295825" cy="264025"/>
            </a:xfrm>
            <a:custGeom>
              <a:avLst/>
              <a:gdLst/>
              <a:ahLst/>
              <a:cxnLst/>
              <a:rect l="l" t="t" r="r" b="b"/>
              <a:pathLst>
                <a:path w="11833" h="10561" extrusionOk="0">
                  <a:moveTo>
                    <a:pt x="521" y="1"/>
                  </a:moveTo>
                  <a:lnTo>
                    <a:pt x="1927" y="752"/>
                  </a:lnTo>
                  <a:cubicBezTo>
                    <a:pt x="1214" y="993"/>
                    <a:pt x="558" y="1378"/>
                    <a:pt x="0" y="1884"/>
                  </a:cubicBezTo>
                  <a:cubicBezTo>
                    <a:pt x="3878" y="4321"/>
                    <a:pt x="7517" y="7281"/>
                    <a:pt x="10807" y="10561"/>
                  </a:cubicBezTo>
                  <a:cubicBezTo>
                    <a:pt x="11333" y="9592"/>
                    <a:pt x="11665" y="8490"/>
                    <a:pt x="11775" y="7329"/>
                  </a:cubicBezTo>
                  <a:cubicBezTo>
                    <a:pt x="11832" y="6736"/>
                    <a:pt x="11818" y="6033"/>
                    <a:pt x="11257" y="5734"/>
                  </a:cubicBezTo>
                  <a:lnTo>
                    <a:pt x="521"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4949150" y="4337350"/>
              <a:ext cx="108075" cy="106800"/>
            </a:xfrm>
            <a:custGeom>
              <a:avLst/>
              <a:gdLst/>
              <a:ahLst/>
              <a:cxnLst/>
              <a:rect l="l" t="t" r="r" b="b"/>
              <a:pathLst>
                <a:path w="4323" h="4272" extrusionOk="0">
                  <a:moveTo>
                    <a:pt x="966" y="1"/>
                  </a:moveTo>
                  <a:cubicBezTo>
                    <a:pt x="423" y="1"/>
                    <a:pt x="1" y="523"/>
                    <a:pt x="208" y="1136"/>
                  </a:cubicBezTo>
                  <a:lnTo>
                    <a:pt x="1264" y="4271"/>
                  </a:lnTo>
                  <a:cubicBezTo>
                    <a:pt x="1533" y="3762"/>
                    <a:pt x="1880" y="3298"/>
                    <a:pt x="2295" y="2898"/>
                  </a:cubicBezTo>
                  <a:cubicBezTo>
                    <a:pt x="2865" y="2348"/>
                    <a:pt x="3560" y="1934"/>
                    <a:pt x="4323" y="1673"/>
                  </a:cubicBezTo>
                  <a:lnTo>
                    <a:pt x="1410" y="117"/>
                  </a:lnTo>
                  <a:cubicBezTo>
                    <a:pt x="1260" y="37"/>
                    <a:pt x="1109" y="1"/>
                    <a:pt x="9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p:nvPr/>
          </p:nvSpPr>
          <p:spPr>
            <a:xfrm>
              <a:off x="5062025" y="4502650"/>
              <a:ext cx="991525" cy="1085800"/>
            </a:xfrm>
            <a:custGeom>
              <a:avLst/>
              <a:gdLst/>
              <a:ahLst/>
              <a:cxnLst/>
              <a:rect l="l" t="t" r="r" b="b"/>
              <a:pathLst>
                <a:path w="39661" h="43432" extrusionOk="0">
                  <a:moveTo>
                    <a:pt x="8981" y="1"/>
                  </a:moveTo>
                  <a:cubicBezTo>
                    <a:pt x="8760" y="1"/>
                    <a:pt x="8568" y="161"/>
                    <a:pt x="8577" y="431"/>
                  </a:cubicBezTo>
                  <a:lnTo>
                    <a:pt x="8696" y="3806"/>
                  </a:lnTo>
                  <a:cubicBezTo>
                    <a:pt x="8713" y="4265"/>
                    <a:pt x="8385" y="4583"/>
                    <a:pt x="7972" y="4583"/>
                  </a:cubicBezTo>
                  <a:cubicBezTo>
                    <a:pt x="7869" y="4583"/>
                    <a:pt x="7760" y="4563"/>
                    <a:pt x="7650" y="4520"/>
                  </a:cubicBezTo>
                  <a:lnTo>
                    <a:pt x="5305" y="3614"/>
                  </a:lnTo>
                  <a:cubicBezTo>
                    <a:pt x="5194" y="3571"/>
                    <a:pt x="5085" y="3551"/>
                    <a:pt x="4982" y="3551"/>
                  </a:cubicBezTo>
                  <a:cubicBezTo>
                    <a:pt x="4513" y="3551"/>
                    <a:pt x="4165" y="3962"/>
                    <a:pt x="4279" y="4493"/>
                  </a:cubicBezTo>
                  <a:lnTo>
                    <a:pt x="4853" y="7144"/>
                  </a:lnTo>
                  <a:cubicBezTo>
                    <a:pt x="4966" y="7665"/>
                    <a:pt x="4627" y="8084"/>
                    <a:pt x="4152" y="8084"/>
                  </a:cubicBezTo>
                  <a:cubicBezTo>
                    <a:pt x="4085" y="8084"/>
                    <a:pt x="4016" y="8076"/>
                    <a:pt x="3945" y="8059"/>
                  </a:cubicBezTo>
                  <a:lnTo>
                    <a:pt x="653" y="7259"/>
                  </a:lnTo>
                  <a:cubicBezTo>
                    <a:pt x="612" y="7249"/>
                    <a:pt x="572" y="7244"/>
                    <a:pt x="535" y="7244"/>
                  </a:cubicBezTo>
                  <a:cubicBezTo>
                    <a:pt x="178" y="7244"/>
                    <a:pt x="0" y="7672"/>
                    <a:pt x="269" y="8005"/>
                  </a:cubicBezTo>
                  <a:lnTo>
                    <a:pt x="28789" y="43220"/>
                  </a:lnTo>
                  <a:cubicBezTo>
                    <a:pt x="28901" y="43358"/>
                    <a:pt x="29059" y="43432"/>
                    <a:pt x="29209" y="43432"/>
                  </a:cubicBezTo>
                  <a:cubicBezTo>
                    <a:pt x="29303" y="43432"/>
                    <a:pt x="29395" y="43402"/>
                    <a:pt x="29468" y="43340"/>
                  </a:cubicBezTo>
                  <a:lnTo>
                    <a:pt x="39472" y="34868"/>
                  </a:lnTo>
                  <a:cubicBezTo>
                    <a:pt x="39661" y="34707"/>
                    <a:pt x="39659" y="34395"/>
                    <a:pt x="39465" y="34178"/>
                  </a:cubicBezTo>
                  <a:lnTo>
                    <a:pt x="9379" y="193"/>
                  </a:lnTo>
                  <a:cubicBezTo>
                    <a:pt x="9262" y="61"/>
                    <a:pt x="9116" y="1"/>
                    <a:pt x="89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2"/>
            <p:cNvSpPr/>
            <p:nvPr/>
          </p:nvSpPr>
          <p:spPr>
            <a:xfrm>
              <a:off x="5270300" y="4502650"/>
              <a:ext cx="783250" cy="931275"/>
            </a:xfrm>
            <a:custGeom>
              <a:avLst/>
              <a:gdLst/>
              <a:ahLst/>
              <a:cxnLst/>
              <a:rect l="l" t="t" r="r" b="b"/>
              <a:pathLst>
                <a:path w="31330" h="37251" extrusionOk="0">
                  <a:moveTo>
                    <a:pt x="650" y="1"/>
                  </a:moveTo>
                  <a:cubicBezTo>
                    <a:pt x="429" y="1"/>
                    <a:pt x="237" y="161"/>
                    <a:pt x="246" y="430"/>
                  </a:cubicBezTo>
                  <a:lnTo>
                    <a:pt x="366" y="3805"/>
                  </a:lnTo>
                  <a:cubicBezTo>
                    <a:pt x="377" y="4119"/>
                    <a:pt x="228" y="4366"/>
                    <a:pt x="0" y="4490"/>
                  </a:cubicBezTo>
                  <a:lnTo>
                    <a:pt x="28328" y="37250"/>
                  </a:lnTo>
                  <a:lnTo>
                    <a:pt x="31141" y="34868"/>
                  </a:lnTo>
                  <a:cubicBezTo>
                    <a:pt x="31330" y="34707"/>
                    <a:pt x="31328" y="34395"/>
                    <a:pt x="31134" y="34178"/>
                  </a:cubicBezTo>
                  <a:lnTo>
                    <a:pt x="1048" y="193"/>
                  </a:lnTo>
                  <a:cubicBezTo>
                    <a:pt x="931" y="61"/>
                    <a:pt x="785" y="1"/>
                    <a:pt x="65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5062025" y="4683725"/>
              <a:ext cx="805800" cy="904725"/>
            </a:xfrm>
            <a:custGeom>
              <a:avLst/>
              <a:gdLst/>
              <a:ahLst/>
              <a:cxnLst/>
              <a:rect l="l" t="t" r="r" b="b"/>
              <a:pathLst>
                <a:path w="32232" h="36189" extrusionOk="0">
                  <a:moveTo>
                    <a:pt x="535" y="1"/>
                  </a:moveTo>
                  <a:cubicBezTo>
                    <a:pt x="178" y="1"/>
                    <a:pt x="0" y="429"/>
                    <a:pt x="269" y="762"/>
                  </a:cubicBezTo>
                  <a:lnTo>
                    <a:pt x="28789" y="35977"/>
                  </a:lnTo>
                  <a:cubicBezTo>
                    <a:pt x="28901" y="36115"/>
                    <a:pt x="29059" y="36189"/>
                    <a:pt x="29208" y="36189"/>
                  </a:cubicBezTo>
                  <a:cubicBezTo>
                    <a:pt x="29303" y="36189"/>
                    <a:pt x="29395" y="36159"/>
                    <a:pt x="29468" y="36097"/>
                  </a:cubicBezTo>
                  <a:lnTo>
                    <a:pt x="32232" y="33755"/>
                  </a:lnTo>
                  <a:lnTo>
                    <a:pt x="4533" y="736"/>
                  </a:lnTo>
                  <a:cubicBezTo>
                    <a:pt x="4423" y="803"/>
                    <a:pt x="4293" y="841"/>
                    <a:pt x="4151" y="841"/>
                  </a:cubicBezTo>
                  <a:cubicBezTo>
                    <a:pt x="4084" y="841"/>
                    <a:pt x="4016" y="833"/>
                    <a:pt x="3945" y="816"/>
                  </a:cubicBezTo>
                  <a:lnTo>
                    <a:pt x="653" y="16"/>
                  </a:lnTo>
                  <a:cubicBezTo>
                    <a:pt x="612" y="6"/>
                    <a:pt x="572" y="1"/>
                    <a:pt x="535"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
            <p:cNvSpPr/>
            <p:nvPr/>
          </p:nvSpPr>
          <p:spPr>
            <a:xfrm>
              <a:off x="5016750" y="4357550"/>
              <a:ext cx="975" cy="550"/>
            </a:xfrm>
            <a:custGeom>
              <a:avLst/>
              <a:gdLst/>
              <a:ahLst/>
              <a:cxnLst/>
              <a:rect l="l" t="t" r="r" b="b"/>
              <a:pathLst>
                <a:path w="39" h="22" extrusionOk="0">
                  <a:moveTo>
                    <a:pt x="1" y="1"/>
                  </a:moveTo>
                  <a:lnTo>
                    <a:pt x="39" y="22"/>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a:off x="4986000" y="4341125"/>
              <a:ext cx="850" cy="475"/>
            </a:xfrm>
            <a:custGeom>
              <a:avLst/>
              <a:gdLst/>
              <a:ahLst/>
              <a:cxnLst/>
              <a:rect l="l" t="t" r="r" b="b"/>
              <a:pathLst>
                <a:path w="34" h="19" extrusionOk="0">
                  <a:moveTo>
                    <a:pt x="1" y="1"/>
                  </a:moveTo>
                  <a:lnTo>
                    <a:pt x="34" y="18"/>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4999650" y="4348400"/>
              <a:ext cx="12550" cy="6725"/>
            </a:xfrm>
            <a:custGeom>
              <a:avLst/>
              <a:gdLst/>
              <a:ahLst/>
              <a:cxnLst/>
              <a:rect l="l" t="t" r="r" b="b"/>
              <a:pathLst>
                <a:path w="502" h="269" extrusionOk="0">
                  <a:moveTo>
                    <a:pt x="0" y="1"/>
                  </a:moveTo>
                  <a:lnTo>
                    <a:pt x="501" y="269"/>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4994075" y="4345450"/>
              <a:ext cx="2475" cy="1350"/>
            </a:xfrm>
            <a:custGeom>
              <a:avLst/>
              <a:gdLst/>
              <a:ahLst/>
              <a:cxnLst/>
              <a:rect l="l" t="t" r="r" b="b"/>
              <a:pathLst>
                <a:path w="99" h="54" extrusionOk="0">
                  <a:moveTo>
                    <a:pt x="0" y="1"/>
                  </a:moveTo>
                  <a:lnTo>
                    <a:pt x="99" y="53"/>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4996525" y="4346775"/>
              <a:ext cx="3125" cy="1650"/>
            </a:xfrm>
            <a:custGeom>
              <a:avLst/>
              <a:gdLst/>
              <a:ahLst/>
              <a:cxnLst/>
              <a:rect l="l" t="t" r="r" b="b"/>
              <a:pathLst>
                <a:path w="125" h="66" extrusionOk="0">
                  <a:moveTo>
                    <a:pt x="1" y="0"/>
                  </a:moveTo>
                  <a:lnTo>
                    <a:pt x="124" y="6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4986825" y="4341575"/>
              <a:ext cx="7275" cy="3900"/>
            </a:xfrm>
            <a:custGeom>
              <a:avLst/>
              <a:gdLst/>
              <a:ahLst/>
              <a:cxnLst/>
              <a:rect l="l" t="t" r="r" b="b"/>
              <a:pathLst>
                <a:path w="291" h="156" extrusionOk="0">
                  <a:moveTo>
                    <a:pt x="1" y="0"/>
                  </a:moveTo>
                  <a:lnTo>
                    <a:pt x="290" y="15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4984400" y="4340250"/>
              <a:ext cx="1625" cy="900"/>
            </a:xfrm>
            <a:custGeom>
              <a:avLst/>
              <a:gdLst/>
              <a:ahLst/>
              <a:cxnLst/>
              <a:rect l="l" t="t" r="r" b="b"/>
              <a:pathLst>
                <a:path w="65" h="36" extrusionOk="0">
                  <a:moveTo>
                    <a:pt x="0" y="1"/>
                  </a:moveTo>
                  <a:lnTo>
                    <a:pt x="65" y="3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4954300" y="4365725"/>
              <a:ext cx="3825" cy="11300"/>
            </a:xfrm>
            <a:custGeom>
              <a:avLst/>
              <a:gdLst/>
              <a:ahLst/>
              <a:cxnLst/>
              <a:rect l="l" t="t" r="r" b="b"/>
              <a:pathLst>
                <a:path w="153" h="452" extrusionOk="0">
                  <a:moveTo>
                    <a:pt x="1" y="1"/>
                  </a:moveTo>
                  <a:lnTo>
                    <a:pt x="153" y="451"/>
                  </a:lnTo>
                  <a:lnTo>
                    <a:pt x="153" y="451"/>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5012175" y="4355100"/>
              <a:ext cx="4600" cy="2475"/>
            </a:xfrm>
            <a:custGeom>
              <a:avLst/>
              <a:gdLst/>
              <a:ahLst/>
              <a:cxnLst/>
              <a:rect l="l" t="t" r="r" b="b"/>
              <a:pathLst>
                <a:path w="184" h="99" extrusionOk="0">
                  <a:moveTo>
                    <a:pt x="0" y="1"/>
                  </a:moveTo>
                  <a:lnTo>
                    <a:pt x="184" y="99"/>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4958100" y="4377000"/>
              <a:ext cx="22625" cy="67150"/>
            </a:xfrm>
            <a:custGeom>
              <a:avLst/>
              <a:gdLst/>
              <a:ahLst/>
              <a:cxnLst/>
              <a:rect l="l" t="t" r="r" b="b"/>
              <a:pathLst>
                <a:path w="905" h="2686" extrusionOk="0">
                  <a:moveTo>
                    <a:pt x="1" y="0"/>
                  </a:moveTo>
                  <a:lnTo>
                    <a:pt x="905" y="2685"/>
                  </a:lnTo>
                  <a:lnTo>
                    <a:pt x="905" y="268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5017750" y="4358075"/>
              <a:ext cx="4325" cy="2325"/>
            </a:xfrm>
            <a:custGeom>
              <a:avLst/>
              <a:gdLst/>
              <a:ahLst/>
              <a:cxnLst/>
              <a:rect l="l" t="t" r="r" b="b"/>
              <a:pathLst>
                <a:path w="173" h="93" extrusionOk="0">
                  <a:moveTo>
                    <a:pt x="0" y="1"/>
                  </a:moveTo>
                  <a:lnTo>
                    <a:pt x="54" y="30"/>
                  </a:lnTo>
                  <a:lnTo>
                    <a:pt x="54" y="30"/>
                  </a:lnTo>
                  <a:cubicBezTo>
                    <a:pt x="36" y="20"/>
                    <a:pt x="18" y="10"/>
                    <a:pt x="0" y="1"/>
                  </a:cubicBezTo>
                  <a:close/>
                  <a:moveTo>
                    <a:pt x="54" y="30"/>
                  </a:moveTo>
                  <a:lnTo>
                    <a:pt x="54" y="30"/>
                  </a:lnTo>
                  <a:cubicBezTo>
                    <a:pt x="93" y="50"/>
                    <a:pt x="132" y="71"/>
                    <a:pt x="173" y="93"/>
                  </a:cubicBezTo>
                  <a:lnTo>
                    <a:pt x="54" y="30"/>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p:nvPr/>
          </p:nvSpPr>
          <p:spPr>
            <a:xfrm>
              <a:off x="4949150" y="4337350"/>
              <a:ext cx="108075" cy="70150"/>
            </a:xfrm>
            <a:custGeom>
              <a:avLst/>
              <a:gdLst/>
              <a:ahLst/>
              <a:cxnLst/>
              <a:rect l="l" t="t" r="r" b="b"/>
              <a:pathLst>
                <a:path w="4323" h="2806" extrusionOk="0">
                  <a:moveTo>
                    <a:pt x="966" y="1"/>
                  </a:moveTo>
                  <a:cubicBezTo>
                    <a:pt x="424" y="1"/>
                    <a:pt x="1" y="523"/>
                    <a:pt x="208" y="1136"/>
                  </a:cubicBezTo>
                  <a:lnTo>
                    <a:pt x="360" y="1586"/>
                  </a:lnTo>
                  <a:cubicBezTo>
                    <a:pt x="1045" y="1977"/>
                    <a:pt x="1724" y="2382"/>
                    <a:pt x="2396" y="2805"/>
                  </a:cubicBezTo>
                  <a:cubicBezTo>
                    <a:pt x="2954" y="2299"/>
                    <a:pt x="3610" y="1914"/>
                    <a:pt x="4323" y="1673"/>
                  </a:cubicBezTo>
                  <a:lnTo>
                    <a:pt x="2917" y="922"/>
                  </a:lnTo>
                  <a:lnTo>
                    <a:pt x="2744" y="830"/>
                  </a:lnTo>
                  <a:lnTo>
                    <a:pt x="2705" y="809"/>
                  </a:lnTo>
                  <a:lnTo>
                    <a:pt x="2521" y="711"/>
                  </a:lnTo>
                  <a:lnTo>
                    <a:pt x="2019" y="443"/>
                  </a:lnTo>
                  <a:lnTo>
                    <a:pt x="1896" y="376"/>
                  </a:lnTo>
                  <a:lnTo>
                    <a:pt x="1798" y="325"/>
                  </a:lnTo>
                  <a:lnTo>
                    <a:pt x="1509" y="169"/>
                  </a:lnTo>
                  <a:lnTo>
                    <a:pt x="1476" y="152"/>
                  </a:lnTo>
                  <a:lnTo>
                    <a:pt x="1410" y="117"/>
                  </a:lnTo>
                  <a:cubicBezTo>
                    <a:pt x="1260" y="37"/>
                    <a:pt x="1109" y="1"/>
                    <a:pt x="966"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
            <p:cNvSpPr/>
            <p:nvPr/>
          </p:nvSpPr>
          <p:spPr>
            <a:xfrm>
              <a:off x="5771200" y="5345375"/>
              <a:ext cx="282800" cy="243325"/>
            </a:xfrm>
            <a:custGeom>
              <a:avLst/>
              <a:gdLst/>
              <a:ahLst/>
              <a:cxnLst/>
              <a:rect l="l" t="t" r="r" b="b"/>
              <a:pathLst>
                <a:path w="11312" h="9733" extrusionOk="0">
                  <a:moveTo>
                    <a:pt x="10493" y="0"/>
                  </a:moveTo>
                  <a:cubicBezTo>
                    <a:pt x="10391" y="0"/>
                    <a:pt x="10289" y="35"/>
                    <a:pt x="10206" y="106"/>
                  </a:cubicBezTo>
                  <a:lnTo>
                    <a:pt x="210" y="8570"/>
                  </a:lnTo>
                  <a:cubicBezTo>
                    <a:pt x="23" y="8729"/>
                    <a:pt x="0" y="9010"/>
                    <a:pt x="159" y="9197"/>
                  </a:cubicBezTo>
                  <a:lnTo>
                    <a:pt x="479" y="9575"/>
                  </a:lnTo>
                  <a:cubicBezTo>
                    <a:pt x="567" y="9679"/>
                    <a:pt x="692" y="9732"/>
                    <a:pt x="819" y="9732"/>
                  </a:cubicBezTo>
                  <a:cubicBezTo>
                    <a:pt x="920" y="9732"/>
                    <a:pt x="1022" y="9698"/>
                    <a:pt x="1105" y="9627"/>
                  </a:cubicBezTo>
                  <a:lnTo>
                    <a:pt x="11100" y="1162"/>
                  </a:lnTo>
                  <a:cubicBezTo>
                    <a:pt x="11288" y="1004"/>
                    <a:pt x="11311" y="723"/>
                    <a:pt x="11153" y="536"/>
                  </a:cubicBezTo>
                  <a:lnTo>
                    <a:pt x="10833" y="157"/>
                  </a:lnTo>
                  <a:cubicBezTo>
                    <a:pt x="10745" y="54"/>
                    <a:pt x="10619" y="0"/>
                    <a:pt x="104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 name="Google Shape;135;p2"/>
          <p:cNvGrpSpPr/>
          <p:nvPr/>
        </p:nvGrpSpPr>
        <p:grpSpPr>
          <a:xfrm>
            <a:off x="8665459" y="1927334"/>
            <a:ext cx="340589" cy="570867"/>
            <a:chOff x="5268375" y="3348400"/>
            <a:chExt cx="259200" cy="434450"/>
          </a:xfrm>
        </p:grpSpPr>
        <p:sp>
          <p:nvSpPr>
            <p:cNvPr id="136" name="Google Shape;136;p2"/>
            <p:cNvSpPr/>
            <p:nvPr/>
          </p:nvSpPr>
          <p:spPr>
            <a:xfrm>
              <a:off x="5268375" y="3359525"/>
              <a:ext cx="243725" cy="423325"/>
            </a:xfrm>
            <a:custGeom>
              <a:avLst/>
              <a:gdLst/>
              <a:ahLst/>
              <a:cxnLst/>
              <a:rect l="l" t="t" r="r" b="b"/>
              <a:pathLst>
                <a:path w="9749" h="16933" extrusionOk="0">
                  <a:moveTo>
                    <a:pt x="2973" y="1"/>
                  </a:moveTo>
                  <a:cubicBezTo>
                    <a:pt x="2637" y="1"/>
                    <a:pt x="2299" y="57"/>
                    <a:pt x="1981" y="174"/>
                  </a:cubicBezTo>
                  <a:cubicBezTo>
                    <a:pt x="1348" y="395"/>
                    <a:pt x="799" y="856"/>
                    <a:pt x="465" y="1435"/>
                  </a:cubicBezTo>
                  <a:cubicBezTo>
                    <a:pt x="381" y="1579"/>
                    <a:pt x="316" y="1732"/>
                    <a:pt x="252" y="1884"/>
                  </a:cubicBezTo>
                  <a:cubicBezTo>
                    <a:pt x="205" y="2038"/>
                    <a:pt x="140" y="2196"/>
                    <a:pt x="113" y="2349"/>
                  </a:cubicBezTo>
                  <a:cubicBezTo>
                    <a:pt x="40" y="2657"/>
                    <a:pt x="12" y="2968"/>
                    <a:pt x="7" y="3274"/>
                  </a:cubicBezTo>
                  <a:cubicBezTo>
                    <a:pt x="1" y="4505"/>
                    <a:pt x="393" y="5597"/>
                    <a:pt x="681" y="6625"/>
                  </a:cubicBezTo>
                  <a:cubicBezTo>
                    <a:pt x="1267" y="8739"/>
                    <a:pt x="1974" y="10866"/>
                    <a:pt x="3021" y="12850"/>
                  </a:cubicBezTo>
                  <a:cubicBezTo>
                    <a:pt x="3548" y="13823"/>
                    <a:pt x="4106" y="14827"/>
                    <a:pt x="4975" y="15667"/>
                  </a:cubicBezTo>
                  <a:cubicBezTo>
                    <a:pt x="5197" y="15876"/>
                    <a:pt x="5435" y="16066"/>
                    <a:pt x="5690" y="16234"/>
                  </a:cubicBezTo>
                  <a:cubicBezTo>
                    <a:pt x="5949" y="16398"/>
                    <a:pt x="6224" y="16537"/>
                    <a:pt x="6510" y="16648"/>
                  </a:cubicBezTo>
                  <a:cubicBezTo>
                    <a:pt x="6791" y="16755"/>
                    <a:pt x="7081" y="16849"/>
                    <a:pt x="7402" y="16898"/>
                  </a:cubicBezTo>
                  <a:cubicBezTo>
                    <a:pt x="7535" y="16917"/>
                    <a:pt x="7675" y="16932"/>
                    <a:pt x="7822" y="16932"/>
                  </a:cubicBezTo>
                  <a:cubicBezTo>
                    <a:pt x="8026" y="16932"/>
                    <a:pt x="8242" y="16904"/>
                    <a:pt x="8468" y="16817"/>
                  </a:cubicBezTo>
                  <a:cubicBezTo>
                    <a:pt x="8657" y="16743"/>
                    <a:pt x="8851" y="16619"/>
                    <a:pt x="8990" y="16454"/>
                  </a:cubicBezTo>
                  <a:cubicBezTo>
                    <a:pt x="9072" y="16368"/>
                    <a:pt x="9105" y="16304"/>
                    <a:pt x="9154" y="16233"/>
                  </a:cubicBezTo>
                  <a:cubicBezTo>
                    <a:pt x="9202" y="16166"/>
                    <a:pt x="9245" y="16093"/>
                    <a:pt x="9281" y="16018"/>
                  </a:cubicBezTo>
                  <a:cubicBezTo>
                    <a:pt x="9433" y="15732"/>
                    <a:pt x="9536" y="15421"/>
                    <a:pt x="9588" y="15101"/>
                  </a:cubicBezTo>
                  <a:cubicBezTo>
                    <a:pt x="9695" y="14477"/>
                    <a:pt x="9644" y="13875"/>
                    <a:pt x="9540" y="13302"/>
                  </a:cubicBezTo>
                  <a:cubicBezTo>
                    <a:pt x="9435" y="12734"/>
                    <a:pt x="9251" y="12171"/>
                    <a:pt x="9070" y="11662"/>
                  </a:cubicBezTo>
                  <a:cubicBezTo>
                    <a:pt x="8888" y="11142"/>
                    <a:pt x="8700" y="10621"/>
                    <a:pt x="8492" y="10106"/>
                  </a:cubicBezTo>
                  <a:cubicBezTo>
                    <a:pt x="8073" y="9070"/>
                    <a:pt x="7606" y="8071"/>
                    <a:pt x="6960" y="7100"/>
                  </a:cubicBezTo>
                  <a:cubicBezTo>
                    <a:pt x="6782" y="6851"/>
                    <a:pt x="6577" y="6622"/>
                    <a:pt x="6348" y="6419"/>
                  </a:cubicBezTo>
                  <a:cubicBezTo>
                    <a:pt x="6109" y="6215"/>
                    <a:pt x="5826" y="6025"/>
                    <a:pt x="5463" y="5934"/>
                  </a:cubicBezTo>
                  <a:cubicBezTo>
                    <a:pt x="5365" y="5907"/>
                    <a:pt x="5261" y="5894"/>
                    <a:pt x="5155" y="5894"/>
                  </a:cubicBezTo>
                  <a:cubicBezTo>
                    <a:pt x="4872" y="5894"/>
                    <a:pt x="4579" y="5988"/>
                    <a:pt x="4366" y="6140"/>
                  </a:cubicBezTo>
                  <a:cubicBezTo>
                    <a:pt x="4082" y="6338"/>
                    <a:pt x="3870" y="6571"/>
                    <a:pt x="3694" y="6848"/>
                  </a:cubicBezTo>
                  <a:cubicBezTo>
                    <a:pt x="3348" y="7402"/>
                    <a:pt x="3249" y="8043"/>
                    <a:pt x="3270" y="8634"/>
                  </a:cubicBezTo>
                  <a:cubicBezTo>
                    <a:pt x="3296" y="9229"/>
                    <a:pt x="3423" y="9798"/>
                    <a:pt x="3612" y="10338"/>
                  </a:cubicBezTo>
                  <a:cubicBezTo>
                    <a:pt x="3799" y="10877"/>
                    <a:pt x="4044" y="11395"/>
                    <a:pt x="4340" y="11883"/>
                  </a:cubicBezTo>
                  <a:cubicBezTo>
                    <a:pt x="4637" y="12369"/>
                    <a:pt x="4980" y="12831"/>
                    <a:pt x="5426" y="13230"/>
                  </a:cubicBezTo>
                  <a:cubicBezTo>
                    <a:pt x="5485" y="13284"/>
                    <a:pt x="5559" y="13311"/>
                    <a:pt x="5634" y="13311"/>
                  </a:cubicBezTo>
                  <a:cubicBezTo>
                    <a:pt x="5718" y="13311"/>
                    <a:pt x="5801" y="13277"/>
                    <a:pt x="5862" y="13210"/>
                  </a:cubicBezTo>
                  <a:cubicBezTo>
                    <a:pt x="5977" y="13084"/>
                    <a:pt x="5968" y="12889"/>
                    <a:pt x="5842" y="12774"/>
                  </a:cubicBezTo>
                  <a:lnTo>
                    <a:pt x="5836" y="12769"/>
                  </a:lnTo>
                  <a:cubicBezTo>
                    <a:pt x="5474" y="12431"/>
                    <a:pt x="5165" y="11999"/>
                    <a:pt x="4905" y="11549"/>
                  </a:cubicBezTo>
                  <a:cubicBezTo>
                    <a:pt x="4645" y="11095"/>
                    <a:pt x="4433" y="10616"/>
                    <a:pt x="4273" y="10119"/>
                  </a:cubicBezTo>
                  <a:cubicBezTo>
                    <a:pt x="4113" y="9624"/>
                    <a:pt x="4016" y="9114"/>
                    <a:pt x="4007" y="8616"/>
                  </a:cubicBezTo>
                  <a:cubicBezTo>
                    <a:pt x="4000" y="8120"/>
                    <a:pt x="4102" y="7638"/>
                    <a:pt x="4349" y="7266"/>
                  </a:cubicBezTo>
                  <a:cubicBezTo>
                    <a:pt x="4469" y="7085"/>
                    <a:pt x="4623" y="6927"/>
                    <a:pt x="4805" y="6806"/>
                  </a:cubicBezTo>
                  <a:cubicBezTo>
                    <a:pt x="4913" y="6740"/>
                    <a:pt x="5012" y="6705"/>
                    <a:pt x="5119" y="6705"/>
                  </a:cubicBezTo>
                  <a:cubicBezTo>
                    <a:pt x="5167" y="6705"/>
                    <a:pt x="5217" y="6712"/>
                    <a:pt x="5269" y="6727"/>
                  </a:cubicBezTo>
                  <a:cubicBezTo>
                    <a:pt x="5615" y="6820"/>
                    <a:pt x="5990" y="7193"/>
                    <a:pt x="6260" y="7593"/>
                  </a:cubicBezTo>
                  <a:cubicBezTo>
                    <a:pt x="6531" y="8003"/>
                    <a:pt x="6794" y="8493"/>
                    <a:pt x="7022" y="8964"/>
                  </a:cubicBezTo>
                  <a:cubicBezTo>
                    <a:pt x="7254" y="9443"/>
                    <a:pt x="7461" y="9935"/>
                    <a:pt x="7655" y="10436"/>
                  </a:cubicBezTo>
                  <a:cubicBezTo>
                    <a:pt x="7848" y="10936"/>
                    <a:pt x="8027" y="11445"/>
                    <a:pt x="8197" y="11959"/>
                  </a:cubicBezTo>
                  <a:cubicBezTo>
                    <a:pt x="8374" y="12481"/>
                    <a:pt x="8522" y="12962"/>
                    <a:pt x="8609" y="13471"/>
                  </a:cubicBezTo>
                  <a:cubicBezTo>
                    <a:pt x="8696" y="13970"/>
                    <a:pt x="8724" y="14474"/>
                    <a:pt x="8637" y="14929"/>
                  </a:cubicBezTo>
                  <a:cubicBezTo>
                    <a:pt x="8601" y="15149"/>
                    <a:pt x="8527" y="15361"/>
                    <a:pt x="8420" y="15555"/>
                  </a:cubicBezTo>
                  <a:cubicBezTo>
                    <a:pt x="8397" y="15604"/>
                    <a:pt x="8369" y="15650"/>
                    <a:pt x="8337" y="15691"/>
                  </a:cubicBezTo>
                  <a:cubicBezTo>
                    <a:pt x="8309" y="15733"/>
                    <a:pt x="8274" y="15789"/>
                    <a:pt x="8257" y="15799"/>
                  </a:cubicBezTo>
                  <a:cubicBezTo>
                    <a:pt x="8221" y="15844"/>
                    <a:pt x="8174" y="15869"/>
                    <a:pt x="8112" y="15894"/>
                  </a:cubicBezTo>
                  <a:cubicBezTo>
                    <a:pt x="8043" y="15922"/>
                    <a:pt x="7949" y="15936"/>
                    <a:pt x="7841" y="15936"/>
                  </a:cubicBezTo>
                  <a:cubicBezTo>
                    <a:pt x="7755" y="15936"/>
                    <a:pt x="7659" y="15927"/>
                    <a:pt x="7562" y="15910"/>
                  </a:cubicBezTo>
                  <a:cubicBezTo>
                    <a:pt x="7343" y="15875"/>
                    <a:pt x="7110" y="15797"/>
                    <a:pt x="6884" y="15707"/>
                  </a:cubicBezTo>
                  <a:cubicBezTo>
                    <a:pt x="6661" y="15618"/>
                    <a:pt x="6448" y="15507"/>
                    <a:pt x="6246" y="15379"/>
                  </a:cubicBezTo>
                  <a:cubicBezTo>
                    <a:pt x="6046" y="15244"/>
                    <a:pt x="5856" y="15093"/>
                    <a:pt x="5681" y="14926"/>
                  </a:cubicBezTo>
                  <a:cubicBezTo>
                    <a:pt x="4971" y="14241"/>
                    <a:pt x="4441" y="13310"/>
                    <a:pt x="3940" y="12366"/>
                  </a:cubicBezTo>
                  <a:cubicBezTo>
                    <a:pt x="2953" y="10477"/>
                    <a:pt x="2277" y="8430"/>
                    <a:pt x="1707" y="6336"/>
                  </a:cubicBezTo>
                  <a:cubicBezTo>
                    <a:pt x="1408" y="5272"/>
                    <a:pt x="1073" y="4258"/>
                    <a:pt x="1090" y="3290"/>
                  </a:cubicBezTo>
                  <a:cubicBezTo>
                    <a:pt x="1097" y="2809"/>
                    <a:pt x="1191" y="2343"/>
                    <a:pt x="1407" y="1983"/>
                  </a:cubicBezTo>
                  <a:cubicBezTo>
                    <a:pt x="1515" y="1802"/>
                    <a:pt x="1649" y="1638"/>
                    <a:pt x="1808" y="1499"/>
                  </a:cubicBezTo>
                  <a:cubicBezTo>
                    <a:pt x="1972" y="1371"/>
                    <a:pt x="2147" y="1247"/>
                    <a:pt x="2349" y="1183"/>
                  </a:cubicBezTo>
                  <a:cubicBezTo>
                    <a:pt x="2556" y="1104"/>
                    <a:pt x="2779" y="1065"/>
                    <a:pt x="3003" y="1065"/>
                  </a:cubicBezTo>
                  <a:cubicBezTo>
                    <a:pt x="3206" y="1065"/>
                    <a:pt x="3411" y="1097"/>
                    <a:pt x="3606" y="1160"/>
                  </a:cubicBezTo>
                  <a:cubicBezTo>
                    <a:pt x="3813" y="1224"/>
                    <a:pt x="4010" y="1328"/>
                    <a:pt x="4191" y="1455"/>
                  </a:cubicBezTo>
                  <a:cubicBezTo>
                    <a:pt x="4378" y="1586"/>
                    <a:pt x="4561" y="1751"/>
                    <a:pt x="4729" y="1927"/>
                  </a:cubicBezTo>
                  <a:cubicBezTo>
                    <a:pt x="5402" y="2651"/>
                    <a:pt x="5889" y="3604"/>
                    <a:pt x="6407" y="4565"/>
                  </a:cubicBezTo>
                  <a:cubicBezTo>
                    <a:pt x="7426" y="6484"/>
                    <a:pt x="8392" y="8421"/>
                    <a:pt x="9116" y="10455"/>
                  </a:cubicBezTo>
                  <a:cubicBezTo>
                    <a:pt x="9161" y="10582"/>
                    <a:pt x="9280" y="10662"/>
                    <a:pt x="9407" y="10662"/>
                  </a:cubicBezTo>
                  <a:cubicBezTo>
                    <a:pt x="9437" y="10662"/>
                    <a:pt x="9468" y="10657"/>
                    <a:pt x="9498" y="10648"/>
                  </a:cubicBezTo>
                  <a:cubicBezTo>
                    <a:pt x="9657" y="10598"/>
                    <a:pt x="9749" y="10433"/>
                    <a:pt x="9706" y="10273"/>
                  </a:cubicBezTo>
                  <a:cubicBezTo>
                    <a:pt x="9132" y="8130"/>
                    <a:pt x="8226" y="6098"/>
                    <a:pt x="7259" y="4130"/>
                  </a:cubicBezTo>
                  <a:cubicBezTo>
                    <a:pt x="6782" y="3156"/>
                    <a:pt x="6302" y="2114"/>
                    <a:pt x="5487" y="1222"/>
                  </a:cubicBezTo>
                  <a:cubicBezTo>
                    <a:pt x="5280" y="1001"/>
                    <a:pt x="5059" y="794"/>
                    <a:pt x="4804" y="608"/>
                  </a:cubicBezTo>
                  <a:cubicBezTo>
                    <a:pt x="4540" y="418"/>
                    <a:pt x="4249" y="261"/>
                    <a:pt x="3937" y="159"/>
                  </a:cubicBezTo>
                  <a:cubicBezTo>
                    <a:pt x="3629" y="54"/>
                    <a:pt x="3302" y="1"/>
                    <a:pt x="2973"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
            <p:cNvSpPr/>
            <p:nvPr/>
          </p:nvSpPr>
          <p:spPr>
            <a:xfrm>
              <a:off x="5283850" y="3348400"/>
              <a:ext cx="243725" cy="423300"/>
            </a:xfrm>
            <a:custGeom>
              <a:avLst/>
              <a:gdLst/>
              <a:ahLst/>
              <a:cxnLst/>
              <a:rect l="l" t="t" r="r" b="b"/>
              <a:pathLst>
                <a:path w="9749" h="16932" extrusionOk="0">
                  <a:moveTo>
                    <a:pt x="2973" y="0"/>
                  </a:moveTo>
                  <a:cubicBezTo>
                    <a:pt x="2636" y="0"/>
                    <a:pt x="2299" y="57"/>
                    <a:pt x="1980" y="173"/>
                  </a:cubicBezTo>
                  <a:cubicBezTo>
                    <a:pt x="1347" y="395"/>
                    <a:pt x="799" y="856"/>
                    <a:pt x="465" y="1436"/>
                  </a:cubicBezTo>
                  <a:cubicBezTo>
                    <a:pt x="381" y="1579"/>
                    <a:pt x="315" y="1732"/>
                    <a:pt x="251" y="1883"/>
                  </a:cubicBezTo>
                  <a:cubicBezTo>
                    <a:pt x="204" y="2038"/>
                    <a:pt x="138" y="2196"/>
                    <a:pt x="112" y="2348"/>
                  </a:cubicBezTo>
                  <a:cubicBezTo>
                    <a:pt x="39" y="2656"/>
                    <a:pt x="11" y="2968"/>
                    <a:pt x="7" y="3273"/>
                  </a:cubicBezTo>
                  <a:cubicBezTo>
                    <a:pt x="0" y="4506"/>
                    <a:pt x="392" y="5597"/>
                    <a:pt x="679" y="6625"/>
                  </a:cubicBezTo>
                  <a:cubicBezTo>
                    <a:pt x="1265" y="8739"/>
                    <a:pt x="1973" y="10866"/>
                    <a:pt x="3020" y="12850"/>
                  </a:cubicBezTo>
                  <a:cubicBezTo>
                    <a:pt x="3547" y="13823"/>
                    <a:pt x="4105" y="14827"/>
                    <a:pt x="4975" y="15666"/>
                  </a:cubicBezTo>
                  <a:cubicBezTo>
                    <a:pt x="5196" y="15876"/>
                    <a:pt x="5435" y="16065"/>
                    <a:pt x="5689" y="16233"/>
                  </a:cubicBezTo>
                  <a:cubicBezTo>
                    <a:pt x="5948" y="16398"/>
                    <a:pt x="6222" y="16537"/>
                    <a:pt x="6509" y="16648"/>
                  </a:cubicBezTo>
                  <a:cubicBezTo>
                    <a:pt x="6791" y="16755"/>
                    <a:pt x="7080" y="16848"/>
                    <a:pt x="7401" y="16897"/>
                  </a:cubicBezTo>
                  <a:cubicBezTo>
                    <a:pt x="7534" y="16916"/>
                    <a:pt x="7675" y="16931"/>
                    <a:pt x="7822" y="16931"/>
                  </a:cubicBezTo>
                  <a:cubicBezTo>
                    <a:pt x="8025" y="16931"/>
                    <a:pt x="8241" y="16902"/>
                    <a:pt x="8467" y="16816"/>
                  </a:cubicBezTo>
                  <a:cubicBezTo>
                    <a:pt x="8657" y="16742"/>
                    <a:pt x="8851" y="16619"/>
                    <a:pt x="8989" y="16453"/>
                  </a:cubicBezTo>
                  <a:cubicBezTo>
                    <a:pt x="9071" y="16367"/>
                    <a:pt x="9103" y="16304"/>
                    <a:pt x="9153" y="16233"/>
                  </a:cubicBezTo>
                  <a:cubicBezTo>
                    <a:pt x="9201" y="16164"/>
                    <a:pt x="9243" y="16093"/>
                    <a:pt x="9280" y="16018"/>
                  </a:cubicBezTo>
                  <a:cubicBezTo>
                    <a:pt x="9432" y="15732"/>
                    <a:pt x="9536" y="15421"/>
                    <a:pt x="9588" y="15101"/>
                  </a:cubicBezTo>
                  <a:cubicBezTo>
                    <a:pt x="9694" y="14478"/>
                    <a:pt x="9642" y="13874"/>
                    <a:pt x="9538" y="13301"/>
                  </a:cubicBezTo>
                  <a:cubicBezTo>
                    <a:pt x="9433" y="12733"/>
                    <a:pt x="9250" y="12171"/>
                    <a:pt x="9069" y="11661"/>
                  </a:cubicBezTo>
                  <a:cubicBezTo>
                    <a:pt x="8889" y="11141"/>
                    <a:pt x="8699" y="10621"/>
                    <a:pt x="8491" y="10105"/>
                  </a:cubicBezTo>
                  <a:cubicBezTo>
                    <a:pt x="8072" y="9070"/>
                    <a:pt x="7605" y="8071"/>
                    <a:pt x="6958" y="7100"/>
                  </a:cubicBezTo>
                  <a:cubicBezTo>
                    <a:pt x="6782" y="6850"/>
                    <a:pt x="6577" y="6621"/>
                    <a:pt x="6347" y="6419"/>
                  </a:cubicBezTo>
                  <a:cubicBezTo>
                    <a:pt x="6109" y="6215"/>
                    <a:pt x="5825" y="6024"/>
                    <a:pt x="5462" y="5934"/>
                  </a:cubicBezTo>
                  <a:cubicBezTo>
                    <a:pt x="5364" y="5907"/>
                    <a:pt x="5260" y="5894"/>
                    <a:pt x="5155" y="5894"/>
                  </a:cubicBezTo>
                  <a:cubicBezTo>
                    <a:pt x="4872" y="5894"/>
                    <a:pt x="4579" y="5988"/>
                    <a:pt x="4366" y="6139"/>
                  </a:cubicBezTo>
                  <a:cubicBezTo>
                    <a:pt x="4081" y="6338"/>
                    <a:pt x="3869" y="6571"/>
                    <a:pt x="3693" y="6847"/>
                  </a:cubicBezTo>
                  <a:cubicBezTo>
                    <a:pt x="3347" y="7402"/>
                    <a:pt x="3248" y="8043"/>
                    <a:pt x="3269" y="8633"/>
                  </a:cubicBezTo>
                  <a:cubicBezTo>
                    <a:pt x="3295" y="9227"/>
                    <a:pt x="3423" y="9798"/>
                    <a:pt x="3611" y="10338"/>
                  </a:cubicBezTo>
                  <a:cubicBezTo>
                    <a:pt x="3799" y="10877"/>
                    <a:pt x="4042" y="11396"/>
                    <a:pt x="4340" y="11883"/>
                  </a:cubicBezTo>
                  <a:cubicBezTo>
                    <a:pt x="4636" y="12369"/>
                    <a:pt x="4978" y="12831"/>
                    <a:pt x="5424" y="13230"/>
                  </a:cubicBezTo>
                  <a:cubicBezTo>
                    <a:pt x="5484" y="13284"/>
                    <a:pt x="5558" y="13310"/>
                    <a:pt x="5632" y="13310"/>
                  </a:cubicBezTo>
                  <a:cubicBezTo>
                    <a:pt x="5716" y="13310"/>
                    <a:pt x="5800" y="13276"/>
                    <a:pt x="5861" y="13209"/>
                  </a:cubicBezTo>
                  <a:cubicBezTo>
                    <a:pt x="5975" y="13084"/>
                    <a:pt x="5967" y="12889"/>
                    <a:pt x="5841" y="12774"/>
                  </a:cubicBezTo>
                  <a:lnTo>
                    <a:pt x="5835" y="12769"/>
                  </a:lnTo>
                  <a:cubicBezTo>
                    <a:pt x="5474" y="12430"/>
                    <a:pt x="5164" y="11999"/>
                    <a:pt x="4905" y="11547"/>
                  </a:cubicBezTo>
                  <a:cubicBezTo>
                    <a:pt x="4644" y="11095"/>
                    <a:pt x="4432" y="10616"/>
                    <a:pt x="4272" y="10119"/>
                  </a:cubicBezTo>
                  <a:cubicBezTo>
                    <a:pt x="4112" y="9624"/>
                    <a:pt x="4015" y="9114"/>
                    <a:pt x="4006" y="8616"/>
                  </a:cubicBezTo>
                  <a:cubicBezTo>
                    <a:pt x="4000" y="8120"/>
                    <a:pt x="4101" y="7638"/>
                    <a:pt x="4347" y="7266"/>
                  </a:cubicBezTo>
                  <a:cubicBezTo>
                    <a:pt x="4468" y="7084"/>
                    <a:pt x="4623" y="6927"/>
                    <a:pt x="4803" y="6806"/>
                  </a:cubicBezTo>
                  <a:cubicBezTo>
                    <a:pt x="4912" y="6740"/>
                    <a:pt x="5011" y="6705"/>
                    <a:pt x="5118" y="6705"/>
                  </a:cubicBezTo>
                  <a:cubicBezTo>
                    <a:pt x="5166" y="6705"/>
                    <a:pt x="5216" y="6712"/>
                    <a:pt x="5268" y="6727"/>
                  </a:cubicBezTo>
                  <a:cubicBezTo>
                    <a:pt x="5615" y="6820"/>
                    <a:pt x="5989" y="7193"/>
                    <a:pt x="6260" y="7592"/>
                  </a:cubicBezTo>
                  <a:cubicBezTo>
                    <a:pt x="6531" y="8003"/>
                    <a:pt x="6794" y="8493"/>
                    <a:pt x="7022" y="8964"/>
                  </a:cubicBezTo>
                  <a:cubicBezTo>
                    <a:pt x="7252" y="9443"/>
                    <a:pt x="7461" y="9935"/>
                    <a:pt x="7655" y="10436"/>
                  </a:cubicBezTo>
                  <a:cubicBezTo>
                    <a:pt x="7848" y="10935"/>
                    <a:pt x="8025" y="11445"/>
                    <a:pt x="8196" y="11959"/>
                  </a:cubicBezTo>
                  <a:cubicBezTo>
                    <a:pt x="8373" y="12481"/>
                    <a:pt x="8522" y="12962"/>
                    <a:pt x="8609" y="13469"/>
                  </a:cubicBezTo>
                  <a:cubicBezTo>
                    <a:pt x="8694" y="13969"/>
                    <a:pt x="8722" y="14474"/>
                    <a:pt x="8635" y="14929"/>
                  </a:cubicBezTo>
                  <a:cubicBezTo>
                    <a:pt x="8599" y="15149"/>
                    <a:pt x="8526" y="15360"/>
                    <a:pt x="8419" y="15556"/>
                  </a:cubicBezTo>
                  <a:cubicBezTo>
                    <a:pt x="8396" y="15604"/>
                    <a:pt x="8368" y="15648"/>
                    <a:pt x="8336" y="15691"/>
                  </a:cubicBezTo>
                  <a:cubicBezTo>
                    <a:pt x="8306" y="15732"/>
                    <a:pt x="8272" y="15789"/>
                    <a:pt x="8256" y="15798"/>
                  </a:cubicBezTo>
                  <a:cubicBezTo>
                    <a:pt x="8220" y="15844"/>
                    <a:pt x="8173" y="15869"/>
                    <a:pt x="8111" y="15894"/>
                  </a:cubicBezTo>
                  <a:cubicBezTo>
                    <a:pt x="8041" y="15922"/>
                    <a:pt x="7946" y="15935"/>
                    <a:pt x="7838" y="15935"/>
                  </a:cubicBezTo>
                  <a:cubicBezTo>
                    <a:pt x="7752" y="15935"/>
                    <a:pt x="7657" y="15927"/>
                    <a:pt x="7561" y="15910"/>
                  </a:cubicBezTo>
                  <a:cubicBezTo>
                    <a:pt x="7342" y="15875"/>
                    <a:pt x="7109" y="15797"/>
                    <a:pt x="6882" y="15707"/>
                  </a:cubicBezTo>
                  <a:cubicBezTo>
                    <a:pt x="6660" y="15618"/>
                    <a:pt x="6447" y="15507"/>
                    <a:pt x="6244" y="15379"/>
                  </a:cubicBezTo>
                  <a:cubicBezTo>
                    <a:pt x="6044" y="15244"/>
                    <a:pt x="5855" y="15092"/>
                    <a:pt x="5680" y="14926"/>
                  </a:cubicBezTo>
                  <a:cubicBezTo>
                    <a:pt x="4970" y="14241"/>
                    <a:pt x="4439" y="13310"/>
                    <a:pt x="3937" y="12366"/>
                  </a:cubicBezTo>
                  <a:cubicBezTo>
                    <a:pt x="2950" y="10477"/>
                    <a:pt x="2276" y="8430"/>
                    <a:pt x="1706" y="6336"/>
                  </a:cubicBezTo>
                  <a:cubicBezTo>
                    <a:pt x="1406" y="5272"/>
                    <a:pt x="1072" y="4258"/>
                    <a:pt x="1087" y="3290"/>
                  </a:cubicBezTo>
                  <a:cubicBezTo>
                    <a:pt x="1096" y="2809"/>
                    <a:pt x="1190" y="2343"/>
                    <a:pt x="1405" y="1982"/>
                  </a:cubicBezTo>
                  <a:cubicBezTo>
                    <a:pt x="1514" y="1801"/>
                    <a:pt x="1648" y="1638"/>
                    <a:pt x="1807" y="1499"/>
                  </a:cubicBezTo>
                  <a:cubicBezTo>
                    <a:pt x="1971" y="1371"/>
                    <a:pt x="2146" y="1247"/>
                    <a:pt x="2348" y="1182"/>
                  </a:cubicBezTo>
                  <a:cubicBezTo>
                    <a:pt x="2554" y="1103"/>
                    <a:pt x="2777" y="1065"/>
                    <a:pt x="3001" y="1065"/>
                  </a:cubicBezTo>
                  <a:cubicBezTo>
                    <a:pt x="3205" y="1065"/>
                    <a:pt x="3410" y="1097"/>
                    <a:pt x="3605" y="1160"/>
                  </a:cubicBezTo>
                  <a:cubicBezTo>
                    <a:pt x="3812" y="1225"/>
                    <a:pt x="4007" y="1327"/>
                    <a:pt x="4190" y="1455"/>
                  </a:cubicBezTo>
                  <a:cubicBezTo>
                    <a:pt x="4377" y="1586"/>
                    <a:pt x="4560" y="1751"/>
                    <a:pt x="4728" y="1928"/>
                  </a:cubicBezTo>
                  <a:cubicBezTo>
                    <a:pt x="5400" y="2650"/>
                    <a:pt x="5888" y="3604"/>
                    <a:pt x="6406" y="4565"/>
                  </a:cubicBezTo>
                  <a:cubicBezTo>
                    <a:pt x="7425" y="6484"/>
                    <a:pt x="8390" y="8421"/>
                    <a:pt x="9114" y="10454"/>
                  </a:cubicBezTo>
                  <a:lnTo>
                    <a:pt x="9115" y="10455"/>
                  </a:lnTo>
                  <a:cubicBezTo>
                    <a:pt x="9159" y="10582"/>
                    <a:pt x="9278" y="10662"/>
                    <a:pt x="9405" y="10662"/>
                  </a:cubicBezTo>
                  <a:cubicBezTo>
                    <a:pt x="9436" y="10662"/>
                    <a:pt x="9467" y="10657"/>
                    <a:pt x="9498" y="10648"/>
                  </a:cubicBezTo>
                  <a:cubicBezTo>
                    <a:pt x="9657" y="10598"/>
                    <a:pt x="9748" y="10432"/>
                    <a:pt x="9705" y="10273"/>
                  </a:cubicBezTo>
                  <a:cubicBezTo>
                    <a:pt x="9131" y="8130"/>
                    <a:pt x="8225" y="6097"/>
                    <a:pt x="7259" y="4131"/>
                  </a:cubicBezTo>
                  <a:cubicBezTo>
                    <a:pt x="6782" y="3156"/>
                    <a:pt x="6302" y="2114"/>
                    <a:pt x="5486" y="1222"/>
                  </a:cubicBezTo>
                  <a:cubicBezTo>
                    <a:pt x="5279" y="1001"/>
                    <a:pt x="5059" y="794"/>
                    <a:pt x="4802" y="608"/>
                  </a:cubicBezTo>
                  <a:cubicBezTo>
                    <a:pt x="4540" y="418"/>
                    <a:pt x="4249" y="261"/>
                    <a:pt x="3935" y="157"/>
                  </a:cubicBezTo>
                  <a:cubicBezTo>
                    <a:pt x="3628" y="54"/>
                    <a:pt x="3301" y="0"/>
                    <a:pt x="297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 name="Google Shape;138;p2"/>
          <p:cNvGrpSpPr/>
          <p:nvPr/>
        </p:nvGrpSpPr>
        <p:grpSpPr>
          <a:xfrm>
            <a:off x="1446225" y="2806940"/>
            <a:ext cx="340786" cy="570834"/>
            <a:chOff x="2002900" y="3914700"/>
            <a:chExt cx="259350" cy="434425"/>
          </a:xfrm>
        </p:grpSpPr>
        <p:sp>
          <p:nvSpPr>
            <p:cNvPr id="139" name="Google Shape;139;p2"/>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1" name="Google Shape;141;p2"/>
          <p:cNvGrpSpPr/>
          <p:nvPr/>
        </p:nvGrpSpPr>
        <p:grpSpPr>
          <a:xfrm>
            <a:off x="2113485" y="1866901"/>
            <a:ext cx="340589" cy="570900"/>
            <a:chOff x="4347400" y="1195150"/>
            <a:chExt cx="259200" cy="434475"/>
          </a:xfrm>
        </p:grpSpPr>
        <p:sp>
          <p:nvSpPr>
            <p:cNvPr id="142" name="Google Shape;142;p2"/>
            <p:cNvSpPr/>
            <p:nvPr/>
          </p:nvSpPr>
          <p:spPr>
            <a:xfrm>
              <a:off x="4347400" y="1206300"/>
              <a:ext cx="243750" cy="423325"/>
            </a:xfrm>
            <a:custGeom>
              <a:avLst/>
              <a:gdLst/>
              <a:ahLst/>
              <a:cxnLst/>
              <a:rect l="l" t="t" r="r" b="b"/>
              <a:pathLst>
                <a:path w="9750" h="16933" extrusionOk="0">
                  <a:moveTo>
                    <a:pt x="2975" y="1"/>
                  </a:moveTo>
                  <a:cubicBezTo>
                    <a:pt x="2639" y="1"/>
                    <a:pt x="2301" y="57"/>
                    <a:pt x="1982" y="174"/>
                  </a:cubicBezTo>
                  <a:cubicBezTo>
                    <a:pt x="1348" y="394"/>
                    <a:pt x="800" y="857"/>
                    <a:pt x="467" y="1435"/>
                  </a:cubicBezTo>
                  <a:cubicBezTo>
                    <a:pt x="381" y="1578"/>
                    <a:pt x="316" y="1733"/>
                    <a:pt x="252" y="1883"/>
                  </a:cubicBezTo>
                  <a:cubicBezTo>
                    <a:pt x="205" y="2038"/>
                    <a:pt x="140" y="2197"/>
                    <a:pt x="113" y="2349"/>
                  </a:cubicBezTo>
                  <a:cubicBezTo>
                    <a:pt x="40" y="2656"/>
                    <a:pt x="12" y="2969"/>
                    <a:pt x="7" y="3274"/>
                  </a:cubicBezTo>
                  <a:cubicBezTo>
                    <a:pt x="1" y="4505"/>
                    <a:pt x="393" y="5597"/>
                    <a:pt x="681" y="6626"/>
                  </a:cubicBezTo>
                  <a:cubicBezTo>
                    <a:pt x="1267" y="8738"/>
                    <a:pt x="1974" y="10867"/>
                    <a:pt x="3022" y="12849"/>
                  </a:cubicBezTo>
                  <a:cubicBezTo>
                    <a:pt x="3550" y="13823"/>
                    <a:pt x="4106" y="14828"/>
                    <a:pt x="4976" y="15667"/>
                  </a:cubicBezTo>
                  <a:cubicBezTo>
                    <a:pt x="5198" y="15876"/>
                    <a:pt x="5437" y="16066"/>
                    <a:pt x="5690" y="16234"/>
                  </a:cubicBezTo>
                  <a:cubicBezTo>
                    <a:pt x="5950" y="16399"/>
                    <a:pt x="6225" y="16537"/>
                    <a:pt x="6510" y="16649"/>
                  </a:cubicBezTo>
                  <a:cubicBezTo>
                    <a:pt x="6792" y="16755"/>
                    <a:pt x="7082" y="16849"/>
                    <a:pt x="7404" y="16898"/>
                  </a:cubicBezTo>
                  <a:cubicBezTo>
                    <a:pt x="7537" y="16917"/>
                    <a:pt x="7677" y="16932"/>
                    <a:pt x="7824" y="16932"/>
                  </a:cubicBezTo>
                  <a:cubicBezTo>
                    <a:pt x="8027" y="16932"/>
                    <a:pt x="8243" y="16903"/>
                    <a:pt x="8470" y="16817"/>
                  </a:cubicBezTo>
                  <a:cubicBezTo>
                    <a:pt x="8659" y="16743"/>
                    <a:pt x="8852" y="16619"/>
                    <a:pt x="8991" y="16454"/>
                  </a:cubicBezTo>
                  <a:cubicBezTo>
                    <a:pt x="9073" y="16368"/>
                    <a:pt x="9106" y="16304"/>
                    <a:pt x="9155" y="16233"/>
                  </a:cubicBezTo>
                  <a:cubicBezTo>
                    <a:pt x="9203" y="16165"/>
                    <a:pt x="9246" y="16093"/>
                    <a:pt x="9282" y="16019"/>
                  </a:cubicBezTo>
                  <a:cubicBezTo>
                    <a:pt x="9434" y="15731"/>
                    <a:pt x="9538" y="15422"/>
                    <a:pt x="9589" y="15100"/>
                  </a:cubicBezTo>
                  <a:cubicBezTo>
                    <a:pt x="9696" y="14478"/>
                    <a:pt x="9645" y="13875"/>
                    <a:pt x="9540" y="13302"/>
                  </a:cubicBezTo>
                  <a:cubicBezTo>
                    <a:pt x="9436" y="12733"/>
                    <a:pt x="9251" y="12170"/>
                    <a:pt x="9071" y="11662"/>
                  </a:cubicBezTo>
                  <a:cubicBezTo>
                    <a:pt x="8890" y="11142"/>
                    <a:pt x="8701" y="10621"/>
                    <a:pt x="8494" y="10106"/>
                  </a:cubicBezTo>
                  <a:cubicBezTo>
                    <a:pt x="8074" y="9070"/>
                    <a:pt x="7607" y="8070"/>
                    <a:pt x="6961" y="7101"/>
                  </a:cubicBezTo>
                  <a:cubicBezTo>
                    <a:pt x="6784" y="6850"/>
                    <a:pt x="6578" y="6622"/>
                    <a:pt x="6349" y="6418"/>
                  </a:cubicBezTo>
                  <a:cubicBezTo>
                    <a:pt x="6110" y="6215"/>
                    <a:pt x="5827" y="6025"/>
                    <a:pt x="5464" y="5935"/>
                  </a:cubicBezTo>
                  <a:cubicBezTo>
                    <a:pt x="5366" y="5907"/>
                    <a:pt x="5262" y="5894"/>
                    <a:pt x="5156" y="5894"/>
                  </a:cubicBezTo>
                  <a:cubicBezTo>
                    <a:pt x="4873" y="5894"/>
                    <a:pt x="4580" y="5988"/>
                    <a:pt x="4368" y="6140"/>
                  </a:cubicBezTo>
                  <a:cubicBezTo>
                    <a:pt x="4083" y="6338"/>
                    <a:pt x="3871" y="6572"/>
                    <a:pt x="3695" y="6848"/>
                  </a:cubicBezTo>
                  <a:cubicBezTo>
                    <a:pt x="3350" y="7402"/>
                    <a:pt x="3250" y="8044"/>
                    <a:pt x="3271" y="8634"/>
                  </a:cubicBezTo>
                  <a:cubicBezTo>
                    <a:pt x="3297" y="9228"/>
                    <a:pt x="3424" y="9799"/>
                    <a:pt x="3613" y="10339"/>
                  </a:cubicBezTo>
                  <a:cubicBezTo>
                    <a:pt x="3800" y="10878"/>
                    <a:pt x="4045" y="11395"/>
                    <a:pt x="4341" y="11883"/>
                  </a:cubicBezTo>
                  <a:cubicBezTo>
                    <a:pt x="4639" y="12369"/>
                    <a:pt x="4981" y="12832"/>
                    <a:pt x="5427" y="13230"/>
                  </a:cubicBezTo>
                  <a:cubicBezTo>
                    <a:pt x="5486" y="13284"/>
                    <a:pt x="5560" y="13310"/>
                    <a:pt x="5635" y="13310"/>
                  </a:cubicBezTo>
                  <a:cubicBezTo>
                    <a:pt x="5718" y="13310"/>
                    <a:pt x="5802" y="13277"/>
                    <a:pt x="5863" y="13210"/>
                  </a:cubicBezTo>
                  <a:cubicBezTo>
                    <a:pt x="5978" y="13084"/>
                    <a:pt x="5969" y="12890"/>
                    <a:pt x="5842" y="12774"/>
                  </a:cubicBezTo>
                  <a:lnTo>
                    <a:pt x="5837" y="12769"/>
                  </a:lnTo>
                  <a:cubicBezTo>
                    <a:pt x="5475" y="12431"/>
                    <a:pt x="5167" y="12000"/>
                    <a:pt x="4907" y="11548"/>
                  </a:cubicBezTo>
                  <a:cubicBezTo>
                    <a:pt x="4646" y="11096"/>
                    <a:pt x="4434" y="10617"/>
                    <a:pt x="4275" y="10119"/>
                  </a:cubicBezTo>
                  <a:cubicBezTo>
                    <a:pt x="4114" y="9625"/>
                    <a:pt x="4017" y="9115"/>
                    <a:pt x="4008" y="8617"/>
                  </a:cubicBezTo>
                  <a:cubicBezTo>
                    <a:pt x="4001" y="8121"/>
                    <a:pt x="4103" y="7639"/>
                    <a:pt x="4350" y="7267"/>
                  </a:cubicBezTo>
                  <a:cubicBezTo>
                    <a:pt x="4470" y="7084"/>
                    <a:pt x="4624" y="6928"/>
                    <a:pt x="4806" y="6806"/>
                  </a:cubicBezTo>
                  <a:cubicBezTo>
                    <a:pt x="4914" y="6740"/>
                    <a:pt x="5012" y="6705"/>
                    <a:pt x="5118" y="6705"/>
                  </a:cubicBezTo>
                  <a:cubicBezTo>
                    <a:pt x="5167" y="6705"/>
                    <a:pt x="5217" y="6712"/>
                    <a:pt x="5271" y="6728"/>
                  </a:cubicBezTo>
                  <a:cubicBezTo>
                    <a:pt x="5616" y="6820"/>
                    <a:pt x="5991" y="7194"/>
                    <a:pt x="6261" y="7593"/>
                  </a:cubicBezTo>
                  <a:cubicBezTo>
                    <a:pt x="6532" y="8004"/>
                    <a:pt x="6797" y="8492"/>
                    <a:pt x="7023" y="8965"/>
                  </a:cubicBezTo>
                  <a:cubicBezTo>
                    <a:pt x="7255" y="9444"/>
                    <a:pt x="7463" y="9936"/>
                    <a:pt x="7656" y="10436"/>
                  </a:cubicBezTo>
                  <a:cubicBezTo>
                    <a:pt x="7850" y="10936"/>
                    <a:pt x="8028" y="11445"/>
                    <a:pt x="8198" y="11959"/>
                  </a:cubicBezTo>
                  <a:cubicBezTo>
                    <a:pt x="8376" y="12482"/>
                    <a:pt x="8523" y="12963"/>
                    <a:pt x="8611" y="13470"/>
                  </a:cubicBezTo>
                  <a:cubicBezTo>
                    <a:pt x="8697" y="13970"/>
                    <a:pt x="8725" y="14474"/>
                    <a:pt x="8638" y="14930"/>
                  </a:cubicBezTo>
                  <a:cubicBezTo>
                    <a:pt x="8602" y="15149"/>
                    <a:pt x="8529" y="15361"/>
                    <a:pt x="8421" y="15556"/>
                  </a:cubicBezTo>
                  <a:cubicBezTo>
                    <a:pt x="8399" y="15603"/>
                    <a:pt x="8370" y="15649"/>
                    <a:pt x="8338" y="15692"/>
                  </a:cubicBezTo>
                  <a:cubicBezTo>
                    <a:pt x="8310" y="15732"/>
                    <a:pt x="8275" y="15789"/>
                    <a:pt x="8259" y="15799"/>
                  </a:cubicBezTo>
                  <a:cubicBezTo>
                    <a:pt x="8222" y="15845"/>
                    <a:pt x="8175" y="15869"/>
                    <a:pt x="8113" y="15895"/>
                  </a:cubicBezTo>
                  <a:cubicBezTo>
                    <a:pt x="8044" y="15923"/>
                    <a:pt x="7949" y="15936"/>
                    <a:pt x="7841" y="15936"/>
                  </a:cubicBezTo>
                  <a:cubicBezTo>
                    <a:pt x="7755" y="15936"/>
                    <a:pt x="7660" y="15928"/>
                    <a:pt x="7563" y="15911"/>
                  </a:cubicBezTo>
                  <a:cubicBezTo>
                    <a:pt x="7345" y="15874"/>
                    <a:pt x="7112" y="15798"/>
                    <a:pt x="6885" y="15708"/>
                  </a:cubicBezTo>
                  <a:cubicBezTo>
                    <a:pt x="6662" y="15618"/>
                    <a:pt x="6449" y="15508"/>
                    <a:pt x="6247" y="15380"/>
                  </a:cubicBezTo>
                  <a:cubicBezTo>
                    <a:pt x="6047" y="15245"/>
                    <a:pt x="5858" y="15093"/>
                    <a:pt x="5683" y="14927"/>
                  </a:cubicBezTo>
                  <a:cubicBezTo>
                    <a:pt x="4972" y="14241"/>
                    <a:pt x="4442" y="13310"/>
                    <a:pt x="3941" y="12367"/>
                  </a:cubicBezTo>
                  <a:cubicBezTo>
                    <a:pt x="2954" y="10477"/>
                    <a:pt x="2278" y="8431"/>
                    <a:pt x="1709" y="6336"/>
                  </a:cubicBezTo>
                  <a:cubicBezTo>
                    <a:pt x="1409" y="5273"/>
                    <a:pt x="1074" y="4258"/>
                    <a:pt x="1091" y="3289"/>
                  </a:cubicBezTo>
                  <a:cubicBezTo>
                    <a:pt x="1099" y="2809"/>
                    <a:pt x="1193" y="2344"/>
                    <a:pt x="1409" y="1983"/>
                  </a:cubicBezTo>
                  <a:cubicBezTo>
                    <a:pt x="1516" y="1801"/>
                    <a:pt x="1651" y="1639"/>
                    <a:pt x="1808" y="1499"/>
                  </a:cubicBezTo>
                  <a:cubicBezTo>
                    <a:pt x="1973" y="1371"/>
                    <a:pt x="2148" y="1248"/>
                    <a:pt x="2350" y="1183"/>
                  </a:cubicBezTo>
                  <a:cubicBezTo>
                    <a:pt x="2557" y="1103"/>
                    <a:pt x="2780" y="1064"/>
                    <a:pt x="3005" y="1064"/>
                  </a:cubicBezTo>
                  <a:cubicBezTo>
                    <a:pt x="3208" y="1064"/>
                    <a:pt x="3412" y="1096"/>
                    <a:pt x="3608" y="1160"/>
                  </a:cubicBezTo>
                  <a:cubicBezTo>
                    <a:pt x="3814" y="1225"/>
                    <a:pt x="4010" y="1328"/>
                    <a:pt x="4191" y="1455"/>
                  </a:cubicBezTo>
                  <a:cubicBezTo>
                    <a:pt x="4380" y="1586"/>
                    <a:pt x="4561" y="1752"/>
                    <a:pt x="4729" y="1928"/>
                  </a:cubicBezTo>
                  <a:cubicBezTo>
                    <a:pt x="5402" y="2651"/>
                    <a:pt x="5889" y="3603"/>
                    <a:pt x="6408" y="4564"/>
                  </a:cubicBezTo>
                  <a:cubicBezTo>
                    <a:pt x="7427" y="6485"/>
                    <a:pt x="8393" y="8421"/>
                    <a:pt x="9117" y="10455"/>
                  </a:cubicBezTo>
                  <a:lnTo>
                    <a:pt x="9117" y="10456"/>
                  </a:lnTo>
                  <a:cubicBezTo>
                    <a:pt x="9161" y="10582"/>
                    <a:pt x="9280" y="10662"/>
                    <a:pt x="9408" y="10662"/>
                  </a:cubicBezTo>
                  <a:cubicBezTo>
                    <a:pt x="9438" y="10662"/>
                    <a:pt x="9469" y="10658"/>
                    <a:pt x="9499" y="10648"/>
                  </a:cubicBezTo>
                  <a:cubicBezTo>
                    <a:pt x="9658" y="10599"/>
                    <a:pt x="9750" y="10433"/>
                    <a:pt x="9706" y="10272"/>
                  </a:cubicBezTo>
                  <a:cubicBezTo>
                    <a:pt x="9132" y="8130"/>
                    <a:pt x="8227" y="6099"/>
                    <a:pt x="7259" y="4131"/>
                  </a:cubicBezTo>
                  <a:cubicBezTo>
                    <a:pt x="6783" y="3157"/>
                    <a:pt x="6303" y="2115"/>
                    <a:pt x="5487" y="1223"/>
                  </a:cubicBezTo>
                  <a:cubicBezTo>
                    <a:pt x="5280" y="1001"/>
                    <a:pt x="5061" y="793"/>
                    <a:pt x="4804" y="608"/>
                  </a:cubicBezTo>
                  <a:cubicBezTo>
                    <a:pt x="4541" y="418"/>
                    <a:pt x="4251" y="261"/>
                    <a:pt x="3937" y="158"/>
                  </a:cubicBezTo>
                  <a:cubicBezTo>
                    <a:pt x="3630" y="54"/>
                    <a:pt x="3303" y="1"/>
                    <a:pt x="2975"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p:nvPr/>
          </p:nvSpPr>
          <p:spPr>
            <a:xfrm>
              <a:off x="4362875" y="1195150"/>
              <a:ext cx="243725" cy="423300"/>
            </a:xfrm>
            <a:custGeom>
              <a:avLst/>
              <a:gdLst/>
              <a:ahLst/>
              <a:cxnLst/>
              <a:rect l="l" t="t" r="r" b="b"/>
              <a:pathLst>
                <a:path w="9749" h="16932" extrusionOk="0">
                  <a:moveTo>
                    <a:pt x="2974" y="0"/>
                  </a:moveTo>
                  <a:cubicBezTo>
                    <a:pt x="2637" y="0"/>
                    <a:pt x="2300" y="57"/>
                    <a:pt x="1982" y="173"/>
                  </a:cubicBezTo>
                  <a:cubicBezTo>
                    <a:pt x="1348" y="394"/>
                    <a:pt x="800" y="856"/>
                    <a:pt x="466" y="1435"/>
                  </a:cubicBezTo>
                  <a:cubicBezTo>
                    <a:pt x="382" y="1578"/>
                    <a:pt x="316" y="1731"/>
                    <a:pt x="252" y="1883"/>
                  </a:cubicBezTo>
                  <a:cubicBezTo>
                    <a:pt x="205" y="2038"/>
                    <a:pt x="140" y="2196"/>
                    <a:pt x="113" y="2349"/>
                  </a:cubicBezTo>
                  <a:cubicBezTo>
                    <a:pt x="40" y="2656"/>
                    <a:pt x="12" y="2968"/>
                    <a:pt x="8" y="3274"/>
                  </a:cubicBezTo>
                  <a:cubicBezTo>
                    <a:pt x="1" y="4505"/>
                    <a:pt x="393" y="5596"/>
                    <a:pt x="681" y="6625"/>
                  </a:cubicBezTo>
                  <a:cubicBezTo>
                    <a:pt x="1267" y="8738"/>
                    <a:pt x="1974" y="10866"/>
                    <a:pt x="3021" y="12849"/>
                  </a:cubicBezTo>
                  <a:cubicBezTo>
                    <a:pt x="3548" y="13822"/>
                    <a:pt x="4106" y="14827"/>
                    <a:pt x="4976" y="15667"/>
                  </a:cubicBezTo>
                  <a:cubicBezTo>
                    <a:pt x="5197" y="15875"/>
                    <a:pt x="5437" y="16066"/>
                    <a:pt x="5690" y="16234"/>
                  </a:cubicBezTo>
                  <a:cubicBezTo>
                    <a:pt x="5949" y="16398"/>
                    <a:pt x="6224" y="16537"/>
                    <a:pt x="6510" y="16647"/>
                  </a:cubicBezTo>
                  <a:cubicBezTo>
                    <a:pt x="6791" y="16754"/>
                    <a:pt x="7081" y="16849"/>
                    <a:pt x="7402" y="16898"/>
                  </a:cubicBezTo>
                  <a:cubicBezTo>
                    <a:pt x="7536" y="16917"/>
                    <a:pt x="7676" y="16932"/>
                    <a:pt x="7823" y="16932"/>
                  </a:cubicBezTo>
                  <a:cubicBezTo>
                    <a:pt x="8027" y="16932"/>
                    <a:pt x="8242" y="16903"/>
                    <a:pt x="8468" y="16817"/>
                  </a:cubicBezTo>
                  <a:cubicBezTo>
                    <a:pt x="8659" y="16742"/>
                    <a:pt x="8852" y="16619"/>
                    <a:pt x="8990" y="16454"/>
                  </a:cubicBezTo>
                  <a:cubicBezTo>
                    <a:pt x="9072" y="16367"/>
                    <a:pt x="9105" y="16304"/>
                    <a:pt x="9154" y="16233"/>
                  </a:cubicBezTo>
                  <a:cubicBezTo>
                    <a:pt x="9202" y="16165"/>
                    <a:pt x="9245" y="16093"/>
                    <a:pt x="9282" y="16019"/>
                  </a:cubicBezTo>
                  <a:cubicBezTo>
                    <a:pt x="9434" y="15731"/>
                    <a:pt x="9538" y="15422"/>
                    <a:pt x="9588" y="15100"/>
                  </a:cubicBezTo>
                  <a:cubicBezTo>
                    <a:pt x="9695" y="14477"/>
                    <a:pt x="9644" y="13875"/>
                    <a:pt x="9540" y="13302"/>
                  </a:cubicBezTo>
                  <a:cubicBezTo>
                    <a:pt x="9435" y="12733"/>
                    <a:pt x="9251" y="12170"/>
                    <a:pt x="9071" y="11662"/>
                  </a:cubicBezTo>
                  <a:cubicBezTo>
                    <a:pt x="8889" y="11141"/>
                    <a:pt x="8700" y="10621"/>
                    <a:pt x="8492" y="10106"/>
                  </a:cubicBezTo>
                  <a:cubicBezTo>
                    <a:pt x="8073" y="9070"/>
                    <a:pt x="7607" y="8070"/>
                    <a:pt x="6960" y="7101"/>
                  </a:cubicBezTo>
                  <a:cubicBezTo>
                    <a:pt x="6782" y="6850"/>
                    <a:pt x="6578" y="6622"/>
                    <a:pt x="6348" y="6418"/>
                  </a:cubicBezTo>
                  <a:cubicBezTo>
                    <a:pt x="6109" y="6215"/>
                    <a:pt x="5826" y="6025"/>
                    <a:pt x="5463" y="5934"/>
                  </a:cubicBezTo>
                  <a:cubicBezTo>
                    <a:pt x="5365" y="5906"/>
                    <a:pt x="5262" y="5893"/>
                    <a:pt x="5157" y="5893"/>
                  </a:cubicBezTo>
                  <a:cubicBezTo>
                    <a:pt x="4874" y="5893"/>
                    <a:pt x="4580" y="5988"/>
                    <a:pt x="4367" y="6140"/>
                  </a:cubicBezTo>
                  <a:cubicBezTo>
                    <a:pt x="4082" y="6338"/>
                    <a:pt x="3870" y="6570"/>
                    <a:pt x="3694" y="6848"/>
                  </a:cubicBezTo>
                  <a:cubicBezTo>
                    <a:pt x="3348" y="7402"/>
                    <a:pt x="3249" y="8043"/>
                    <a:pt x="3271" y="8633"/>
                  </a:cubicBezTo>
                  <a:cubicBezTo>
                    <a:pt x="3296" y="9228"/>
                    <a:pt x="3423" y="9798"/>
                    <a:pt x="3612" y="10339"/>
                  </a:cubicBezTo>
                  <a:cubicBezTo>
                    <a:pt x="3800" y="10878"/>
                    <a:pt x="4044" y="11395"/>
                    <a:pt x="4340" y="11883"/>
                  </a:cubicBezTo>
                  <a:cubicBezTo>
                    <a:pt x="4637" y="12368"/>
                    <a:pt x="4980" y="12832"/>
                    <a:pt x="5426" y="13230"/>
                  </a:cubicBezTo>
                  <a:cubicBezTo>
                    <a:pt x="5485" y="13284"/>
                    <a:pt x="5559" y="13310"/>
                    <a:pt x="5634" y="13310"/>
                  </a:cubicBezTo>
                  <a:cubicBezTo>
                    <a:pt x="5718" y="13310"/>
                    <a:pt x="5801" y="13277"/>
                    <a:pt x="5862" y="13210"/>
                  </a:cubicBezTo>
                  <a:cubicBezTo>
                    <a:pt x="5977" y="13084"/>
                    <a:pt x="5968" y="12889"/>
                    <a:pt x="5842" y="12774"/>
                  </a:cubicBezTo>
                  <a:lnTo>
                    <a:pt x="5837" y="12768"/>
                  </a:lnTo>
                  <a:cubicBezTo>
                    <a:pt x="5474" y="12430"/>
                    <a:pt x="5165" y="11999"/>
                    <a:pt x="4906" y="11548"/>
                  </a:cubicBezTo>
                  <a:cubicBezTo>
                    <a:pt x="4645" y="11096"/>
                    <a:pt x="4433" y="10616"/>
                    <a:pt x="4273" y="10118"/>
                  </a:cubicBezTo>
                  <a:cubicBezTo>
                    <a:pt x="4114" y="9625"/>
                    <a:pt x="4016" y="9113"/>
                    <a:pt x="4008" y="8616"/>
                  </a:cubicBezTo>
                  <a:cubicBezTo>
                    <a:pt x="4000" y="8121"/>
                    <a:pt x="4102" y="7637"/>
                    <a:pt x="4349" y="7267"/>
                  </a:cubicBezTo>
                  <a:cubicBezTo>
                    <a:pt x="4469" y="7084"/>
                    <a:pt x="4624" y="6928"/>
                    <a:pt x="4805" y="6805"/>
                  </a:cubicBezTo>
                  <a:cubicBezTo>
                    <a:pt x="4913" y="6740"/>
                    <a:pt x="5011" y="6705"/>
                    <a:pt x="5117" y="6705"/>
                  </a:cubicBezTo>
                  <a:cubicBezTo>
                    <a:pt x="5166" y="6705"/>
                    <a:pt x="5216" y="6712"/>
                    <a:pt x="5269" y="6728"/>
                  </a:cubicBezTo>
                  <a:cubicBezTo>
                    <a:pt x="5615" y="6820"/>
                    <a:pt x="5990" y="7194"/>
                    <a:pt x="6261" y="7593"/>
                  </a:cubicBezTo>
                  <a:cubicBezTo>
                    <a:pt x="6532" y="8003"/>
                    <a:pt x="6796" y="8492"/>
                    <a:pt x="7023" y="8965"/>
                  </a:cubicBezTo>
                  <a:cubicBezTo>
                    <a:pt x="7254" y="9444"/>
                    <a:pt x="7461" y="9936"/>
                    <a:pt x="7655" y="10436"/>
                  </a:cubicBezTo>
                  <a:cubicBezTo>
                    <a:pt x="7848" y="10936"/>
                    <a:pt x="8027" y="11445"/>
                    <a:pt x="8197" y="11959"/>
                  </a:cubicBezTo>
                  <a:cubicBezTo>
                    <a:pt x="8374" y="12482"/>
                    <a:pt x="8522" y="12963"/>
                    <a:pt x="8609" y="13470"/>
                  </a:cubicBezTo>
                  <a:cubicBezTo>
                    <a:pt x="8696" y="13970"/>
                    <a:pt x="8723" y="14475"/>
                    <a:pt x="8637" y="14930"/>
                  </a:cubicBezTo>
                  <a:cubicBezTo>
                    <a:pt x="8601" y="15150"/>
                    <a:pt x="8527" y="15361"/>
                    <a:pt x="8420" y="15556"/>
                  </a:cubicBezTo>
                  <a:cubicBezTo>
                    <a:pt x="8397" y="15604"/>
                    <a:pt x="8369" y="15649"/>
                    <a:pt x="8337" y="15692"/>
                  </a:cubicBezTo>
                  <a:cubicBezTo>
                    <a:pt x="8308" y="15732"/>
                    <a:pt x="8274" y="15790"/>
                    <a:pt x="8257" y="15799"/>
                  </a:cubicBezTo>
                  <a:cubicBezTo>
                    <a:pt x="8221" y="15845"/>
                    <a:pt x="8174" y="15870"/>
                    <a:pt x="8112" y="15895"/>
                  </a:cubicBezTo>
                  <a:cubicBezTo>
                    <a:pt x="8043" y="15923"/>
                    <a:pt x="7947" y="15936"/>
                    <a:pt x="7839" y="15936"/>
                  </a:cubicBezTo>
                  <a:cubicBezTo>
                    <a:pt x="7753" y="15936"/>
                    <a:pt x="7658" y="15927"/>
                    <a:pt x="7562" y="15910"/>
                  </a:cubicBezTo>
                  <a:cubicBezTo>
                    <a:pt x="7343" y="15874"/>
                    <a:pt x="7110" y="15798"/>
                    <a:pt x="6883" y="15708"/>
                  </a:cubicBezTo>
                  <a:cubicBezTo>
                    <a:pt x="6661" y="15617"/>
                    <a:pt x="6448" y="15508"/>
                    <a:pt x="6246" y="15380"/>
                  </a:cubicBezTo>
                  <a:cubicBezTo>
                    <a:pt x="6046" y="15245"/>
                    <a:pt x="5856" y="15093"/>
                    <a:pt x="5681" y="14926"/>
                  </a:cubicBezTo>
                  <a:cubicBezTo>
                    <a:pt x="4971" y="14242"/>
                    <a:pt x="4441" y="13310"/>
                    <a:pt x="3939" y="12367"/>
                  </a:cubicBezTo>
                  <a:cubicBezTo>
                    <a:pt x="2951" y="10478"/>
                    <a:pt x="2277" y="8431"/>
                    <a:pt x="1707" y="6336"/>
                  </a:cubicBezTo>
                  <a:cubicBezTo>
                    <a:pt x="1407" y="5273"/>
                    <a:pt x="1073" y="4259"/>
                    <a:pt x="1089" y="3289"/>
                  </a:cubicBezTo>
                  <a:cubicBezTo>
                    <a:pt x="1097" y="2809"/>
                    <a:pt x="1191" y="2344"/>
                    <a:pt x="1407" y="1983"/>
                  </a:cubicBezTo>
                  <a:cubicBezTo>
                    <a:pt x="1515" y="1801"/>
                    <a:pt x="1649" y="1638"/>
                    <a:pt x="1808" y="1500"/>
                  </a:cubicBezTo>
                  <a:cubicBezTo>
                    <a:pt x="1972" y="1372"/>
                    <a:pt x="2147" y="1248"/>
                    <a:pt x="2349" y="1184"/>
                  </a:cubicBezTo>
                  <a:cubicBezTo>
                    <a:pt x="2556" y="1104"/>
                    <a:pt x="2779" y="1065"/>
                    <a:pt x="3003" y="1065"/>
                  </a:cubicBezTo>
                  <a:cubicBezTo>
                    <a:pt x="3206" y="1065"/>
                    <a:pt x="3411" y="1097"/>
                    <a:pt x="3606" y="1161"/>
                  </a:cubicBezTo>
                  <a:cubicBezTo>
                    <a:pt x="3813" y="1225"/>
                    <a:pt x="4009" y="1329"/>
                    <a:pt x="4191" y="1456"/>
                  </a:cubicBezTo>
                  <a:cubicBezTo>
                    <a:pt x="4378" y="1587"/>
                    <a:pt x="4561" y="1752"/>
                    <a:pt x="4729" y="1928"/>
                  </a:cubicBezTo>
                  <a:cubicBezTo>
                    <a:pt x="5402" y="2651"/>
                    <a:pt x="5889" y="3604"/>
                    <a:pt x="6407" y="4565"/>
                  </a:cubicBezTo>
                  <a:cubicBezTo>
                    <a:pt x="7425" y="6485"/>
                    <a:pt x="8392" y="8421"/>
                    <a:pt x="9116" y="10455"/>
                  </a:cubicBezTo>
                  <a:lnTo>
                    <a:pt x="9117" y="10456"/>
                  </a:lnTo>
                  <a:cubicBezTo>
                    <a:pt x="9161" y="10581"/>
                    <a:pt x="9280" y="10661"/>
                    <a:pt x="9408" y="10661"/>
                  </a:cubicBezTo>
                  <a:cubicBezTo>
                    <a:pt x="9438" y="10661"/>
                    <a:pt x="9469" y="10657"/>
                    <a:pt x="9499" y="10647"/>
                  </a:cubicBezTo>
                  <a:cubicBezTo>
                    <a:pt x="9657" y="10598"/>
                    <a:pt x="9749" y="10433"/>
                    <a:pt x="9706" y="10272"/>
                  </a:cubicBezTo>
                  <a:cubicBezTo>
                    <a:pt x="9132" y="8129"/>
                    <a:pt x="8227" y="6098"/>
                    <a:pt x="7259" y="4130"/>
                  </a:cubicBezTo>
                  <a:cubicBezTo>
                    <a:pt x="6784" y="3156"/>
                    <a:pt x="6304" y="2114"/>
                    <a:pt x="5487" y="1222"/>
                  </a:cubicBezTo>
                  <a:cubicBezTo>
                    <a:pt x="5280" y="1001"/>
                    <a:pt x="5060" y="793"/>
                    <a:pt x="4804" y="608"/>
                  </a:cubicBezTo>
                  <a:cubicBezTo>
                    <a:pt x="4541" y="417"/>
                    <a:pt x="4250" y="261"/>
                    <a:pt x="3937" y="158"/>
                  </a:cubicBezTo>
                  <a:cubicBezTo>
                    <a:pt x="3629" y="54"/>
                    <a:pt x="3302" y="0"/>
                    <a:pt x="29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 name="Google Shape;144;p2"/>
          <p:cNvGrpSpPr/>
          <p:nvPr/>
        </p:nvGrpSpPr>
        <p:grpSpPr>
          <a:xfrm>
            <a:off x="588714" y="3918056"/>
            <a:ext cx="354386" cy="578521"/>
            <a:chOff x="2254100" y="3662800"/>
            <a:chExt cx="269700" cy="440275"/>
          </a:xfrm>
        </p:grpSpPr>
        <p:sp>
          <p:nvSpPr>
            <p:cNvPr id="145" name="Google Shape;145;p2"/>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2"/>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 Bullet Points">
  <p:cSld name="TITLE_AND_BODY_1">
    <p:spTree>
      <p:nvGrpSpPr>
        <p:cNvPr id="1" name="Shape 615"/>
        <p:cNvGrpSpPr/>
        <p:nvPr/>
      </p:nvGrpSpPr>
      <p:grpSpPr>
        <a:xfrm>
          <a:off x="0" y="0"/>
          <a:ext cx="0" cy="0"/>
          <a:chOff x="0" y="0"/>
          <a:chExt cx="0" cy="0"/>
        </a:xfrm>
      </p:grpSpPr>
      <p:grpSp>
        <p:nvGrpSpPr>
          <p:cNvPr id="616" name="Google Shape;616;p13"/>
          <p:cNvGrpSpPr/>
          <p:nvPr/>
        </p:nvGrpSpPr>
        <p:grpSpPr>
          <a:xfrm>
            <a:off x="-119100" y="-16593"/>
            <a:ext cx="9382200" cy="5250878"/>
            <a:chOff x="-119100" y="-64178"/>
            <a:chExt cx="9382200" cy="5250878"/>
          </a:xfrm>
        </p:grpSpPr>
        <p:grpSp>
          <p:nvGrpSpPr>
            <p:cNvPr id="617" name="Google Shape;617;p13"/>
            <p:cNvGrpSpPr/>
            <p:nvPr/>
          </p:nvGrpSpPr>
          <p:grpSpPr>
            <a:xfrm>
              <a:off x="-119100" y="-57269"/>
              <a:ext cx="9382200" cy="5243970"/>
              <a:chOff x="-83362" y="-66754"/>
              <a:chExt cx="9382200" cy="5243970"/>
            </a:xfrm>
          </p:grpSpPr>
          <p:cxnSp>
            <p:nvCxnSpPr>
              <p:cNvPr id="618" name="Google Shape;618;p13"/>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19" name="Google Shape;619;p13"/>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20" name="Google Shape;620;p13"/>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21" name="Google Shape;621;p13"/>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22" name="Google Shape;622;p13"/>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23" name="Google Shape;623;p13"/>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24" name="Google Shape;624;p13"/>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25" name="Google Shape;625;p13"/>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26" name="Google Shape;626;p13"/>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27" name="Google Shape;627;p13"/>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28" name="Google Shape;628;p13"/>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29" name="Google Shape;629;p13"/>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30" name="Google Shape;630;p13"/>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631" name="Google Shape;631;p13"/>
            <p:cNvGrpSpPr/>
            <p:nvPr/>
          </p:nvGrpSpPr>
          <p:grpSpPr>
            <a:xfrm>
              <a:off x="212142" y="-64178"/>
              <a:ext cx="8809975" cy="5214627"/>
              <a:chOff x="299872" y="-35537"/>
              <a:chExt cx="8809975" cy="5214627"/>
            </a:xfrm>
          </p:grpSpPr>
          <p:grpSp>
            <p:nvGrpSpPr>
              <p:cNvPr id="632" name="Google Shape;632;p13"/>
              <p:cNvGrpSpPr/>
              <p:nvPr/>
            </p:nvGrpSpPr>
            <p:grpSpPr>
              <a:xfrm rot="5400000">
                <a:off x="1669520" y="-1405185"/>
                <a:ext cx="5214627" cy="7953923"/>
                <a:chOff x="-83362" y="-2664949"/>
                <a:chExt cx="9382200" cy="7433573"/>
              </a:xfrm>
            </p:grpSpPr>
            <p:cxnSp>
              <p:nvCxnSpPr>
                <p:cNvPr id="633" name="Google Shape;633;p13"/>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34" name="Google Shape;634;p13"/>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35" name="Google Shape;635;p13"/>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36" name="Google Shape;636;p13"/>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37" name="Google Shape;637;p13"/>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38" name="Google Shape;638;p13"/>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39" name="Google Shape;639;p13"/>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40" name="Google Shape;640;p13"/>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41" name="Google Shape;641;p13"/>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42" name="Google Shape;642;p13"/>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43" name="Google Shape;643;p13"/>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44" name="Google Shape;644;p13"/>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45" name="Google Shape;645;p13"/>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46" name="Google Shape;646;p13"/>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47" name="Google Shape;647;p13"/>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48" name="Google Shape;648;p13"/>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49" name="Google Shape;649;p13"/>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50" name="Google Shape;650;p13"/>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51" name="Google Shape;651;p13"/>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652" name="Google Shape;652;p13"/>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653" name="Google Shape;653;p13"/>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654" name="Google Shape;654;p13"/>
          <p:cNvSpPr txBox="1">
            <a:spLocks noGrp="1"/>
          </p:cNvSpPr>
          <p:nvPr>
            <p:ph type="title"/>
          </p:nvPr>
        </p:nvSpPr>
        <p:spPr>
          <a:xfrm>
            <a:off x="819829" y="378006"/>
            <a:ext cx="5049300" cy="1033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800"/>
              <a:buNone/>
              <a:defRPr/>
            </a:lvl2pPr>
            <a:lvl3pPr lvl="2" rtl="0">
              <a:lnSpc>
                <a:spcPct val="100000"/>
              </a:lnSpc>
              <a:spcBef>
                <a:spcPts val="0"/>
              </a:spcBef>
              <a:spcAft>
                <a:spcPts val="0"/>
              </a:spcAft>
              <a:buSzPts val="2800"/>
              <a:buNone/>
              <a:defRPr/>
            </a:lvl3pPr>
            <a:lvl4pPr lvl="3" rtl="0">
              <a:lnSpc>
                <a:spcPct val="100000"/>
              </a:lnSpc>
              <a:spcBef>
                <a:spcPts val="0"/>
              </a:spcBef>
              <a:spcAft>
                <a:spcPts val="0"/>
              </a:spcAft>
              <a:buSzPts val="2800"/>
              <a:buNone/>
              <a:defRPr/>
            </a:lvl4pPr>
            <a:lvl5pPr lvl="4" rtl="0">
              <a:lnSpc>
                <a:spcPct val="100000"/>
              </a:lnSpc>
              <a:spcBef>
                <a:spcPts val="0"/>
              </a:spcBef>
              <a:spcAft>
                <a:spcPts val="0"/>
              </a:spcAft>
              <a:buSzPts val="2800"/>
              <a:buNone/>
              <a:defRPr/>
            </a:lvl5pPr>
            <a:lvl6pPr lvl="5" rtl="0">
              <a:lnSpc>
                <a:spcPct val="100000"/>
              </a:lnSpc>
              <a:spcBef>
                <a:spcPts val="0"/>
              </a:spcBef>
              <a:spcAft>
                <a:spcPts val="0"/>
              </a:spcAft>
              <a:buSzPts val="2800"/>
              <a:buNone/>
              <a:defRPr/>
            </a:lvl6pPr>
            <a:lvl7pPr lvl="6" rtl="0">
              <a:lnSpc>
                <a:spcPct val="100000"/>
              </a:lnSpc>
              <a:spcBef>
                <a:spcPts val="0"/>
              </a:spcBef>
              <a:spcAft>
                <a:spcPts val="0"/>
              </a:spcAft>
              <a:buSzPts val="2800"/>
              <a:buNone/>
              <a:defRPr/>
            </a:lvl7pPr>
            <a:lvl8pPr lvl="7" rtl="0">
              <a:lnSpc>
                <a:spcPct val="100000"/>
              </a:lnSpc>
              <a:spcBef>
                <a:spcPts val="0"/>
              </a:spcBef>
              <a:spcAft>
                <a:spcPts val="0"/>
              </a:spcAft>
              <a:buSzPts val="2800"/>
              <a:buNone/>
              <a:defRPr/>
            </a:lvl8pPr>
            <a:lvl9pPr lvl="8" rtl="0">
              <a:lnSpc>
                <a:spcPct val="100000"/>
              </a:lnSpc>
              <a:spcBef>
                <a:spcPts val="0"/>
              </a:spcBef>
              <a:spcAft>
                <a:spcPts val="0"/>
              </a:spcAft>
              <a:buSzPts val="2800"/>
              <a:buNone/>
              <a:defRPr/>
            </a:lvl9pPr>
          </a:lstStyle>
          <a:p>
            <a:endParaRPr/>
          </a:p>
        </p:txBody>
      </p:sp>
      <p:sp>
        <p:nvSpPr>
          <p:cNvPr id="655" name="Google Shape;655;p13"/>
          <p:cNvSpPr txBox="1">
            <a:spLocks noGrp="1"/>
          </p:cNvSpPr>
          <p:nvPr>
            <p:ph type="body" idx="1"/>
          </p:nvPr>
        </p:nvSpPr>
        <p:spPr>
          <a:xfrm>
            <a:off x="819825" y="896725"/>
            <a:ext cx="7700100" cy="3555300"/>
          </a:xfrm>
          <a:prstGeom prst="rect">
            <a:avLst/>
          </a:prstGeom>
        </p:spPr>
        <p:txBody>
          <a:bodyPr spcFirstLastPara="1" wrap="square" lIns="91425" tIns="91425" rIns="91425" bIns="91425" anchor="t" anchorCtr="0">
            <a:noAutofit/>
          </a:bodyPr>
          <a:lstStyle>
            <a:lvl1pPr marL="457200" lvl="0" indent="-311150" rtl="0">
              <a:spcBef>
                <a:spcPts val="0"/>
              </a:spcBef>
              <a:spcAft>
                <a:spcPts val="0"/>
              </a:spcAft>
              <a:buSzPts val="1300"/>
              <a:buChar char="●"/>
              <a:defRPr sz="1300"/>
            </a:lvl1pPr>
            <a:lvl2pPr marL="914400" lvl="1" indent="-311150" rtl="0">
              <a:spcBef>
                <a:spcPts val="1600"/>
              </a:spcBef>
              <a:spcAft>
                <a:spcPts val="0"/>
              </a:spcAft>
              <a:buSzPts val="1300"/>
              <a:buChar char="○"/>
              <a:defRPr sz="1300"/>
            </a:lvl2pPr>
            <a:lvl3pPr marL="1371600" lvl="2" indent="-311150" rtl="0">
              <a:spcBef>
                <a:spcPts val="1600"/>
              </a:spcBef>
              <a:spcAft>
                <a:spcPts val="0"/>
              </a:spcAft>
              <a:buSzPts val="1300"/>
              <a:buChar char="■"/>
              <a:defRPr sz="1300"/>
            </a:lvl3pPr>
            <a:lvl4pPr marL="1828800" lvl="3" indent="-311150" rtl="0">
              <a:spcBef>
                <a:spcPts val="1600"/>
              </a:spcBef>
              <a:spcAft>
                <a:spcPts val="0"/>
              </a:spcAft>
              <a:buSzPts val="1300"/>
              <a:buChar char="●"/>
              <a:defRPr sz="1300"/>
            </a:lvl4pPr>
            <a:lvl5pPr marL="2286000" lvl="4" indent="-311150" rtl="0">
              <a:spcBef>
                <a:spcPts val="1600"/>
              </a:spcBef>
              <a:spcAft>
                <a:spcPts val="0"/>
              </a:spcAft>
              <a:buSzPts val="1300"/>
              <a:buChar char="○"/>
              <a:defRPr sz="1300"/>
            </a:lvl5pPr>
            <a:lvl6pPr marL="2743200" lvl="5" indent="-311150" rtl="0">
              <a:spcBef>
                <a:spcPts val="1600"/>
              </a:spcBef>
              <a:spcAft>
                <a:spcPts val="0"/>
              </a:spcAft>
              <a:buSzPts val="1300"/>
              <a:buChar char="■"/>
              <a:defRPr sz="1300"/>
            </a:lvl6pPr>
            <a:lvl7pPr marL="3200400" lvl="6" indent="-311150" rtl="0">
              <a:spcBef>
                <a:spcPts val="1600"/>
              </a:spcBef>
              <a:spcAft>
                <a:spcPts val="0"/>
              </a:spcAft>
              <a:buSzPts val="1300"/>
              <a:buChar char="●"/>
              <a:defRPr sz="1300"/>
            </a:lvl7pPr>
            <a:lvl8pPr marL="3657600" lvl="7" indent="-311150" rtl="0">
              <a:spcBef>
                <a:spcPts val="1600"/>
              </a:spcBef>
              <a:spcAft>
                <a:spcPts val="0"/>
              </a:spcAft>
              <a:buSzPts val="1300"/>
              <a:buChar char="○"/>
              <a:defRPr sz="1300"/>
            </a:lvl8pPr>
            <a:lvl9pPr marL="4114800" lvl="8" indent="-311150" rtl="0">
              <a:spcBef>
                <a:spcPts val="1600"/>
              </a:spcBef>
              <a:spcAft>
                <a:spcPts val="1600"/>
              </a:spcAft>
              <a:buSzPts val="1300"/>
              <a:buChar char="■"/>
              <a:defRPr sz="1300"/>
            </a:lvl9pPr>
          </a:lstStyle>
          <a:p>
            <a:endParaRPr/>
          </a:p>
        </p:txBody>
      </p:sp>
      <p:grpSp>
        <p:nvGrpSpPr>
          <p:cNvPr id="656" name="Google Shape;656;p13"/>
          <p:cNvGrpSpPr/>
          <p:nvPr/>
        </p:nvGrpSpPr>
        <p:grpSpPr>
          <a:xfrm>
            <a:off x="8468175" y="178565"/>
            <a:ext cx="340786" cy="570834"/>
            <a:chOff x="2002900" y="3914700"/>
            <a:chExt cx="259350" cy="434425"/>
          </a:xfrm>
        </p:grpSpPr>
        <p:sp>
          <p:nvSpPr>
            <p:cNvPr id="657" name="Google Shape;657;p13"/>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13"/>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59" name="Google Shape;659;p13"/>
          <p:cNvGrpSpPr/>
          <p:nvPr/>
        </p:nvGrpSpPr>
        <p:grpSpPr>
          <a:xfrm>
            <a:off x="8612639" y="862156"/>
            <a:ext cx="354386" cy="578521"/>
            <a:chOff x="2254100" y="3662800"/>
            <a:chExt cx="269700" cy="440275"/>
          </a:xfrm>
        </p:grpSpPr>
        <p:sp>
          <p:nvSpPr>
            <p:cNvPr id="660" name="Google Shape;660;p13"/>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13"/>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Title">
  <p:cSld name="SECTION_HEADER_1">
    <p:spTree>
      <p:nvGrpSpPr>
        <p:cNvPr id="1" name="Shape 662"/>
        <p:cNvGrpSpPr/>
        <p:nvPr/>
      </p:nvGrpSpPr>
      <p:grpSpPr>
        <a:xfrm>
          <a:off x="0" y="0"/>
          <a:ext cx="0" cy="0"/>
          <a:chOff x="0" y="0"/>
          <a:chExt cx="0" cy="0"/>
        </a:xfrm>
      </p:grpSpPr>
      <p:grpSp>
        <p:nvGrpSpPr>
          <p:cNvPr id="663" name="Google Shape;663;p14"/>
          <p:cNvGrpSpPr/>
          <p:nvPr/>
        </p:nvGrpSpPr>
        <p:grpSpPr>
          <a:xfrm>
            <a:off x="-119100" y="-16593"/>
            <a:ext cx="9382200" cy="5250878"/>
            <a:chOff x="-119100" y="-64178"/>
            <a:chExt cx="9382200" cy="5250878"/>
          </a:xfrm>
        </p:grpSpPr>
        <p:grpSp>
          <p:nvGrpSpPr>
            <p:cNvPr id="664" name="Google Shape;664;p14"/>
            <p:cNvGrpSpPr/>
            <p:nvPr/>
          </p:nvGrpSpPr>
          <p:grpSpPr>
            <a:xfrm>
              <a:off x="-119100" y="-57269"/>
              <a:ext cx="9382200" cy="5243970"/>
              <a:chOff x="-83362" y="-66754"/>
              <a:chExt cx="9382200" cy="5243970"/>
            </a:xfrm>
          </p:grpSpPr>
          <p:cxnSp>
            <p:nvCxnSpPr>
              <p:cNvPr id="665" name="Google Shape;665;p14"/>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66" name="Google Shape;666;p14"/>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67" name="Google Shape;667;p14"/>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68" name="Google Shape;668;p14"/>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69" name="Google Shape;669;p14"/>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70" name="Google Shape;670;p14"/>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71" name="Google Shape;671;p14"/>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72" name="Google Shape;672;p14"/>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73" name="Google Shape;673;p14"/>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74" name="Google Shape;674;p14"/>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75" name="Google Shape;675;p14"/>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76" name="Google Shape;676;p14"/>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77" name="Google Shape;677;p14"/>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678" name="Google Shape;678;p14"/>
            <p:cNvGrpSpPr/>
            <p:nvPr/>
          </p:nvGrpSpPr>
          <p:grpSpPr>
            <a:xfrm>
              <a:off x="212142" y="-64178"/>
              <a:ext cx="8809975" cy="5214627"/>
              <a:chOff x="299872" y="-35537"/>
              <a:chExt cx="8809975" cy="5214627"/>
            </a:xfrm>
          </p:grpSpPr>
          <p:grpSp>
            <p:nvGrpSpPr>
              <p:cNvPr id="679" name="Google Shape;679;p14"/>
              <p:cNvGrpSpPr/>
              <p:nvPr/>
            </p:nvGrpSpPr>
            <p:grpSpPr>
              <a:xfrm rot="5400000">
                <a:off x="1669520" y="-1405185"/>
                <a:ext cx="5214627" cy="7953923"/>
                <a:chOff x="-83362" y="-2664949"/>
                <a:chExt cx="9382200" cy="7433573"/>
              </a:xfrm>
            </p:grpSpPr>
            <p:cxnSp>
              <p:nvCxnSpPr>
                <p:cNvPr id="680" name="Google Shape;680;p14"/>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81" name="Google Shape;681;p14"/>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82" name="Google Shape;682;p14"/>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83" name="Google Shape;683;p14"/>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84" name="Google Shape;684;p14"/>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85" name="Google Shape;685;p14"/>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86" name="Google Shape;686;p14"/>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87" name="Google Shape;687;p14"/>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88" name="Google Shape;688;p14"/>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89" name="Google Shape;689;p14"/>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90" name="Google Shape;690;p14"/>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91" name="Google Shape;691;p14"/>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92" name="Google Shape;692;p14"/>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93" name="Google Shape;693;p14"/>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94" name="Google Shape;694;p14"/>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95" name="Google Shape;695;p14"/>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96" name="Google Shape;696;p14"/>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97" name="Google Shape;697;p14"/>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698" name="Google Shape;698;p14"/>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699" name="Google Shape;699;p14"/>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700" name="Google Shape;700;p14"/>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701" name="Google Shape;701;p14"/>
          <p:cNvSpPr txBox="1">
            <a:spLocks noGrp="1"/>
          </p:cNvSpPr>
          <p:nvPr>
            <p:ph type="title"/>
          </p:nvPr>
        </p:nvSpPr>
        <p:spPr>
          <a:xfrm>
            <a:off x="1978200" y="1547871"/>
            <a:ext cx="5187600" cy="13311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7200"/>
              <a:buNone/>
              <a:defRPr sz="72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702" name="Google Shape;702;p14"/>
          <p:cNvSpPr txBox="1">
            <a:spLocks noGrp="1"/>
          </p:cNvSpPr>
          <p:nvPr>
            <p:ph type="subTitle" idx="1"/>
          </p:nvPr>
        </p:nvSpPr>
        <p:spPr>
          <a:xfrm>
            <a:off x="2832450" y="2731238"/>
            <a:ext cx="3479100" cy="1028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703" name="Google Shape;703;p14"/>
          <p:cNvSpPr/>
          <p:nvPr/>
        </p:nvSpPr>
        <p:spPr>
          <a:xfrm rot="-10303763">
            <a:off x="-926076" y="3388122"/>
            <a:ext cx="3427184" cy="3041069"/>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14"/>
          <p:cNvSpPr/>
          <p:nvPr/>
        </p:nvSpPr>
        <p:spPr>
          <a:xfrm rot="5869302">
            <a:off x="7417885" y="-267663"/>
            <a:ext cx="3427179" cy="3041065"/>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5" name="Google Shape;705;p14"/>
          <p:cNvGrpSpPr/>
          <p:nvPr/>
        </p:nvGrpSpPr>
        <p:grpSpPr>
          <a:xfrm rot="-937174">
            <a:off x="8399384" y="3207232"/>
            <a:ext cx="340793" cy="570846"/>
            <a:chOff x="2002900" y="3914700"/>
            <a:chExt cx="259350" cy="434425"/>
          </a:xfrm>
        </p:grpSpPr>
        <p:sp>
          <p:nvSpPr>
            <p:cNvPr id="706" name="Google Shape;706;p14"/>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14"/>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8" name="Google Shape;708;p14"/>
          <p:cNvGrpSpPr/>
          <p:nvPr/>
        </p:nvGrpSpPr>
        <p:grpSpPr>
          <a:xfrm rot="-937174">
            <a:off x="8151734" y="3807307"/>
            <a:ext cx="340793" cy="570846"/>
            <a:chOff x="2002900" y="3914700"/>
            <a:chExt cx="259350" cy="434425"/>
          </a:xfrm>
        </p:grpSpPr>
        <p:sp>
          <p:nvSpPr>
            <p:cNvPr id="709" name="Google Shape;709;p14"/>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14"/>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1" name="Google Shape;711;p14"/>
          <p:cNvSpPr/>
          <p:nvPr/>
        </p:nvSpPr>
        <p:spPr>
          <a:xfrm>
            <a:off x="-176197" y="2"/>
            <a:ext cx="1928312" cy="2339618"/>
          </a:xfrm>
          <a:custGeom>
            <a:avLst/>
            <a:gdLst/>
            <a:ahLst/>
            <a:cxnLst/>
            <a:rect l="l" t="t" r="r" b="b"/>
            <a:pathLst>
              <a:path w="42954" h="52116" extrusionOk="0">
                <a:moveTo>
                  <a:pt x="16522" y="22002"/>
                </a:moveTo>
                <a:cubicBezTo>
                  <a:pt x="16588" y="22002"/>
                  <a:pt x="16653" y="22006"/>
                  <a:pt x="16719" y="22013"/>
                </a:cubicBezTo>
                <a:cubicBezTo>
                  <a:pt x="17011" y="22053"/>
                  <a:pt x="17265" y="22151"/>
                  <a:pt x="17520" y="22346"/>
                </a:cubicBezTo>
                <a:cubicBezTo>
                  <a:pt x="18021" y="22722"/>
                  <a:pt x="18393" y="23438"/>
                  <a:pt x="18513" y="24189"/>
                </a:cubicBezTo>
                <a:cubicBezTo>
                  <a:pt x="18642" y="24970"/>
                  <a:pt x="18554" y="25845"/>
                  <a:pt x="18379" y="26765"/>
                </a:cubicBezTo>
                <a:cubicBezTo>
                  <a:pt x="18292" y="27226"/>
                  <a:pt x="18177" y="27699"/>
                  <a:pt x="18075" y="28165"/>
                </a:cubicBezTo>
                <a:cubicBezTo>
                  <a:pt x="18057" y="28235"/>
                  <a:pt x="18040" y="28305"/>
                  <a:pt x="18022" y="28375"/>
                </a:cubicBezTo>
                <a:lnTo>
                  <a:pt x="18009" y="28373"/>
                </a:lnTo>
                <a:cubicBezTo>
                  <a:pt x="17596" y="28306"/>
                  <a:pt x="17190" y="28193"/>
                  <a:pt x="16803" y="28033"/>
                </a:cubicBezTo>
                <a:cubicBezTo>
                  <a:pt x="16415" y="27877"/>
                  <a:pt x="16073" y="27693"/>
                  <a:pt x="15755" y="27454"/>
                </a:cubicBezTo>
                <a:cubicBezTo>
                  <a:pt x="15118" y="26979"/>
                  <a:pt x="14600" y="26319"/>
                  <a:pt x="14326" y="25607"/>
                </a:cubicBezTo>
                <a:cubicBezTo>
                  <a:pt x="14189" y="25252"/>
                  <a:pt x="14113" y="24884"/>
                  <a:pt x="14107" y="24528"/>
                </a:cubicBezTo>
                <a:cubicBezTo>
                  <a:pt x="14105" y="24351"/>
                  <a:pt x="14119" y="24174"/>
                  <a:pt x="14148" y="24000"/>
                </a:cubicBezTo>
                <a:cubicBezTo>
                  <a:pt x="14178" y="23840"/>
                  <a:pt x="14225" y="23684"/>
                  <a:pt x="14290" y="23535"/>
                </a:cubicBezTo>
                <a:cubicBezTo>
                  <a:pt x="14549" y="22929"/>
                  <a:pt x="15137" y="22384"/>
                  <a:pt x="15780" y="22146"/>
                </a:cubicBezTo>
                <a:cubicBezTo>
                  <a:pt x="16030" y="22051"/>
                  <a:pt x="16284" y="22002"/>
                  <a:pt x="16522" y="22002"/>
                </a:cubicBezTo>
                <a:close/>
                <a:moveTo>
                  <a:pt x="42620" y="1"/>
                </a:moveTo>
                <a:cubicBezTo>
                  <a:pt x="42482" y="1"/>
                  <a:pt x="42360" y="94"/>
                  <a:pt x="42323" y="228"/>
                </a:cubicBezTo>
                <a:cubicBezTo>
                  <a:pt x="41267" y="4038"/>
                  <a:pt x="40150" y="7830"/>
                  <a:pt x="38625" y="11432"/>
                </a:cubicBezTo>
                <a:cubicBezTo>
                  <a:pt x="37105" y="15029"/>
                  <a:pt x="35165" y="18441"/>
                  <a:pt x="32594" y="21298"/>
                </a:cubicBezTo>
                <a:cubicBezTo>
                  <a:pt x="31325" y="22739"/>
                  <a:pt x="29888" y="24016"/>
                  <a:pt x="28342" y="25118"/>
                </a:cubicBezTo>
                <a:cubicBezTo>
                  <a:pt x="26784" y="26197"/>
                  <a:pt x="25106" y="27094"/>
                  <a:pt x="23332" y="27703"/>
                </a:cubicBezTo>
                <a:cubicBezTo>
                  <a:pt x="22442" y="28000"/>
                  <a:pt x="21543" y="28253"/>
                  <a:pt x="20643" y="28372"/>
                </a:cubicBezTo>
                <a:cubicBezTo>
                  <a:pt x="20503" y="28393"/>
                  <a:pt x="20363" y="28409"/>
                  <a:pt x="20224" y="28425"/>
                </a:cubicBezTo>
                <a:cubicBezTo>
                  <a:pt x="20322" y="28011"/>
                  <a:pt x="20414" y="27595"/>
                  <a:pt x="20501" y="27175"/>
                </a:cubicBezTo>
                <a:cubicBezTo>
                  <a:pt x="20701" y="26157"/>
                  <a:pt x="20852" y="25033"/>
                  <a:pt x="20671" y="23849"/>
                </a:cubicBezTo>
                <a:cubicBezTo>
                  <a:pt x="20576" y="23249"/>
                  <a:pt x="20396" y="22657"/>
                  <a:pt x="20103" y="22102"/>
                </a:cubicBezTo>
                <a:cubicBezTo>
                  <a:pt x="19812" y="21549"/>
                  <a:pt x="19412" y="21021"/>
                  <a:pt x="18876" y="20604"/>
                </a:cubicBezTo>
                <a:cubicBezTo>
                  <a:pt x="18356" y="20184"/>
                  <a:pt x="17657" y="19896"/>
                  <a:pt x="16968" y="19821"/>
                </a:cubicBezTo>
                <a:cubicBezTo>
                  <a:pt x="16825" y="19806"/>
                  <a:pt x="16681" y="19797"/>
                  <a:pt x="16536" y="19797"/>
                </a:cubicBezTo>
                <a:cubicBezTo>
                  <a:pt x="15995" y="19797"/>
                  <a:pt x="15473" y="19908"/>
                  <a:pt x="14997" y="20091"/>
                </a:cubicBezTo>
                <a:cubicBezTo>
                  <a:pt x="13798" y="20563"/>
                  <a:pt x="12816" y="21462"/>
                  <a:pt x="12285" y="22674"/>
                </a:cubicBezTo>
                <a:cubicBezTo>
                  <a:pt x="12153" y="22974"/>
                  <a:pt x="12060" y="23306"/>
                  <a:pt x="12001" y="23628"/>
                </a:cubicBezTo>
                <a:cubicBezTo>
                  <a:pt x="11949" y="23942"/>
                  <a:pt x="11926" y="24260"/>
                  <a:pt x="11932" y="24578"/>
                </a:cubicBezTo>
                <a:cubicBezTo>
                  <a:pt x="11948" y="25211"/>
                  <a:pt x="12084" y="25828"/>
                  <a:pt x="12306" y="26394"/>
                </a:cubicBezTo>
                <a:cubicBezTo>
                  <a:pt x="12756" y="27528"/>
                  <a:pt x="13523" y="28474"/>
                  <a:pt x="14471" y="29180"/>
                </a:cubicBezTo>
                <a:cubicBezTo>
                  <a:pt x="15381" y="29849"/>
                  <a:pt x="16416" y="30246"/>
                  <a:pt x="17461" y="30430"/>
                </a:cubicBezTo>
                <a:cubicBezTo>
                  <a:pt x="16991" y="31983"/>
                  <a:pt x="16415" y="33502"/>
                  <a:pt x="15736" y="34976"/>
                </a:cubicBezTo>
                <a:cubicBezTo>
                  <a:pt x="14928" y="36725"/>
                  <a:pt x="14009" y="38427"/>
                  <a:pt x="12945" y="40042"/>
                </a:cubicBezTo>
                <a:cubicBezTo>
                  <a:pt x="11879" y="41646"/>
                  <a:pt x="10701" y="43221"/>
                  <a:pt x="9443" y="44695"/>
                </a:cubicBezTo>
                <a:cubicBezTo>
                  <a:pt x="8814" y="45435"/>
                  <a:pt x="8144" y="46136"/>
                  <a:pt x="7464" y="46825"/>
                </a:cubicBezTo>
                <a:cubicBezTo>
                  <a:pt x="6776" y="47504"/>
                  <a:pt x="6053" y="48146"/>
                  <a:pt x="5296" y="48746"/>
                </a:cubicBezTo>
                <a:cubicBezTo>
                  <a:pt x="4533" y="49334"/>
                  <a:pt x="3739" y="49883"/>
                  <a:pt x="2901" y="50357"/>
                </a:cubicBezTo>
                <a:cubicBezTo>
                  <a:pt x="2056" y="50816"/>
                  <a:pt x="1177" y="51216"/>
                  <a:pt x="255" y="51510"/>
                </a:cubicBezTo>
                <a:lnTo>
                  <a:pt x="245" y="51513"/>
                </a:lnTo>
                <a:cubicBezTo>
                  <a:pt x="89" y="51564"/>
                  <a:pt x="0" y="51728"/>
                  <a:pt x="43" y="51887"/>
                </a:cubicBezTo>
                <a:cubicBezTo>
                  <a:pt x="80" y="52024"/>
                  <a:pt x="204" y="52115"/>
                  <a:pt x="342" y="52115"/>
                </a:cubicBezTo>
                <a:cubicBezTo>
                  <a:pt x="363" y="52115"/>
                  <a:pt x="384" y="52113"/>
                  <a:pt x="406" y="52109"/>
                </a:cubicBezTo>
                <a:cubicBezTo>
                  <a:pt x="1402" y="51891"/>
                  <a:pt x="2374" y="51575"/>
                  <a:pt x="3305" y="51162"/>
                </a:cubicBezTo>
                <a:cubicBezTo>
                  <a:pt x="4229" y="50733"/>
                  <a:pt x="5117" y="50229"/>
                  <a:pt x="5966" y="49669"/>
                </a:cubicBezTo>
                <a:cubicBezTo>
                  <a:pt x="7642" y="48518"/>
                  <a:pt x="9175" y="47176"/>
                  <a:pt x="10564" y="45711"/>
                </a:cubicBezTo>
                <a:cubicBezTo>
                  <a:pt x="11955" y="44244"/>
                  <a:pt x="13244" y="42711"/>
                  <a:pt x="14425" y="41054"/>
                </a:cubicBezTo>
                <a:cubicBezTo>
                  <a:pt x="15594" y="39401"/>
                  <a:pt x="16659" y="37662"/>
                  <a:pt x="17541" y="35829"/>
                </a:cubicBezTo>
                <a:cubicBezTo>
                  <a:pt x="18372" y="34128"/>
                  <a:pt x="19072" y="32367"/>
                  <a:pt x="19636" y="30560"/>
                </a:cubicBezTo>
                <a:cubicBezTo>
                  <a:pt x="20076" y="30538"/>
                  <a:pt x="20516" y="30491"/>
                  <a:pt x="20951" y="30421"/>
                </a:cubicBezTo>
                <a:cubicBezTo>
                  <a:pt x="22013" y="30259"/>
                  <a:pt x="23023" y="29957"/>
                  <a:pt x="24004" y="29611"/>
                </a:cubicBezTo>
                <a:cubicBezTo>
                  <a:pt x="25965" y="28902"/>
                  <a:pt x="27802" y="27889"/>
                  <a:pt x="29458" y="26663"/>
                </a:cubicBezTo>
                <a:cubicBezTo>
                  <a:pt x="31104" y="25423"/>
                  <a:pt x="32607" y="24010"/>
                  <a:pt x="33913" y="22442"/>
                </a:cubicBezTo>
                <a:cubicBezTo>
                  <a:pt x="35231" y="20884"/>
                  <a:pt x="36372" y="19187"/>
                  <a:pt x="37343" y="17411"/>
                </a:cubicBezTo>
                <a:cubicBezTo>
                  <a:pt x="37837" y="16528"/>
                  <a:pt x="38273" y="15618"/>
                  <a:pt x="38698" y="14704"/>
                </a:cubicBezTo>
                <a:cubicBezTo>
                  <a:pt x="39104" y="13783"/>
                  <a:pt x="39491" y="12854"/>
                  <a:pt x="39832" y="11910"/>
                </a:cubicBezTo>
                <a:cubicBezTo>
                  <a:pt x="41230" y="8146"/>
                  <a:pt x="42144" y="4257"/>
                  <a:pt x="42923" y="370"/>
                </a:cubicBezTo>
                <a:cubicBezTo>
                  <a:pt x="42954" y="212"/>
                  <a:pt x="42858" y="56"/>
                  <a:pt x="42702" y="13"/>
                </a:cubicBezTo>
                <a:cubicBezTo>
                  <a:pt x="42675" y="5"/>
                  <a:pt x="42648" y="1"/>
                  <a:pt x="426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_1">
    <p:spTree>
      <p:nvGrpSpPr>
        <p:cNvPr id="1" name="Shape 712"/>
        <p:cNvGrpSpPr/>
        <p:nvPr/>
      </p:nvGrpSpPr>
      <p:grpSpPr>
        <a:xfrm>
          <a:off x="0" y="0"/>
          <a:ext cx="0" cy="0"/>
          <a:chOff x="0" y="0"/>
          <a:chExt cx="0" cy="0"/>
        </a:xfrm>
      </p:grpSpPr>
      <p:grpSp>
        <p:nvGrpSpPr>
          <p:cNvPr id="713" name="Google Shape;713;p15"/>
          <p:cNvGrpSpPr/>
          <p:nvPr/>
        </p:nvGrpSpPr>
        <p:grpSpPr>
          <a:xfrm>
            <a:off x="-119100" y="-16593"/>
            <a:ext cx="9382200" cy="5250878"/>
            <a:chOff x="-119100" y="-64178"/>
            <a:chExt cx="9382200" cy="5250878"/>
          </a:xfrm>
        </p:grpSpPr>
        <p:grpSp>
          <p:nvGrpSpPr>
            <p:cNvPr id="714" name="Google Shape;714;p15"/>
            <p:cNvGrpSpPr/>
            <p:nvPr/>
          </p:nvGrpSpPr>
          <p:grpSpPr>
            <a:xfrm>
              <a:off x="-119100" y="-57269"/>
              <a:ext cx="9382200" cy="5243970"/>
              <a:chOff x="-83362" y="-66754"/>
              <a:chExt cx="9382200" cy="5243970"/>
            </a:xfrm>
          </p:grpSpPr>
          <p:cxnSp>
            <p:nvCxnSpPr>
              <p:cNvPr id="715" name="Google Shape;715;p15"/>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16" name="Google Shape;716;p15"/>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17" name="Google Shape;717;p15"/>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18" name="Google Shape;718;p15"/>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19" name="Google Shape;719;p15"/>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20" name="Google Shape;720;p15"/>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21" name="Google Shape;721;p15"/>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22" name="Google Shape;722;p15"/>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23" name="Google Shape;723;p15"/>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24" name="Google Shape;724;p15"/>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25" name="Google Shape;725;p15"/>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26" name="Google Shape;726;p15"/>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27" name="Google Shape;727;p15"/>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728" name="Google Shape;728;p15"/>
            <p:cNvGrpSpPr/>
            <p:nvPr/>
          </p:nvGrpSpPr>
          <p:grpSpPr>
            <a:xfrm>
              <a:off x="212142" y="-64178"/>
              <a:ext cx="8809975" cy="5214627"/>
              <a:chOff x="299872" y="-35537"/>
              <a:chExt cx="8809975" cy="5214627"/>
            </a:xfrm>
          </p:grpSpPr>
          <p:grpSp>
            <p:nvGrpSpPr>
              <p:cNvPr id="729" name="Google Shape;729;p15"/>
              <p:cNvGrpSpPr/>
              <p:nvPr/>
            </p:nvGrpSpPr>
            <p:grpSpPr>
              <a:xfrm rot="5400000">
                <a:off x="1669520" y="-1405185"/>
                <a:ext cx="5214627" cy="7953923"/>
                <a:chOff x="-83362" y="-2664949"/>
                <a:chExt cx="9382200" cy="7433573"/>
              </a:xfrm>
            </p:grpSpPr>
            <p:cxnSp>
              <p:nvCxnSpPr>
                <p:cNvPr id="730" name="Google Shape;730;p15"/>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31" name="Google Shape;731;p15"/>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32" name="Google Shape;732;p15"/>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33" name="Google Shape;733;p15"/>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34" name="Google Shape;734;p15"/>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35" name="Google Shape;735;p15"/>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36" name="Google Shape;736;p15"/>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37" name="Google Shape;737;p15"/>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38" name="Google Shape;738;p15"/>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39" name="Google Shape;739;p15"/>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40" name="Google Shape;740;p15"/>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41" name="Google Shape;741;p15"/>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42" name="Google Shape;742;p15"/>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43" name="Google Shape;743;p15"/>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44" name="Google Shape;744;p15"/>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45" name="Google Shape;745;p15"/>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46" name="Google Shape;746;p15"/>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47" name="Google Shape;747;p15"/>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748" name="Google Shape;748;p15"/>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749" name="Google Shape;749;p15"/>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750" name="Google Shape;750;p15"/>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751" name="Google Shape;751;p15"/>
          <p:cNvSpPr txBox="1">
            <a:spLocks noGrp="1"/>
          </p:cNvSpPr>
          <p:nvPr>
            <p:ph type="title"/>
          </p:nvPr>
        </p:nvSpPr>
        <p:spPr>
          <a:xfrm>
            <a:off x="819829" y="378006"/>
            <a:ext cx="5049300" cy="1033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800"/>
              <a:buNone/>
              <a:defRPr/>
            </a:lvl2pPr>
            <a:lvl3pPr lvl="2" rtl="0">
              <a:lnSpc>
                <a:spcPct val="100000"/>
              </a:lnSpc>
              <a:spcBef>
                <a:spcPts val="0"/>
              </a:spcBef>
              <a:spcAft>
                <a:spcPts val="0"/>
              </a:spcAft>
              <a:buSzPts val="2800"/>
              <a:buNone/>
              <a:defRPr/>
            </a:lvl3pPr>
            <a:lvl4pPr lvl="3" rtl="0">
              <a:lnSpc>
                <a:spcPct val="100000"/>
              </a:lnSpc>
              <a:spcBef>
                <a:spcPts val="0"/>
              </a:spcBef>
              <a:spcAft>
                <a:spcPts val="0"/>
              </a:spcAft>
              <a:buSzPts val="2800"/>
              <a:buNone/>
              <a:defRPr/>
            </a:lvl4pPr>
            <a:lvl5pPr lvl="4" rtl="0">
              <a:lnSpc>
                <a:spcPct val="100000"/>
              </a:lnSpc>
              <a:spcBef>
                <a:spcPts val="0"/>
              </a:spcBef>
              <a:spcAft>
                <a:spcPts val="0"/>
              </a:spcAft>
              <a:buSzPts val="2800"/>
              <a:buNone/>
              <a:defRPr/>
            </a:lvl5pPr>
            <a:lvl6pPr lvl="5" rtl="0">
              <a:lnSpc>
                <a:spcPct val="100000"/>
              </a:lnSpc>
              <a:spcBef>
                <a:spcPts val="0"/>
              </a:spcBef>
              <a:spcAft>
                <a:spcPts val="0"/>
              </a:spcAft>
              <a:buSzPts val="2800"/>
              <a:buNone/>
              <a:defRPr/>
            </a:lvl6pPr>
            <a:lvl7pPr lvl="6" rtl="0">
              <a:lnSpc>
                <a:spcPct val="100000"/>
              </a:lnSpc>
              <a:spcBef>
                <a:spcPts val="0"/>
              </a:spcBef>
              <a:spcAft>
                <a:spcPts val="0"/>
              </a:spcAft>
              <a:buSzPts val="2800"/>
              <a:buNone/>
              <a:defRPr/>
            </a:lvl7pPr>
            <a:lvl8pPr lvl="7" rtl="0">
              <a:lnSpc>
                <a:spcPct val="100000"/>
              </a:lnSpc>
              <a:spcBef>
                <a:spcPts val="0"/>
              </a:spcBef>
              <a:spcAft>
                <a:spcPts val="0"/>
              </a:spcAft>
              <a:buSzPts val="2800"/>
              <a:buNone/>
              <a:defRPr/>
            </a:lvl8pPr>
            <a:lvl9pPr lvl="8" rtl="0">
              <a:lnSpc>
                <a:spcPct val="100000"/>
              </a:lnSpc>
              <a:spcBef>
                <a:spcPts val="0"/>
              </a:spcBef>
              <a:spcAft>
                <a:spcPts val="0"/>
              </a:spcAft>
              <a:buSzPts val="2800"/>
              <a:buNone/>
              <a:defRPr/>
            </a:lvl9pPr>
          </a:lstStyle>
          <a:p>
            <a:endParaRPr/>
          </a:p>
        </p:txBody>
      </p:sp>
      <p:sp>
        <p:nvSpPr>
          <p:cNvPr id="752" name="Google Shape;752;p15"/>
          <p:cNvSpPr txBox="1">
            <a:spLocks noGrp="1"/>
          </p:cNvSpPr>
          <p:nvPr>
            <p:ph type="title" idx="2"/>
          </p:nvPr>
        </p:nvSpPr>
        <p:spPr>
          <a:xfrm>
            <a:off x="1043000" y="3206575"/>
            <a:ext cx="1941600" cy="431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753" name="Google Shape;753;p15"/>
          <p:cNvSpPr txBox="1">
            <a:spLocks noGrp="1"/>
          </p:cNvSpPr>
          <p:nvPr>
            <p:ph type="subTitle" idx="1"/>
          </p:nvPr>
        </p:nvSpPr>
        <p:spPr>
          <a:xfrm>
            <a:off x="1043000" y="3582500"/>
            <a:ext cx="1941600" cy="93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
        <p:nvSpPr>
          <p:cNvPr id="754" name="Google Shape;754;p15"/>
          <p:cNvSpPr txBox="1">
            <a:spLocks noGrp="1"/>
          </p:cNvSpPr>
          <p:nvPr>
            <p:ph type="title" idx="3" hasCustomPrompt="1"/>
          </p:nvPr>
        </p:nvSpPr>
        <p:spPr>
          <a:xfrm>
            <a:off x="1359199" y="2131000"/>
            <a:ext cx="1309200" cy="577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Clr>
                <a:schemeClr val="dk1"/>
              </a:buClr>
              <a:buSzPts val="3600"/>
              <a:buNone/>
              <a:defRPr sz="3600">
                <a:solidFill>
                  <a:schemeClr val="dk1"/>
                </a:solidFill>
              </a:defRPr>
            </a:lvl2pPr>
            <a:lvl3pPr lvl="2" algn="ctr" rtl="0">
              <a:spcBef>
                <a:spcPts val="0"/>
              </a:spcBef>
              <a:spcAft>
                <a:spcPts val="0"/>
              </a:spcAft>
              <a:buClr>
                <a:schemeClr val="dk1"/>
              </a:buClr>
              <a:buSzPts val="3600"/>
              <a:buNone/>
              <a:defRPr sz="3600">
                <a:solidFill>
                  <a:schemeClr val="dk1"/>
                </a:solidFill>
              </a:defRPr>
            </a:lvl3pPr>
            <a:lvl4pPr lvl="3" algn="ctr" rtl="0">
              <a:spcBef>
                <a:spcPts val="0"/>
              </a:spcBef>
              <a:spcAft>
                <a:spcPts val="0"/>
              </a:spcAft>
              <a:buClr>
                <a:schemeClr val="dk1"/>
              </a:buClr>
              <a:buSzPts val="3600"/>
              <a:buNone/>
              <a:defRPr sz="3600">
                <a:solidFill>
                  <a:schemeClr val="dk1"/>
                </a:solidFill>
              </a:defRPr>
            </a:lvl4pPr>
            <a:lvl5pPr lvl="4" algn="ctr" rtl="0">
              <a:spcBef>
                <a:spcPts val="0"/>
              </a:spcBef>
              <a:spcAft>
                <a:spcPts val="0"/>
              </a:spcAft>
              <a:buClr>
                <a:schemeClr val="dk1"/>
              </a:buClr>
              <a:buSzPts val="3600"/>
              <a:buNone/>
              <a:defRPr sz="3600">
                <a:solidFill>
                  <a:schemeClr val="dk1"/>
                </a:solidFill>
              </a:defRPr>
            </a:lvl5pPr>
            <a:lvl6pPr lvl="5" algn="ctr" rtl="0">
              <a:spcBef>
                <a:spcPts val="0"/>
              </a:spcBef>
              <a:spcAft>
                <a:spcPts val="0"/>
              </a:spcAft>
              <a:buClr>
                <a:schemeClr val="dk1"/>
              </a:buClr>
              <a:buSzPts val="3600"/>
              <a:buNone/>
              <a:defRPr sz="3600">
                <a:solidFill>
                  <a:schemeClr val="dk1"/>
                </a:solidFill>
              </a:defRPr>
            </a:lvl6pPr>
            <a:lvl7pPr lvl="6" algn="ctr" rtl="0">
              <a:spcBef>
                <a:spcPts val="0"/>
              </a:spcBef>
              <a:spcAft>
                <a:spcPts val="0"/>
              </a:spcAft>
              <a:buClr>
                <a:schemeClr val="dk1"/>
              </a:buClr>
              <a:buSzPts val="3600"/>
              <a:buNone/>
              <a:defRPr sz="3600">
                <a:solidFill>
                  <a:schemeClr val="dk1"/>
                </a:solidFill>
              </a:defRPr>
            </a:lvl7pPr>
            <a:lvl8pPr lvl="7" algn="ctr" rtl="0">
              <a:spcBef>
                <a:spcPts val="0"/>
              </a:spcBef>
              <a:spcAft>
                <a:spcPts val="0"/>
              </a:spcAft>
              <a:buClr>
                <a:schemeClr val="dk1"/>
              </a:buClr>
              <a:buSzPts val="3600"/>
              <a:buNone/>
              <a:defRPr sz="3600">
                <a:solidFill>
                  <a:schemeClr val="dk1"/>
                </a:solidFill>
              </a:defRPr>
            </a:lvl8pPr>
            <a:lvl9pPr lvl="8" algn="ctr" rtl="0">
              <a:spcBef>
                <a:spcPts val="0"/>
              </a:spcBef>
              <a:spcAft>
                <a:spcPts val="0"/>
              </a:spcAft>
              <a:buClr>
                <a:schemeClr val="dk1"/>
              </a:buClr>
              <a:buSzPts val="3600"/>
              <a:buNone/>
              <a:defRPr sz="3600">
                <a:solidFill>
                  <a:schemeClr val="dk1"/>
                </a:solidFill>
              </a:defRPr>
            </a:lvl9pPr>
          </a:lstStyle>
          <a:p>
            <a:r>
              <a:t>xx%</a:t>
            </a:r>
          </a:p>
        </p:txBody>
      </p:sp>
      <p:sp>
        <p:nvSpPr>
          <p:cNvPr id="755" name="Google Shape;755;p15"/>
          <p:cNvSpPr txBox="1">
            <a:spLocks noGrp="1"/>
          </p:cNvSpPr>
          <p:nvPr>
            <p:ph type="title" idx="4"/>
          </p:nvPr>
        </p:nvSpPr>
        <p:spPr>
          <a:xfrm>
            <a:off x="3601200" y="3206575"/>
            <a:ext cx="1941600" cy="431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756" name="Google Shape;756;p15"/>
          <p:cNvSpPr txBox="1">
            <a:spLocks noGrp="1"/>
          </p:cNvSpPr>
          <p:nvPr>
            <p:ph type="subTitle" idx="5"/>
          </p:nvPr>
        </p:nvSpPr>
        <p:spPr>
          <a:xfrm>
            <a:off x="3601200" y="3582500"/>
            <a:ext cx="1941600" cy="93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
        <p:nvSpPr>
          <p:cNvPr id="757" name="Google Shape;757;p15"/>
          <p:cNvSpPr txBox="1">
            <a:spLocks noGrp="1"/>
          </p:cNvSpPr>
          <p:nvPr>
            <p:ph type="title" idx="6" hasCustomPrompt="1"/>
          </p:nvPr>
        </p:nvSpPr>
        <p:spPr>
          <a:xfrm>
            <a:off x="3917399" y="2131000"/>
            <a:ext cx="1309200" cy="577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Clr>
                <a:schemeClr val="dk1"/>
              </a:buClr>
              <a:buSzPts val="3600"/>
              <a:buNone/>
              <a:defRPr sz="3600">
                <a:solidFill>
                  <a:schemeClr val="dk1"/>
                </a:solidFill>
              </a:defRPr>
            </a:lvl2pPr>
            <a:lvl3pPr lvl="2" algn="ctr" rtl="0">
              <a:spcBef>
                <a:spcPts val="0"/>
              </a:spcBef>
              <a:spcAft>
                <a:spcPts val="0"/>
              </a:spcAft>
              <a:buClr>
                <a:schemeClr val="dk1"/>
              </a:buClr>
              <a:buSzPts val="3600"/>
              <a:buNone/>
              <a:defRPr sz="3600">
                <a:solidFill>
                  <a:schemeClr val="dk1"/>
                </a:solidFill>
              </a:defRPr>
            </a:lvl3pPr>
            <a:lvl4pPr lvl="3" algn="ctr" rtl="0">
              <a:spcBef>
                <a:spcPts val="0"/>
              </a:spcBef>
              <a:spcAft>
                <a:spcPts val="0"/>
              </a:spcAft>
              <a:buClr>
                <a:schemeClr val="dk1"/>
              </a:buClr>
              <a:buSzPts val="3600"/>
              <a:buNone/>
              <a:defRPr sz="3600">
                <a:solidFill>
                  <a:schemeClr val="dk1"/>
                </a:solidFill>
              </a:defRPr>
            </a:lvl4pPr>
            <a:lvl5pPr lvl="4" algn="ctr" rtl="0">
              <a:spcBef>
                <a:spcPts val="0"/>
              </a:spcBef>
              <a:spcAft>
                <a:spcPts val="0"/>
              </a:spcAft>
              <a:buClr>
                <a:schemeClr val="dk1"/>
              </a:buClr>
              <a:buSzPts val="3600"/>
              <a:buNone/>
              <a:defRPr sz="3600">
                <a:solidFill>
                  <a:schemeClr val="dk1"/>
                </a:solidFill>
              </a:defRPr>
            </a:lvl5pPr>
            <a:lvl6pPr lvl="5" algn="ctr" rtl="0">
              <a:spcBef>
                <a:spcPts val="0"/>
              </a:spcBef>
              <a:spcAft>
                <a:spcPts val="0"/>
              </a:spcAft>
              <a:buClr>
                <a:schemeClr val="dk1"/>
              </a:buClr>
              <a:buSzPts val="3600"/>
              <a:buNone/>
              <a:defRPr sz="3600">
                <a:solidFill>
                  <a:schemeClr val="dk1"/>
                </a:solidFill>
              </a:defRPr>
            </a:lvl6pPr>
            <a:lvl7pPr lvl="6" algn="ctr" rtl="0">
              <a:spcBef>
                <a:spcPts val="0"/>
              </a:spcBef>
              <a:spcAft>
                <a:spcPts val="0"/>
              </a:spcAft>
              <a:buClr>
                <a:schemeClr val="dk1"/>
              </a:buClr>
              <a:buSzPts val="3600"/>
              <a:buNone/>
              <a:defRPr sz="3600">
                <a:solidFill>
                  <a:schemeClr val="dk1"/>
                </a:solidFill>
              </a:defRPr>
            </a:lvl7pPr>
            <a:lvl8pPr lvl="7" algn="ctr" rtl="0">
              <a:spcBef>
                <a:spcPts val="0"/>
              </a:spcBef>
              <a:spcAft>
                <a:spcPts val="0"/>
              </a:spcAft>
              <a:buClr>
                <a:schemeClr val="dk1"/>
              </a:buClr>
              <a:buSzPts val="3600"/>
              <a:buNone/>
              <a:defRPr sz="3600">
                <a:solidFill>
                  <a:schemeClr val="dk1"/>
                </a:solidFill>
              </a:defRPr>
            </a:lvl8pPr>
            <a:lvl9pPr lvl="8" algn="ctr" rtl="0">
              <a:spcBef>
                <a:spcPts val="0"/>
              </a:spcBef>
              <a:spcAft>
                <a:spcPts val="0"/>
              </a:spcAft>
              <a:buClr>
                <a:schemeClr val="dk1"/>
              </a:buClr>
              <a:buSzPts val="3600"/>
              <a:buNone/>
              <a:defRPr sz="3600">
                <a:solidFill>
                  <a:schemeClr val="dk1"/>
                </a:solidFill>
              </a:defRPr>
            </a:lvl9pPr>
          </a:lstStyle>
          <a:p>
            <a:r>
              <a:t>xx%</a:t>
            </a:r>
          </a:p>
        </p:txBody>
      </p:sp>
      <p:sp>
        <p:nvSpPr>
          <p:cNvPr id="758" name="Google Shape;758;p15"/>
          <p:cNvSpPr txBox="1">
            <a:spLocks noGrp="1"/>
          </p:cNvSpPr>
          <p:nvPr>
            <p:ph type="title" idx="7"/>
          </p:nvPr>
        </p:nvSpPr>
        <p:spPr>
          <a:xfrm>
            <a:off x="6159400" y="3206575"/>
            <a:ext cx="1941600" cy="431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759" name="Google Shape;759;p15"/>
          <p:cNvSpPr txBox="1">
            <a:spLocks noGrp="1"/>
          </p:cNvSpPr>
          <p:nvPr>
            <p:ph type="subTitle" idx="8"/>
          </p:nvPr>
        </p:nvSpPr>
        <p:spPr>
          <a:xfrm>
            <a:off x="6159400" y="3582500"/>
            <a:ext cx="1941600" cy="93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
        <p:nvSpPr>
          <p:cNvPr id="760" name="Google Shape;760;p15"/>
          <p:cNvSpPr txBox="1">
            <a:spLocks noGrp="1"/>
          </p:cNvSpPr>
          <p:nvPr>
            <p:ph type="title" idx="9" hasCustomPrompt="1"/>
          </p:nvPr>
        </p:nvSpPr>
        <p:spPr>
          <a:xfrm>
            <a:off x="6475599" y="2131000"/>
            <a:ext cx="1309200" cy="577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3600"/>
              <a:buNone/>
              <a:defRPr sz="3600">
                <a:solidFill>
                  <a:schemeClr val="dk1"/>
                </a:solidFill>
              </a:defRPr>
            </a:lvl1pPr>
            <a:lvl2pPr lvl="1" algn="ctr" rtl="0">
              <a:spcBef>
                <a:spcPts val="0"/>
              </a:spcBef>
              <a:spcAft>
                <a:spcPts val="0"/>
              </a:spcAft>
              <a:buClr>
                <a:schemeClr val="dk1"/>
              </a:buClr>
              <a:buSzPts val="3600"/>
              <a:buNone/>
              <a:defRPr sz="3600">
                <a:solidFill>
                  <a:schemeClr val="dk1"/>
                </a:solidFill>
              </a:defRPr>
            </a:lvl2pPr>
            <a:lvl3pPr lvl="2" algn="ctr" rtl="0">
              <a:spcBef>
                <a:spcPts val="0"/>
              </a:spcBef>
              <a:spcAft>
                <a:spcPts val="0"/>
              </a:spcAft>
              <a:buClr>
                <a:schemeClr val="dk1"/>
              </a:buClr>
              <a:buSzPts val="3600"/>
              <a:buNone/>
              <a:defRPr sz="3600">
                <a:solidFill>
                  <a:schemeClr val="dk1"/>
                </a:solidFill>
              </a:defRPr>
            </a:lvl3pPr>
            <a:lvl4pPr lvl="3" algn="ctr" rtl="0">
              <a:spcBef>
                <a:spcPts val="0"/>
              </a:spcBef>
              <a:spcAft>
                <a:spcPts val="0"/>
              </a:spcAft>
              <a:buClr>
                <a:schemeClr val="dk1"/>
              </a:buClr>
              <a:buSzPts val="3600"/>
              <a:buNone/>
              <a:defRPr sz="3600">
                <a:solidFill>
                  <a:schemeClr val="dk1"/>
                </a:solidFill>
              </a:defRPr>
            </a:lvl4pPr>
            <a:lvl5pPr lvl="4" algn="ctr" rtl="0">
              <a:spcBef>
                <a:spcPts val="0"/>
              </a:spcBef>
              <a:spcAft>
                <a:spcPts val="0"/>
              </a:spcAft>
              <a:buClr>
                <a:schemeClr val="dk1"/>
              </a:buClr>
              <a:buSzPts val="3600"/>
              <a:buNone/>
              <a:defRPr sz="3600">
                <a:solidFill>
                  <a:schemeClr val="dk1"/>
                </a:solidFill>
              </a:defRPr>
            </a:lvl5pPr>
            <a:lvl6pPr lvl="5" algn="ctr" rtl="0">
              <a:spcBef>
                <a:spcPts val="0"/>
              </a:spcBef>
              <a:spcAft>
                <a:spcPts val="0"/>
              </a:spcAft>
              <a:buClr>
                <a:schemeClr val="dk1"/>
              </a:buClr>
              <a:buSzPts val="3600"/>
              <a:buNone/>
              <a:defRPr sz="3600">
                <a:solidFill>
                  <a:schemeClr val="dk1"/>
                </a:solidFill>
              </a:defRPr>
            </a:lvl6pPr>
            <a:lvl7pPr lvl="6" algn="ctr" rtl="0">
              <a:spcBef>
                <a:spcPts val="0"/>
              </a:spcBef>
              <a:spcAft>
                <a:spcPts val="0"/>
              </a:spcAft>
              <a:buClr>
                <a:schemeClr val="dk1"/>
              </a:buClr>
              <a:buSzPts val="3600"/>
              <a:buNone/>
              <a:defRPr sz="3600">
                <a:solidFill>
                  <a:schemeClr val="dk1"/>
                </a:solidFill>
              </a:defRPr>
            </a:lvl7pPr>
            <a:lvl8pPr lvl="7" algn="ctr" rtl="0">
              <a:spcBef>
                <a:spcPts val="0"/>
              </a:spcBef>
              <a:spcAft>
                <a:spcPts val="0"/>
              </a:spcAft>
              <a:buClr>
                <a:schemeClr val="dk1"/>
              </a:buClr>
              <a:buSzPts val="3600"/>
              <a:buNone/>
              <a:defRPr sz="3600">
                <a:solidFill>
                  <a:schemeClr val="dk1"/>
                </a:solidFill>
              </a:defRPr>
            </a:lvl8pPr>
            <a:lvl9pPr lvl="8" algn="ctr" rtl="0">
              <a:spcBef>
                <a:spcPts val="0"/>
              </a:spcBef>
              <a:spcAft>
                <a:spcPts val="0"/>
              </a:spcAft>
              <a:buClr>
                <a:schemeClr val="dk1"/>
              </a:buClr>
              <a:buSzPts val="3600"/>
              <a:buNone/>
              <a:defRPr sz="3600">
                <a:solidFill>
                  <a:schemeClr val="dk1"/>
                </a:solidFill>
              </a:defRPr>
            </a:lvl9pPr>
          </a:lstStyle>
          <a:p>
            <a:r>
              <a:t>xx%</a:t>
            </a:r>
          </a:p>
        </p:txBody>
      </p:sp>
      <p:grpSp>
        <p:nvGrpSpPr>
          <p:cNvPr id="761" name="Google Shape;761;p15"/>
          <p:cNvGrpSpPr/>
          <p:nvPr/>
        </p:nvGrpSpPr>
        <p:grpSpPr>
          <a:xfrm rot="-1793390">
            <a:off x="7580484" y="-947456"/>
            <a:ext cx="1516561" cy="2882508"/>
            <a:chOff x="4949150" y="3435000"/>
            <a:chExt cx="1154175" cy="2193725"/>
          </a:xfrm>
        </p:grpSpPr>
        <p:sp>
          <p:nvSpPr>
            <p:cNvPr id="762" name="Google Shape;762;p15"/>
            <p:cNvSpPr/>
            <p:nvPr/>
          </p:nvSpPr>
          <p:spPr>
            <a:xfrm>
              <a:off x="4959775" y="3435000"/>
              <a:ext cx="1143550" cy="959400"/>
            </a:xfrm>
            <a:custGeom>
              <a:avLst/>
              <a:gdLst/>
              <a:ahLst/>
              <a:cxnLst/>
              <a:rect l="l" t="t" r="r" b="b"/>
              <a:pathLst>
                <a:path w="45742" h="38376" extrusionOk="0">
                  <a:moveTo>
                    <a:pt x="19361" y="24932"/>
                  </a:moveTo>
                  <a:cubicBezTo>
                    <a:pt x="19465" y="24932"/>
                    <a:pt x="19570" y="24937"/>
                    <a:pt x="19673" y="24944"/>
                  </a:cubicBezTo>
                  <a:cubicBezTo>
                    <a:pt x="20499" y="24997"/>
                    <a:pt x="21223" y="25325"/>
                    <a:pt x="21842" y="25875"/>
                  </a:cubicBezTo>
                  <a:cubicBezTo>
                    <a:pt x="22439" y="26436"/>
                    <a:pt x="22908" y="27180"/>
                    <a:pt x="23139" y="27996"/>
                  </a:cubicBezTo>
                  <a:cubicBezTo>
                    <a:pt x="23371" y="28729"/>
                    <a:pt x="23389" y="29503"/>
                    <a:pt x="23242" y="30263"/>
                  </a:cubicBezTo>
                  <a:cubicBezTo>
                    <a:pt x="22805" y="30365"/>
                    <a:pt x="22364" y="30438"/>
                    <a:pt x="21919" y="30483"/>
                  </a:cubicBezTo>
                  <a:cubicBezTo>
                    <a:pt x="21641" y="30509"/>
                    <a:pt x="21364" y="30524"/>
                    <a:pt x="21089" y="30524"/>
                  </a:cubicBezTo>
                  <a:cubicBezTo>
                    <a:pt x="20466" y="30524"/>
                    <a:pt x="19852" y="30452"/>
                    <a:pt x="19264" y="30296"/>
                  </a:cubicBezTo>
                  <a:cubicBezTo>
                    <a:pt x="18414" y="30070"/>
                    <a:pt x="17582" y="29685"/>
                    <a:pt x="16974" y="29149"/>
                  </a:cubicBezTo>
                  <a:cubicBezTo>
                    <a:pt x="16663" y="28887"/>
                    <a:pt x="16429" y="28580"/>
                    <a:pt x="16290" y="28259"/>
                  </a:cubicBezTo>
                  <a:cubicBezTo>
                    <a:pt x="16156" y="27938"/>
                    <a:pt x="16077" y="27605"/>
                    <a:pt x="16138" y="27244"/>
                  </a:cubicBezTo>
                  <a:cubicBezTo>
                    <a:pt x="16220" y="26485"/>
                    <a:pt x="16634" y="25875"/>
                    <a:pt x="17314" y="25469"/>
                  </a:cubicBezTo>
                  <a:cubicBezTo>
                    <a:pt x="17899" y="25115"/>
                    <a:pt x="18637" y="24932"/>
                    <a:pt x="19361" y="24932"/>
                  </a:cubicBezTo>
                  <a:close/>
                  <a:moveTo>
                    <a:pt x="45087" y="1"/>
                  </a:moveTo>
                  <a:cubicBezTo>
                    <a:pt x="43175" y="1"/>
                    <a:pt x="41253" y="430"/>
                    <a:pt x="39532" y="1282"/>
                  </a:cubicBezTo>
                  <a:cubicBezTo>
                    <a:pt x="37709" y="2187"/>
                    <a:pt x="36046" y="3454"/>
                    <a:pt x="34765" y="5058"/>
                  </a:cubicBezTo>
                  <a:lnTo>
                    <a:pt x="34286" y="5662"/>
                  </a:lnTo>
                  <a:lnTo>
                    <a:pt x="33860" y="6304"/>
                  </a:lnTo>
                  <a:lnTo>
                    <a:pt x="33647" y="6625"/>
                  </a:lnTo>
                  <a:cubicBezTo>
                    <a:pt x="33581" y="6737"/>
                    <a:pt x="33522" y="6851"/>
                    <a:pt x="33460" y="6964"/>
                  </a:cubicBezTo>
                  <a:lnTo>
                    <a:pt x="33091" y="7644"/>
                  </a:lnTo>
                  <a:cubicBezTo>
                    <a:pt x="32665" y="8582"/>
                    <a:pt x="32288" y="9557"/>
                    <a:pt x="32107" y="10584"/>
                  </a:cubicBezTo>
                  <a:cubicBezTo>
                    <a:pt x="31680" y="12628"/>
                    <a:pt x="31826" y="14684"/>
                    <a:pt x="31964" y="16654"/>
                  </a:cubicBezTo>
                  <a:cubicBezTo>
                    <a:pt x="32108" y="18623"/>
                    <a:pt x="32278" y="20577"/>
                    <a:pt x="31985" y="22402"/>
                  </a:cubicBezTo>
                  <a:cubicBezTo>
                    <a:pt x="31838" y="23316"/>
                    <a:pt x="31554" y="24191"/>
                    <a:pt x="31133" y="24985"/>
                  </a:cubicBezTo>
                  <a:cubicBezTo>
                    <a:pt x="30712" y="25777"/>
                    <a:pt x="30144" y="26485"/>
                    <a:pt x="29469" y="27098"/>
                  </a:cubicBezTo>
                  <a:cubicBezTo>
                    <a:pt x="28796" y="27712"/>
                    <a:pt x="28016" y="28231"/>
                    <a:pt x="27188" y="28683"/>
                  </a:cubicBezTo>
                  <a:cubicBezTo>
                    <a:pt x="26467" y="29071"/>
                    <a:pt x="25706" y="29437"/>
                    <a:pt x="24944" y="29732"/>
                  </a:cubicBezTo>
                  <a:cubicBezTo>
                    <a:pt x="24956" y="29561"/>
                    <a:pt x="24962" y="29389"/>
                    <a:pt x="24961" y="29214"/>
                  </a:cubicBezTo>
                  <a:cubicBezTo>
                    <a:pt x="24949" y="28646"/>
                    <a:pt x="24864" y="28083"/>
                    <a:pt x="24707" y="27538"/>
                  </a:cubicBezTo>
                  <a:cubicBezTo>
                    <a:pt x="24401" y="26451"/>
                    <a:pt x="23796" y="25453"/>
                    <a:pt x="22957" y="24659"/>
                  </a:cubicBezTo>
                  <a:cubicBezTo>
                    <a:pt x="22524" y="24262"/>
                    <a:pt x="22030" y="23940"/>
                    <a:pt x="21493" y="23702"/>
                  </a:cubicBezTo>
                  <a:cubicBezTo>
                    <a:pt x="20951" y="23459"/>
                    <a:pt x="20361" y="23324"/>
                    <a:pt x="19789" y="23288"/>
                  </a:cubicBezTo>
                  <a:cubicBezTo>
                    <a:pt x="19651" y="23279"/>
                    <a:pt x="19515" y="23275"/>
                    <a:pt x="19377" y="23275"/>
                  </a:cubicBezTo>
                  <a:cubicBezTo>
                    <a:pt x="18368" y="23275"/>
                    <a:pt x="17362" y="23515"/>
                    <a:pt x="16457" y="24057"/>
                  </a:cubicBezTo>
                  <a:cubicBezTo>
                    <a:pt x="15947" y="24366"/>
                    <a:pt x="15476" y="24787"/>
                    <a:pt x="15128" y="25314"/>
                  </a:cubicBezTo>
                  <a:cubicBezTo>
                    <a:pt x="15039" y="25443"/>
                    <a:pt x="14970" y="25586"/>
                    <a:pt x="14892" y="25724"/>
                  </a:cubicBezTo>
                  <a:cubicBezTo>
                    <a:pt x="14818" y="25863"/>
                    <a:pt x="14770" y="26014"/>
                    <a:pt x="14709" y="26159"/>
                  </a:cubicBezTo>
                  <a:cubicBezTo>
                    <a:pt x="14649" y="26304"/>
                    <a:pt x="14627" y="26455"/>
                    <a:pt x="14588" y="26604"/>
                  </a:cubicBezTo>
                  <a:cubicBezTo>
                    <a:pt x="14554" y="26754"/>
                    <a:pt x="14512" y="26898"/>
                    <a:pt x="14506" y="27059"/>
                  </a:cubicBezTo>
                  <a:cubicBezTo>
                    <a:pt x="14411" y="27679"/>
                    <a:pt x="14540" y="28355"/>
                    <a:pt x="14796" y="28932"/>
                  </a:cubicBezTo>
                  <a:cubicBezTo>
                    <a:pt x="15056" y="29513"/>
                    <a:pt x="15453" y="30001"/>
                    <a:pt x="15895" y="30376"/>
                  </a:cubicBezTo>
                  <a:cubicBezTo>
                    <a:pt x="16781" y="31141"/>
                    <a:pt x="17802" y="31585"/>
                    <a:pt x="18853" y="31865"/>
                  </a:cubicBezTo>
                  <a:cubicBezTo>
                    <a:pt x="19562" y="32052"/>
                    <a:pt x="20288" y="32134"/>
                    <a:pt x="21007" y="32134"/>
                  </a:cubicBezTo>
                  <a:cubicBezTo>
                    <a:pt x="21364" y="32134"/>
                    <a:pt x="21723" y="32114"/>
                    <a:pt x="22079" y="32075"/>
                  </a:cubicBezTo>
                  <a:cubicBezTo>
                    <a:pt x="22255" y="32056"/>
                    <a:pt x="22430" y="32033"/>
                    <a:pt x="22604" y="32007"/>
                  </a:cubicBezTo>
                  <a:lnTo>
                    <a:pt x="22604" y="32007"/>
                  </a:lnTo>
                  <a:cubicBezTo>
                    <a:pt x="22442" y="32304"/>
                    <a:pt x="22260" y="32591"/>
                    <a:pt x="22058" y="32863"/>
                  </a:cubicBezTo>
                  <a:cubicBezTo>
                    <a:pt x="20980" y="34309"/>
                    <a:pt x="19391" y="35325"/>
                    <a:pt x="17626" y="35960"/>
                  </a:cubicBezTo>
                  <a:cubicBezTo>
                    <a:pt x="15861" y="36602"/>
                    <a:pt x="13935" y="36892"/>
                    <a:pt x="12005" y="37080"/>
                  </a:cubicBezTo>
                  <a:cubicBezTo>
                    <a:pt x="11039" y="37166"/>
                    <a:pt x="10071" y="37211"/>
                    <a:pt x="9098" y="37216"/>
                  </a:cubicBezTo>
                  <a:cubicBezTo>
                    <a:pt x="8970" y="37217"/>
                    <a:pt x="8841" y="37218"/>
                    <a:pt x="8712" y="37218"/>
                  </a:cubicBezTo>
                  <a:cubicBezTo>
                    <a:pt x="7869" y="37218"/>
                    <a:pt x="7025" y="37186"/>
                    <a:pt x="6182" y="37122"/>
                  </a:cubicBezTo>
                  <a:cubicBezTo>
                    <a:pt x="4239" y="36971"/>
                    <a:pt x="2308" y="36649"/>
                    <a:pt x="404" y="36190"/>
                  </a:cubicBezTo>
                  <a:cubicBezTo>
                    <a:pt x="381" y="36184"/>
                    <a:pt x="357" y="36181"/>
                    <a:pt x="333" y="36181"/>
                  </a:cubicBezTo>
                  <a:cubicBezTo>
                    <a:pt x="332" y="36181"/>
                    <a:pt x="331" y="36181"/>
                    <a:pt x="330" y="36181"/>
                  </a:cubicBezTo>
                  <a:cubicBezTo>
                    <a:pt x="178" y="36181"/>
                    <a:pt x="49" y="36290"/>
                    <a:pt x="25" y="36440"/>
                  </a:cubicBezTo>
                  <a:cubicBezTo>
                    <a:pt x="0" y="36590"/>
                    <a:pt x="89" y="36736"/>
                    <a:pt x="234" y="36783"/>
                  </a:cubicBezTo>
                  <a:cubicBezTo>
                    <a:pt x="2130" y="37405"/>
                    <a:pt x="4094" y="37833"/>
                    <a:pt x="6080" y="38095"/>
                  </a:cubicBezTo>
                  <a:cubicBezTo>
                    <a:pt x="7074" y="38226"/>
                    <a:pt x="8073" y="38312"/>
                    <a:pt x="9079" y="38354"/>
                  </a:cubicBezTo>
                  <a:cubicBezTo>
                    <a:pt x="9492" y="38368"/>
                    <a:pt x="9907" y="38376"/>
                    <a:pt x="10321" y="38376"/>
                  </a:cubicBezTo>
                  <a:cubicBezTo>
                    <a:pt x="10911" y="38376"/>
                    <a:pt x="11503" y="38360"/>
                    <a:pt x="12094" y="38331"/>
                  </a:cubicBezTo>
                  <a:cubicBezTo>
                    <a:pt x="14097" y="38221"/>
                    <a:pt x="16123" y="37973"/>
                    <a:pt x="18100" y="37322"/>
                  </a:cubicBezTo>
                  <a:cubicBezTo>
                    <a:pt x="19084" y="36994"/>
                    <a:pt x="20050" y="36563"/>
                    <a:pt x="20940" y="35977"/>
                  </a:cubicBezTo>
                  <a:cubicBezTo>
                    <a:pt x="21838" y="35395"/>
                    <a:pt x="22633" y="34659"/>
                    <a:pt x="23302" y="33811"/>
                  </a:cubicBezTo>
                  <a:cubicBezTo>
                    <a:pt x="23822" y="33128"/>
                    <a:pt x="24267" y="32366"/>
                    <a:pt x="24561" y="31536"/>
                  </a:cubicBezTo>
                  <a:cubicBezTo>
                    <a:pt x="24757" y="31472"/>
                    <a:pt x="24952" y="31406"/>
                    <a:pt x="25143" y="31335"/>
                  </a:cubicBezTo>
                  <a:cubicBezTo>
                    <a:pt x="25630" y="31155"/>
                    <a:pt x="26110" y="30949"/>
                    <a:pt x="26567" y="30730"/>
                  </a:cubicBezTo>
                  <a:cubicBezTo>
                    <a:pt x="26799" y="30624"/>
                    <a:pt x="27030" y="30515"/>
                    <a:pt x="27257" y="30393"/>
                  </a:cubicBezTo>
                  <a:cubicBezTo>
                    <a:pt x="27484" y="30272"/>
                    <a:pt x="27715" y="30165"/>
                    <a:pt x="27938" y="30030"/>
                  </a:cubicBezTo>
                  <a:cubicBezTo>
                    <a:pt x="28837" y="29526"/>
                    <a:pt x="29712" y="28937"/>
                    <a:pt x="30493" y="28212"/>
                  </a:cubicBezTo>
                  <a:cubicBezTo>
                    <a:pt x="31276" y="27492"/>
                    <a:pt x="31951" y="26624"/>
                    <a:pt x="32436" y="25662"/>
                  </a:cubicBezTo>
                  <a:cubicBezTo>
                    <a:pt x="32924" y="24699"/>
                    <a:pt x="33233" y="23661"/>
                    <a:pt x="33379" y="22621"/>
                  </a:cubicBezTo>
                  <a:cubicBezTo>
                    <a:pt x="33670" y="20525"/>
                    <a:pt x="33434" y="18505"/>
                    <a:pt x="33258" y="16547"/>
                  </a:cubicBezTo>
                  <a:cubicBezTo>
                    <a:pt x="33081" y="14591"/>
                    <a:pt x="32917" y="12651"/>
                    <a:pt x="33273" y="10806"/>
                  </a:cubicBezTo>
                  <a:cubicBezTo>
                    <a:pt x="33410" y="9878"/>
                    <a:pt x="33747" y="8992"/>
                    <a:pt x="34106" y="8123"/>
                  </a:cubicBezTo>
                  <a:lnTo>
                    <a:pt x="34424" y="7490"/>
                  </a:lnTo>
                  <a:cubicBezTo>
                    <a:pt x="34477" y="7385"/>
                    <a:pt x="34528" y="7277"/>
                    <a:pt x="34585" y="7174"/>
                  </a:cubicBezTo>
                  <a:lnTo>
                    <a:pt x="34772" y="6872"/>
                  </a:lnTo>
                  <a:lnTo>
                    <a:pt x="35147" y="6267"/>
                  </a:lnTo>
                  <a:lnTo>
                    <a:pt x="35572" y="5697"/>
                  </a:lnTo>
                  <a:cubicBezTo>
                    <a:pt x="36711" y="4173"/>
                    <a:pt x="38229" y="2939"/>
                    <a:pt x="39911" y="2035"/>
                  </a:cubicBezTo>
                  <a:cubicBezTo>
                    <a:pt x="41612" y="1137"/>
                    <a:pt x="43503" y="652"/>
                    <a:pt x="45427" y="622"/>
                  </a:cubicBezTo>
                  <a:lnTo>
                    <a:pt x="45437" y="622"/>
                  </a:lnTo>
                  <a:cubicBezTo>
                    <a:pt x="45605" y="619"/>
                    <a:pt x="45740" y="483"/>
                    <a:pt x="45741" y="316"/>
                  </a:cubicBezTo>
                  <a:cubicBezTo>
                    <a:pt x="45742" y="147"/>
                    <a:pt x="45608" y="9"/>
                    <a:pt x="45440" y="5"/>
                  </a:cubicBezTo>
                  <a:lnTo>
                    <a:pt x="45440" y="5"/>
                  </a:lnTo>
                  <a:lnTo>
                    <a:pt x="45441" y="6"/>
                  </a:lnTo>
                  <a:cubicBezTo>
                    <a:pt x="45322" y="3"/>
                    <a:pt x="45204" y="1"/>
                    <a:pt x="450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15"/>
            <p:cNvSpPr/>
            <p:nvPr/>
          </p:nvSpPr>
          <p:spPr>
            <a:xfrm>
              <a:off x="4951550" y="4337550"/>
              <a:ext cx="1049300" cy="1291175"/>
            </a:xfrm>
            <a:custGeom>
              <a:avLst/>
              <a:gdLst/>
              <a:ahLst/>
              <a:cxnLst/>
              <a:rect l="l" t="t" r="r" b="b"/>
              <a:pathLst>
                <a:path w="41972" h="51647" extrusionOk="0">
                  <a:moveTo>
                    <a:pt x="870" y="1"/>
                  </a:moveTo>
                  <a:cubicBezTo>
                    <a:pt x="856" y="1"/>
                    <a:pt x="842" y="1"/>
                    <a:pt x="828" y="2"/>
                  </a:cubicBezTo>
                  <a:cubicBezTo>
                    <a:pt x="623" y="10"/>
                    <a:pt x="431" y="98"/>
                    <a:pt x="289" y="244"/>
                  </a:cubicBezTo>
                  <a:cubicBezTo>
                    <a:pt x="93" y="446"/>
                    <a:pt x="0" y="753"/>
                    <a:pt x="97" y="1097"/>
                  </a:cubicBezTo>
                  <a:lnTo>
                    <a:pt x="225" y="1553"/>
                  </a:lnTo>
                  <a:lnTo>
                    <a:pt x="770" y="3488"/>
                  </a:lnTo>
                  <a:lnTo>
                    <a:pt x="3856" y="14457"/>
                  </a:lnTo>
                  <a:cubicBezTo>
                    <a:pt x="3861" y="14474"/>
                    <a:pt x="3868" y="14487"/>
                    <a:pt x="3874" y="14502"/>
                  </a:cubicBezTo>
                  <a:cubicBezTo>
                    <a:pt x="3884" y="14607"/>
                    <a:pt x="3922" y="14708"/>
                    <a:pt x="3985" y="14793"/>
                  </a:cubicBezTo>
                  <a:lnTo>
                    <a:pt x="30416" y="51044"/>
                  </a:lnTo>
                  <a:cubicBezTo>
                    <a:pt x="30423" y="51056"/>
                    <a:pt x="30426" y="51070"/>
                    <a:pt x="30434" y="51081"/>
                  </a:cubicBezTo>
                  <a:lnTo>
                    <a:pt x="30637" y="51346"/>
                  </a:lnTo>
                  <a:lnTo>
                    <a:pt x="30681" y="51408"/>
                  </a:lnTo>
                  <a:cubicBezTo>
                    <a:pt x="30687" y="51415"/>
                    <a:pt x="30693" y="51421"/>
                    <a:pt x="30699" y="51427"/>
                  </a:cubicBezTo>
                  <a:lnTo>
                    <a:pt x="30735" y="51475"/>
                  </a:lnTo>
                  <a:cubicBezTo>
                    <a:pt x="30820" y="51585"/>
                    <a:pt x="30950" y="51646"/>
                    <a:pt x="31083" y="51646"/>
                  </a:cubicBezTo>
                  <a:cubicBezTo>
                    <a:pt x="31131" y="51646"/>
                    <a:pt x="31178" y="51639"/>
                    <a:pt x="31225" y="51623"/>
                  </a:cubicBezTo>
                  <a:cubicBezTo>
                    <a:pt x="31241" y="51619"/>
                    <a:pt x="31259" y="51614"/>
                    <a:pt x="31275" y="51608"/>
                  </a:cubicBezTo>
                  <a:cubicBezTo>
                    <a:pt x="31304" y="51596"/>
                    <a:pt x="31330" y="51579"/>
                    <a:pt x="31354" y="51562"/>
                  </a:cubicBezTo>
                  <a:lnTo>
                    <a:pt x="34234" y="49363"/>
                  </a:lnTo>
                  <a:lnTo>
                    <a:pt x="36565" y="47584"/>
                  </a:lnTo>
                  <a:lnTo>
                    <a:pt x="41771" y="43610"/>
                  </a:lnTo>
                  <a:lnTo>
                    <a:pt x="41774" y="43607"/>
                  </a:lnTo>
                  <a:cubicBezTo>
                    <a:pt x="41812" y="43577"/>
                    <a:pt x="41844" y="43540"/>
                    <a:pt x="41868" y="43499"/>
                  </a:cubicBezTo>
                  <a:cubicBezTo>
                    <a:pt x="41972" y="43344"/>
                    <a:pt x="41967" y="43138"/>
                    <a:pt x="41853" y="42988"/>
                  </a:cubicBezTo>
                  <a:lnTo>
                    <a:pt x="41817" y="42941"/>
                  </a:lnTo>
                  <a:cubicBezTo>
                    <a:pt x="41811" y="42934"/>
                    <a:pt x="41808" y="42926"/>
                    <a:pt x="41804" y="42919"/>
                  </a:cubicBezTo>
                  <a:lnTo>
                    <a:pt x="41756" y="42859"/>
                  </a:lnTo>
                  <a:lnTo>
                    <a:pt x="41553" y="42595"/>
                  </a:lnTo>
                  <a:cubicBezTo>
                    <a:pt x="41545" y="42583"/>
                    <a:pt x="41531" y="42577"/>
                    <a:pt x="41522" y="42567"/>
                  </a:cubicBezTo>
                  <a:lnTo>
                    <a:pt x="13478" y="7451"/>
                  </a:lnTo>
                  <a:cubicBezTo>
                    <a:pt x="13415" y="7368"/>
                    <a:pt x="13329" y="7305"/>
                    <a:pt x="13230" y="7269"/>
                  </a:cubicBezTo>
                  <a:cubicBezTo>
                    <a:pt x="13220" y="7265"/>
                    <a:pt x="13210" y="7265"/>
                    <a:pt x="13201" y="7262"/>
                  </a:cubicBezTo>
                  <a:lnTo>
                    <a:pt x="11040" y="5963"/>
                  </a:lnTo>
                  <a:lnTo>
                    <a:pt x="10719" y="5771"/>
                  </a:lnTo>
                  <a:lnTo>
                    <a:pt x="9618" y="5109"/>
                  </a:lnTo>
                  <a:lnTo>
                    <a:pt x="8964" y="4716"/>
                  </a:lnTo>
                  <a:lnTo>
                    <a:pt x="8163" y="4235"/>
                  </a:lnTo>
                  <a:lnTo>
                    <a:pt x="7648" y="3924"/>
                  </a:lnTo>
                  <a:lnTo>
                    <a:pt x="7069" y="3578"/>
                  </a:lnTo>
                  <a:lnTo>
                    <a:pt x="6283" y="3105"/>
                  </a:lnTo>
                  <a:lnTo>
                    <a:pt x="5638" y="2717"/>
                  </a:lnTo>
                  <a:lnTo>
                    <a:pt x="4033" y="1753"/>
                  </a:lnTo>
                  <a:lnTo>
                    <a:pt x="3439" y="1396"/>
                  </a:lnTo>
                  <a:lnTo>
                    <a:pt x="3211" y="1259"/>
                  </a:lnTo>
                  <a:lnTo>
                    <a:pt x="2853" y="1044"/>
                  </a:lnTo>
                  <a:lnTo>
                    <a:pt x="1629" y="308"/>
                  </a:lnTo>
                  <a:lnTo>
                    <a:pt x="1444" y="197"/>
                  </a:lnTo>
                  <a:lnTo>
                    <a:pt x="1413" y="178"/>
                  </a:lnTo>
                  <a:lnTo>
                    <a:pt x="1350" y="141"/>
                  </a:lnTo>
                  <a:cubicBezTo>
                    <a:pt x="1230" y="66"/>
                    <a:pt x="1096" y="20"/>
                    <a:pt x="956" y="5"/>
                  </a:cubicBezTo>
                  <a:cubicBezTo>
                    <a:pt x="927" y="2"/>
                    <a:pt x="899" y="1"/>
                    <a:pt x="87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15"/>
            <p:cNvSpPr/>
            <p:nvPr/>
          </p:nvSpPr>
          <p:spPr>
            <a:xfrm>
              <a:off x="4949150" y="4337350"/>
              <a:ext cx="355725" cy="379225"/>
            </a:xfrm>
            <a:custGeom>
              <a:avLst/>
              <a:gdLst/>
              <a:ahLst/>
              <a:cxnLst/>
              <a:rect l="l" t="t" r="r" b="b"/>
              <a:pathLst>
                <a:path w="14229" h="15169" extrusionOk="0">
                  <a:moveTo>
                    <a:pt x="965" y="1"/>
                  </a:moveTo>
                  <a:cubicBezTo>
                    <a:pt x="423" y="1"/>
                    <a:pt x="1" y="523"/>
                    <a:pt x="207" y="1136"/>
                  </a:cubicBezTo>
                  <a:lnTo>
                    <a:pt x="4639" y="14289"/>
                  </a:lnTo>
                  <a:cubicBezTo>
                    <a:pt x="4824" y="14839"/>
                    <a:pt x="5359" y="14955"/>
                    <a:pt x="5824" y="15050"/>
                  </a:cubicBezTo>
                  <a:cubicBezTo>
                    <a:pt x="6231" y="15134"/>
                    <a:pt x="6635" y="15169"/>
                    <a:pt x="7039" y="15169"/>
                  </a:cubicBezTo>
                  <a:cubicBezTo>
                    <a:pt x="7118" y="15169"/>
                    <a:pt x="7196" y="15168"/>
                    <a:pt x="7275" y="15165"/>
                  </a:cubicBezTo>
                  <a:cubicBezTo>
                    <a:pt x="8255" y="15133"/>
                    <a:pt x="9202" y="14914"/>
                    <a:pt x="10051" y="14515"/>
                  </a:cubicBezTo>
                  <a:cubicBezTo>
                    <a:pt x="12415" y="13404"/>
                    <a:pt x="13910" y="10992"/>
                    <a:pt x="14171" y="8250"/>
                  </a:cubicBezTo>
                  <a:cubicBezTo>
                    <a:pt x="14228" y="7657"/>
                    <a:pt x="14214" y="6954"/>
                    <a:pt x="13653" y="6655"/>
                  </a:cubicBezTo>
                  <a:lnTo>
                    <a:pt x="1409" y="117"/>
                  </a:lnTo>
                  <a:cubicBezTo>
                    <a:pt x="1259" y="37"/>
                    <a:pt x="1108" y="1"/>
                    <a:pt x="9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15"/>
            <p:cNvSpPr/>
            <p:nvPr/>
          </p:nvSpPr>
          <p:spPr>
            <a:xfrm>
              <a:off x="5009050" y="4360375"/>
              <a:ext cx="295825" cy="264025"/>
            </a:xfrm>
            <a:custGeom>
              <a:avLst/>
              <a:gdLst/>
              <a:ahLst/>
              <a:cxnLst/>
              <a:rect l="l" t="t" r="r" b="b"/>
              <a:pathLst>
                <a:path w="11833" h="10561" extrusionOk="0">
                  <a:moveTo>
                    <a:pt x="521" y="1"/>
                  </a:moveTo>
                  <a:lnTo>
                    <a:pt x="1927" y="752"/>
                  </a:lnTo>
                  <a:cubicBezTo>
                    <a:pt x="1214" y="993"/>
                    <a:pt x="558" y="1378"/>
                    <a:pt x="0" y="1884"/>
                  </a:cubicBezTo>
                  <a:cubicBezTo>
                    <a:pt x="3878" y="4321"/>
                    <a:pt x="7517" y="7281"/>
                    <a:pt x="10807" y="10561"/>
                  </a:cubicBezTo>
                  <a:cubicBezTo>
                    <a:pt x="11333" y="9592"/>
                    <a:pt x="11665" y="8490"/>
                    <a:pt x="11775" y="7329"/>
                  </a:cubicBezTo>
                  <a:cubicBezTo>
                    <a:pt x="11832" y="6736"/>
                    <a:pt x="11818" y="6033"/>
                    <a:pt x="11257" y="5734"/>
                  </a:cubicBezTo>
                  <a:lnTo>
                    <a:pt x="521"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15"/>
            <p:cNvSpPr/>
            <p:nvPr/>
          </p:nvSpPr>
          <p:spPr>
            <a:xfrm>
              <a:off x="4949150" y="4337350"/>
              <a:ext cx="108075" cy="106800"/>
            </a:xfrm>
            <a:custGeom>
              <a:avLst/>
              <a:gdLst/>
              <a:ahLst/>
              <a:cxnLst/>
              <a:rect l="l" t="t" r="r" b="b"/>
              <a:pathLst>
                <a:path w="4323" h="4272" extrusionOk="0">
                  <a:moveTo>
                    <a:pt x="966" y="1"/>
                  </a:moveTo>
                  <a:cubicBezTo>
                    <a:pt x="423" y="1"/>
                    <a:pt x="1" y="523"/>
                    <a:pt x="208" y="1136"/>
                  </a:cubicBezTo>
                  <a:lnTo>
                    <a:pt x="1264" y="4271"/>
                  </a:lnTo>
                  <a:cubicBezTo>
                    <a:pt x="1533" y="3762"/>
                    <a:pt x="1880" y="3298"/>
                    <a:pt x="2295" y="2898"/>
                  </a:cubicBezTo>
                  <a:cubicBezTo>
                    <a:pt x="2865" y="2348"/>
                    <a:pt x="3560" y="1934"/>
                    <a:pt x="4323" y="1673"/>
                  </a:cubicBezTo>
                  <a:lnTo>
                    <a:pt x="1410" y="117"/>
                  </a:lnTo>
                  <a:cubicBezTo>
                    <a:pt x="1260" y="37"/>
                    <a:pt x="1109" y="1"/>
                    <a:pt x="9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15"/>
            <p:cNvSpPr/>
            <p:nvPr/>
          </p:nvSpPr>
          <p:spPr>
            <a:xfrm>
              <a:off x="5062025" y="4502650"/>
              <a:ext cx="991525" cy="1085800"/>
            </a:xfrm>
            <a:custGeom>
              <a:avLst/>
              <a:gdLst/>
              <a:ahLst/>
              <a:cxnLst/>
              <a:rect l="l" t="t" r="r" b="b"/>
              <a:pathLst>
                <a:path w="39661" h="43432" extrusionOk="0">
                  <a:moveTo>
                    <a:pt x="8981" y="1"/>
                  </a:moveTo>
                  <a:cubicBezTo>
                    <a:pt x="8760" y="1"/>
                    <a:pt x="8568" y="161"/>
                    <a:pt x="8577" y="431"/>
                  </a:cubicBezTo>
                  <a:lnTo>
                    <a:pt x="8696" y="3806"/>
                  </a:lnTo>
                  <a:cubicBezTo>
                    <a:pt x="8713" y="4265"/>
                    <a:pt x="8385" y="4583"/>
                    <a:pt x="7972" y="4583"/>
                  </a:cubicBezTo>
                  <a:cubicBezTo>
                    <a:pt x="7869" y="4583"/>
                    <a:pt x="7760" y="4563"/>
                    <a:pt x="7650" y="4520"/>
                  </a:cubicBezTo>
                  <a:lnTo>
                    <a:pt x="5305" y="3614"/>
                  </a:lnTo>
                  <a:cubicBezTo>
                    <a:pt x="5194" y="3571"/>
                    <a:pt x="5085" y="3551"/>
                    <a:pt x="4982" y="3551"/>
                  </a:cubicBezTo>
                  <a:cubicBezTo>
                    <a:pt x="4513" y="3551"/>
                    <a:pt x="4165" y="3962"/>
                    <a:pt x="4279" y="4493"/>
                  </a:cubicBezTo>
                  <a:lnTo>
                    <a:pt x="4853" y="7144"/>
                  </a:lnTo>
                  <a:cubicBezTo>
                    <a:pt x="4966" y="7665"/>
                    <a:pt x="4627" y="8084"/>
                    <a:pt x="4152" y="8084"/>
                  </a:cubicBezTo>
                  <a:cubicBezTo>
                    <a:pt x="4085" y="8084"/>
                    <a:pt x="4016" y="8076"/>
                    <a:pt x="3945" y="8059"/>
                  </a:cubicBezTo>
                  <a:lnTo>
                    <a:pt x="653" y="7259"/>
                  </a:lnTo>
                  <a:cubicBezTo>
                    <a:pt x="612" y="7249"/>
                    <a:pt x="572" y="7244"/>
                    <a:pt x="535" y="7244"/>
                  </a:cubicBezTo>
                  <a:cubicBezTo>
                    <a:pt x="178" y="7244"/>
                    <a:pt x="0" y="7672"/>
                    <a:pt x="269" y="8005"/>
                  </a:cubicBezTo>
                  <a:lnTo>
                    <a:pt x="28789" y="43220"/>
                  </a:lnTo>
                  <a:cubicBezTo>
                    <a:pt x="28901" y="43358"/>
                    <a:pt x="29059" y="43432"/>
                    <a:pt x="29209" y="43432"/>
                  </a:cubicBezTo>
                  <a:cubicBezTo>
                    <a:pt x="29303" y="43432"/>
                    <a:pt x="29395" y="43402"/>
                    <a:pt x="29468" y="43340"/>
                  </a:cubicBezTo>
                  <a:lnTo>
                    <a:pt x="39472" y="34868"/>
                  </a:lnTo>
                  <a:cubicBezTo>
                    <a:pt x="39661" y="34707"/>
                    <a:pt x="39659" y="34395"/>
                    <a:pt x="39465" y="34178"/>
                  </a:cubicBezTo>
                  <a:lnTo>
                    <a:pt x="9379" y="193"/>
                  </a:lnTo>
                  <a:cubicBezTo>
                    <a:pt x="9262" y="61"/>
                    <a:pt x="9116" y="1"/>
                    <a:pt x="89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15"/>
            <p:cNvSpPr/>
            <p:nvPr/>
          </p:nvSpPr>
          <p:spPr>
            <a:xfrm>
              <a:off x="5270300" y="4502650"/>
              <a:ext cx="783250" cy="931275"/>
            </a:xfrm>
            <a:custGeom>
              <a:avLst/>
              <a:gdLst/>
              <a:ahLst/>
              <a:cxnLst/>
              <a:rect l="l" t="t" r="r" b="b"/>
              <a:pathLst>
                <a:path w="31330" h="37251" extrusionOk="0">
                  <a:moveTo>
                    <a:pt x="650" y="1"/>
                  </a:moveTo>
                  <a:cubicBezTo>
                    <a:pt x="429" y="1"/>
                    <a:pt x="237" y="161"/>
                    <a:pt x="246" y="430"/>
                  </a:cubicBezTo>
                  <a:lnTo>
                    <a:pt x="366" y="3805"/>
                  </a:lnTo>
                  <a:cubicBezTo>
                    <a:pt x="377" y="4119"/>
                    <a:pt x="228" y="4366"/>
                    <a:pt x="0" y="4490"/>
                  </a:cubicBezTo>
                  <a:lnTo>
                    <a:pt x="28328" y="37250"/>
                  </a:lnTo>
                  <a:lnTo>
                    <a:pt x="31141" y="34868"/>
                  </a:lnTo>
                  <a:cubicBezTo>
                    <a:pt x="31330" y="34707"/>
                    <a:pt x="31328" y="34395"/>
                    <a:pt x="31134" y="34178"/>
                  </a:cubicBezTo>
                  <a:lnTo>
                    <a:pt x="1048" y="193"/>
                  </a:lnTo>
                  <a:cubicBezTo>
                    <a:pt x="931" y="61"/>
                    <a:pt x="785" y="1"/>
                    <a:pt x="65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15"/>
            <p:cNvSpPr/>
            <p:nvPr/>
          </p:nvSpPr>
          <p:spPr>
            <a:xfrm>
              <a:off x="5062025" y="4683725"/>
              <a:ext cx="805800" cy="904725"/>
            </a:xfrm>
            <a:custGeom>
              <a:avLst/>
              <a:gdLst/>
              <a:ahLst/>
              <a:cxnLst/>
              <a:rect l="l" t="t" r="r" b="b"/>
              <a:pathLst>
                <a:path w="32232" h="36189" extrusionOk="0">
                  <a:moveTo>
                    <a:pt x="535" y="1"/>
                  </a:moveTo>
                  <a:cubicBezTo>
                    <a:pt x="178" y="1"/>
                    <a:pt x="0" y="429"/>
                    <a:pt x="269" y="762"/>
                  </a:cubicBezTo>
                  <a:lnTo>
                    <a:pt x="28789" y="35977"/>
                  </a:lnTo>
                  <a:cubicBezTo>
                    <a:pt x="28901" y="36115"/>
                    <a:pt x="29059" y="36189"/>
                    <a:pt x="29208" y="36189"/>
                  </a:cubicBezTo>
                  <a:cubicBezTo>
                    <a:pt x="29303" y="36189"/>
                    <a:pt x="29395" y="36159"/>
                    <a:pt x="29468" y="36097"/>
                  </a:cubicBezTo>
                  <a:lnTo>
                    <a:pt x="32232" y="33755"/>
                  </a:lnTo>
                  <a:lnTo>
                    <a:pt x="4533" y="736"/>
                  </a:lnTo>
                  <a:cubicBezTo>
                    <a:pt x="4423" y="803"/>
                    <a:pt x="4293" y="841"/>
                    <a:pt x="4151" y="841"/>
                  </a:cubicBezTo>
                  <a:cubicBezTo>
                    <a:pt x="4084" y="841"/>
                    <a:pt x="4016" y="833"/>
                    <a:pt x="3945" y="816"/>
                  </a:cubicBezTo>
                  <a:lnTo>
                    <a:pt x="653" y="16"/>
                  </a:lnTo>
                  <a:cubicBezTo>
                    <a:pt x="612" y="6"/>
                    <a:pt x="572" y="1"/>
                    <a:pt x="535"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15"/>
            <p:cNvSpPr/>
            <p:nvPr/>
          </p:nvSpPr>
          <p:spPr>
            <a:xfrm>
              <a:off x="5016750" y="4357550"/>
              <a:ext cx="975" cy="550"/>
            </a:xfrm>
            <a:custGeom>
              <a:avLst/>
              <a:gdLst/>
              <a:ahLst/>
              <a:cxnLst/>
              <a:rect l="l" t="t" r="r" b="b"/>
              <a:pathLst>
                <a:path w="39" h="22" extrusionOk="0">
                  <a:moveTo>
                    <a:pt x="1" y="1"/>
                  </a:moveTo>
                  <a:lnTo>
                    <a:pt x="39" y="22"/>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15"/>
            <p:cNvSpPr/>
            <p:nvPr/>
          </p:nvSpPr>
          <p:spPr>
            <a:xfrm>
              <a:off x="4986000" y="4341125"/>
              <a:ext cx="850" cy="475"/>
            </a:xfrm>
            <a:custGeom>
              <a:avLst/>
              <a:gdLst/>
              <a:ahLst/>
              <a:cxnLst/>
              <a:rect l="l" t="t" r="r" b="b"/>
              <a:pathLst>
                <a:path w="34" h="19" extrusionOk="0">
                  <a:moveTo>
                    <a:pt x="1" y="1"/>
                  </a:moveTo>
                  <a:lnTo>
                    <a:pt x="34" y="18"/>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15"/>
            <p:cNvSpPr/>
            <p:nvPr/>
          </p:nvSpPr>
          <p:spPr>
            <a:xfrm>
              <a:off x="4999650" y="4348400"/>
              <a:ext cx="12550" cy="6725"/>
            </a:xfrm>
            <a:custGeom>
              <a:avLst/>
              <a:gdLst/>
              <a:ahLst/>
              <a:cxnLst/>
              <a:rect l="l" t="t" r="r" b="b"/>
              <a:pathLst>
                <a:path w="502" h="269" extrusionOk="0">
                  <a:moveTo>
                    <a:pt x="0" y="1"/>
                  </a:moveTo>
                  <a:lnTo>
                    <a:pt x="501" y="269"/>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15"/>
            <p:cNvSpPr/>
            <p:nvPr/>
          </p:nvSpPr>
          <p:spPr>
            <a:xfrm>
              <a:off x="4994075" y="4345450"/>
              <a:ext cx="2475" cy="1350"/>
            </a:xfrm>
            <a:custGeom>
              <a:avLst/>
              <a:gdLst/>
              <a:ahLst/>
              <a:cxnLst/>
              <a:rect l="l" t="t" r="r" b="b"/>
              <a:pathLst>
                <a:path w="99" h="54" extrusionOk="0">
                  <a:moveTo>
                    <a:pt x="0" y="1"/>
                  </a:moveTo>
                  <a:lnTo>
                    <a:pt x="99" y="53"/>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15"/>
            <p:cNvSpPr/>
            <p:nvPr/>
          </p:nvSpPr>
          <p:spPr>
            <a:xfrm>
              <a:off x="4996525" y="4346775"/>
              <a:ext cx="3125" cy="1650"/>
            </a:xfrm>
            <a:custGeom>
              <a:avLst/>
              <a:gdLst/>
              <a:ahLst/>
              <a:cxnLst/>
              <a:rect l="l" t="t" r="r" b="b"/>
              <a:pathLst>
                <a:path w="125" h="66" extrusionOk="0">
                  <a:moveTo>
                    <a:pt x="1" y="0"/>
                  </a:moveTo>
                  <a:lnTo>
                    <a:pt x="124" y="6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15"/>
            <p:cNvSpPr/>
            <p:nvPr/>
          </p:nvSpPr>
          <p:spPr>
            <a:xfrm>
              <a:off x="4986825" y="4341575"/>
              <a:ext cx="7275" cy="3900"/>
            </a:xfrm>
            <a:custGeom>
              <a:avLst/>
              <a:gdLst/>
              <a:ahLst/>
              <a:cxnLst/>
              <a:rect l="l" t="t" r="r" b="b"/>
              <a:pathLst>
                <a:path w="291" h="156" extrusionOk="0">
                  <a:moveTo>
                    <a:pt x="1" y="0"/>
                  </a:moveTo>
                  <a:lnTo>
                    <a:pt x="290" y="15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15"/>
            <p:cNvSpPr/>
            <p:nvPr/>
          </p:nvSpPr>
          <p:spPr>
            <a:xfrm>
              <a:off x="4984400" y="4340250"/>
              <a:ext cx="1625" cy="900"/>
            </a:xfrm>
            <a:custGeom>
              <a:avLst/>
              <a:gdLst/>
              <a:ahLst/>
              <a:cxnLst/>
              <a:rect l="l" t="t" r="r" b="b"/>
              <a:pathLst>
                <a:path w="65" h="36" extrusionOk="0">
                  <a:moveTo>
                    <a:pt x="0" y="1"/>
                  </a:moveTo>
                  <a:lnTo>
                    <a:pt x="65" y="3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15"/>
            <p:cNvSpPr/>
            <p:nvPr/>
          </p:nvSpPr>
          <p:spPr>
            <a:xfrm>
              <a:off x="4954300" y="4365725"/>
              <a:ext cx="3825" cy="11300"/>
            </a:xfrm>
            <a:custGeom>
              <a:avLst/>
              <a:gdLst/>
              <a:ahLst/>
              <a:cxnLst/>
              <a:rect l="l" t="t" r="r" b="b"/>
              <a:pathLst>
                <a:path w="153" h="452" extrusionOk="0">
                  <a:moveTo>
                    <a:pt x="1" y="1"/>
                  </a:moveTo>
                  <a:lnTo>
                    <a:pt x="153" y="451"/>
                  </a:lnTo>
                  <a:lnTo>
                    <a:pt x="153" y="451"/>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15"/>
            <p:cNvSpPr/>
            <p:nvPr/>
          </p:nvSpPr>
          <p:spPr>
            <a:xfrm>
              <a:off x="5012175" y="4355100"/>
              <a:ext cx="4600" cy="2475"/>
            </a:xfrm>
            <a:custGeom>
              <a:avLst/>
              <a:gdLst/>
              <a:ahLst/>
              <a:cxnLst/>
              <a:rect l="l" t="t" r="r" b="b"/>
              <a:pathLst>
                <a:path w="184" h="99" extrusionOk="0">
                  <a:moveTo>
                    <a:pt x="0" y="1"/>
                  </a:moveTo>
                  <a:lnTo>
                    <a:pt x="184" y="99"/>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15"/>
            <p:cNvSpPr/>
            <p:nvPr/>
          </p:nvSpPr>
          <p:spPr>
            <a:xfrm>
              <a:off x="4958100" y="4377000"/>
              <a:ext cx="22625" cy="67150"/>
            </a:xfrm>
            <a:custGeom>
              <a:avLst/>
              <a:gdLst/>
              <a:ahLst/>
              <a:cxnLst/>
              <a:rect l="l" t="t" r="r" b="b"/>
              <a:pathLst>
                <a:path w="905" h="2686" extrusionOk="0">
                  <a:moveTo>
                    <a:pt x="1" y="0"/>
                  </a:moveTo>
                  <a:lnTo>
                    <a:pt x="905" y="2685"/>
                  </a:lnTo>
                  <a:lnTo>
                    <a:pt x="905" y="268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15"/>
            <p:cNvSpPr/>
            <p:nvPr/>
          </p:nvSpPr>
          <p:spPr>
            <a:xfrm>
              <a:off x="5017750" y="4358075"/>
              <a:ext cx="4325" cy="2325"/>
            </a:xfrm>
            <a:custGeom>
              <a:avLst/>
              <a:gdLst/>
              <a:ahLst/>
              <a:cxnLst/>
              <a:rect l="l" t="t" r="r" b="b"/>
              <a:pathLst>
                <a:path w="173" h="93" extrusionOk="0">
                  <a:moveTo>
                    <a:pt x="0" y="1"/>
                  </a:moveTo>
                  <a:lnTo>
                    <a:pt x="54" y="30"/>
                  </a:lnTo>
                  <a:lnTo>
                    <a:pt x="54" y="30"/>
                  </a:lnTo>
                  <a:cubicBezTo>
                    <a:pt x="36" y="20"/>
                    <a:pt x="18" y="10"/>
                    <a:pt x="0" y="1"/>
                  </a:cubicBezTo>
                  <a:close/>
                  <a:moveTo>
                    <a:pt x="54" y="30"/>
                  </a:moveTo>
                  <a:lnTo>
                    <a:pt x="54" y="30"/>
                  </a:lnTo>
                  <a:cubicBezTo>
                    <a:pt x="93" y="50"/>
                    <a:pt x="132" y="71"/>
                    <a:pt x="173" y="93"/>
                  </a:cubicBezTo>
                  <a:lnTo>
                    <a:pt x="54" y="30"/>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15"/>
            <p:cNvSpPr/>
            <p:nvPr/>
          </p:nvSpPr>
          <p:spPr>
            <a:xfrm>
              <a:off x="4949150" y="4337350"/>
              <a:ext cx="108075" cy="70150"/>
            </a:xfrm>
            <a:custGeom>
              <a:avLst/>
              <a:gdLst/>
              <a:ahLst/>
              <a:cxnLst/>
              <a:rect l="l" t="t" r="r" b="b"/>
              <a:pathLst>
                <a:path w="4323" h="2806" extrusionOk="0">
                  <a:moveTo>
                    <a:pt x="966" y="1"/>
                  </a:moveTo>
                  <a:cubicBezTo>
                    <a:pt x="424" y="1"/>
                    <a:pt x="1" y="523"/>
                    <a:pt x="208" y="1136"/>
                  </a:cubicBezTo>
                  <a:lnTo>
                    <a:pt x="360" y="1586"/>
                  </a:lnTo>
                  <a:cubicBezTo>
                    <a:pt x="1045" y="1977"/>
                    <a:pt x="1724" y="2382"/>
                    <a:pt x="2396" y="2805"/>
                  </a:cubicBezTo>
                  <a:cubicBezTo>
                    <a:pt x="2954" y="2299"/>
                    <a:pt x="3610" y="1914"/>
                    <a:pt x="4323" y="1673"/>
                  </a:cubicBezTo>
                  <a:lnTo>
                    <a:pt x="2917" y="922"/>
                  </a:lnTo>
                  <a:lnTo>
                    <a:pt x="2744" y="830"/>
                  </a:lnTo>
                  <a:lnTo>
                    <a:pt x="2705" y="809"/>
                  </a:lnTo>
                  <a:lnTo>
                    <a:pt x="2521" y="711"/>
                  </a:lnTo>
                  <a:lnTo>
                    <a:pt x="2019" y="443"/>
                  </a:lnTo>
                  <a:lnTo>
                    <a:pt x="1896" y="376"/>
                  </a:lnTo>
                  <a:lnTo>
                    <a:pt x="1798" y="325"/>
                  </a:lnTo>
                  <a:lnTo>
                    <a:pt x="1509" y="169"/>
                  </a:lnTo>
                  <a:lnTo>
                    <a:pt x="1476" y="152"/>
                  </a:lnTo>
                  <a:lnTo>
                    <a:pt x="1410" y="117"/>
                  </a:lnTo>
                  <a:cubicBezTo>
                    <a:pt x="1260" y="37"/>
                    <a:pt x="1109" y="1"/>
                    <a:pt x="966"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15"/>
            <p:cNvSpPr/>
            <p:nvPr/>
          </p:nvSpPr>
          <p:spPr>
            <a:xfrm>
              <a:off x="5771200" y="5345375"/>
              <a:ext cx="282800" cy="243325"/>
            </a:xfrm>
            <a:custGeom>
              <a:avLst/>
              <a:gdLst/>
              <a:ahLst/>
              <a:cxnLst/>
              <a:rect l="l" t="t" r="r" b="b"/>
              <a:pathLst>
                <a:path w="11312" h="9733" extrusionOk="0">
                  <a:moveTo>
                    <a:pt x="10493" y="0"/>
                  </a:moveTo>
                  <a:cubicBezTo>
                    <a:pt x="10391" y="0"/>
                    <a:pt x="10289" y="35"/>
                    <a:pt x="10206" y="106"/>
                  </a:cubicBezTo>
                  <a:lnTo>
                    <a:pt x="210" y="8570"/>
                  </a:lnTo>
                  <a:cubicBezTo>
                    <a:pt x="23" y="8729"/>
                    <a:pt x="0" y="9010"/>
                    <a:pt x="159" y="9197"/>
                  </a:cubicBezTo>
                  <a:lnTo>
                    <a:pt x="479" y="9575"/>
                  </a:lnTo>
                  <a:cubicBezTo>
                    <a:pt x="567" y="9679"/>
                    <a:pt x="692" y="9732"/>
                    <a:pt x="819" y="9732"/>
                  </a:cubicBezTo>
                  <a:cubicBezTo>
                    <a:pt x="920" y="9732"/>
                    <a:pt x="1022" y="9698"/>
                    <a:pt x="1105" y="9627"/>
                  </a:cubicBezTo>
                  <a:lnTo>
                    <a:pt x="11100" y="1162"/>
                  </a:lnTo>
                  <a:cubicBezTo>
                    <a:pt x="11288" y="1004"/>
                    <a:pt x="11311" y="723"/>
                    <a:pt x="11153" y="536"/>
                  </a:cubicBezTo>
                  <a:lnTo>
                    <a:pt x="10833" y="157"/>
                  </a:lnTo>
                  <a:cubicBezTo>
                    <a:pt x="10745" y="54"/>
                    <a:pt x="10619" y="0"/>
                    <a:pt x="104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3" name="Google Shape;783;p15"/>
          <p:cNvGrpSpPr/>
          <p:nvPr/>
        </p:nvGrpSpPr>
        <p:grpSpPr>
          <a:xfrm rot="7199944">
            <a:off x="8752305" y="857774"/>
            <a:ext cx="1040619" cy="1909854"/>
            <a:chOff x="1986275" y="390525"/>
            <a:chExt cx="791925" cy="1453425"/>
          </a:xfrm>
        </p:grpSpPr>
        <p:sp>
          <p:nvSpPr>
            <p:cNvPr id="784" name="Google Shape;784;p15"/>
            <p:cNvSpPr/>
            <p:nvPr/>
          </p:nvSpPr>
          <p:spPr>
            <a:xfrm>
              <a:off x="1986275" y="415100"/>
              <a:ext cx="784925" cy="1428475"/>
            </a:xfrm>
            <a:custGeom>
              <a:avLst/>
              <a:gdLst/>
              <a:ahLst/>
              <a:cxnLst/>
              <a:rect l="l" t="t" r="r" b="b"/>
              <a:pathLst>
                <a:path w="31397" h="57139" extrusionOk="0">
                  <a:moveTo>
                    <a:pt x="12414" y="0"/>
                  </a:moveTo>
                  <a:cubicBezTo>
                    <a:pt x="12401" y="0"/>
                    <a:pt x="12387" y="1"/>
                    <a:pt x="12373" y="2"/>
                  </a:cubicBezTo>
                  <a:cubicBezTo>
                    <a:pt x="12371" y="2"/>
                    <a:pt x="12368" y="2"/>
                    <a:pt x="12366" y="2"/>
                  </a:cubicBezTo>
                  <a:cubicBezTo>
                    <a:pt x="12319" y="2"/>
                    <a:pt x="12274" y="13"/>
                    <a:pt x="12233" y="34"/>
                  </a:cubicBezTo>
                  <a:lnTo>
                    <a:pt x="8933" y="1531"/>
                  </a:lnTo>
                  <a:lnTo>
                    <a:pt x="6263" y="2741"/>
                  </a:lnTo>
                  <a:lnTo>
                    <a:pt x="299" y="5448"/>
                  </a:lnTo>
                  <a:lnTo>
                    <a:pt x="294" y="5450"/>
                  </a:lnTo>
                  <a:cubicBezTo>
                    <a:pt x="250" y="5470"/>
                    <a:pt x="211" y="5499"/>
                    <a:pt x="178" y="5534"/>
                  </a:cubicBezTo>
                  <a:cubicBezTo>
                    <a:pt x="41" y="5663"/>
                    <a:pt x="1" y="5864"/>
                    <a:pt x="77" y="6035"/>
                  </a:cubicBezTo>
                  <a:lnTo>
                    <a:pt x="103" y="6090"/>
                  </a:lnTo>
                  <a:cubicBezTo>
                    <a:pt x="106" y="6098"/>
                    <a:pt x="108" y="6106"/>
                    <a:pt x="111" y="6114"/>
                  </a:cubicBezTo>
                  <a:lnTo>
                    <a:pt x="144" y="6184"/>
                  </a:lnTo>
                  <a:lnTo>
                    <a:pt x="282" y="6488"/>
                  </a:lnTo>
                  <a:cubicBezTo>
                    <a:pt x="290" y="6498"/>
                    <a:pt x="298" y="6510"/>
                    <a:pt x="307" y="6520"/>
                  </a:cubicBezTo>
                  <a:lnTo>
                    <a:pt x="19763" y="47029"/>
                  </a:lnTo>
                  <a:cubicBezTo>
                    <a:pt x="19808" y="47124"/>
                    <a:pt x="19877" y="47205"/>
                    <a:pt x="19965" y="47263"/>
                  </a:cubicBezTo>
                  <a:cubicBezTo>
                    <a:pt x="19973" y="47269"/>
                    <a:pt x="19983" y="47271"/>
                    <a:pt x="19992" y="47276"/>
                  </a:cubicBezTo>
                  <a:lnTo>
                    <a:pt x="21807" y="49026"/>
                  </a:lnTo>
                  <a:lnTo>
                    <a:pt x="22077" y="49286"/>
                  </a:lnTo>
                  <a:lnTo>
                    <a:pt x="23001" y="50177"/>
                  </a:lnTo>
                  <a:lnTo>
                    <a:pt x="23550" y="50706"/>
                  </a:lnTo>
                  <a:lnTo>
                    <a:pt x="24223" y="51356"/>
                  </a:lnTo>
                  <a:lnTo>
                    <a:pt x="24655" y="51772"/>
                  </a:lnTo>
                  <a:lnTo>
                    <a:pt x="25141" y="52241"/>
                  </a:lnTo>
                  <a:cubicBezTo>
                    <a:pt x="25362" y="52454"/>
                    <a:pt x="25582" y="52666"/>
                    <a:pt x="25802" y="52877"/>
                  </a:cubicBezTo>
                  <a:lnTo>
                    <a:pt x="26343" y="53400"/>
                  </a:lnTo>
                  <a:lnTo>
                    <a:pt x="27691" y="54700"/>
                  </a:lnTo>
                  <a:lnTo>
                    <a:pt x="28191" y="55182"/>
                  </a:lnTo>
                  <a:lnTo>
                    <a:pt x="28382" y="55366"/>
                  </a:lnTo>
                  <a:lnTo>
                    <a:pt x="28683" y="55657"/>
                  </a:lnTo>
                  <a:lnTo>
                    <a:pt x="29710" y="56647"/>
                  </a:lnTo>
                  <a:lnTo>
                    <a:pt x="29864" y="56796"/>
                  </a:lnTo>
                  <a:lnTo>
                    <a:pt x="29891" y="56822"/>
                  </a:lnTo>
                  <a:lnTo>
                    <a:pt x="29944" y="56873"/>
                  </a:lnTo>
                  <a:cubicBezTo>
                    <a:pt x="30045" y="56972"/>
                    <a:pt x="30165" y="57047"/>
                    <a:pt x="30299" y="57093"/>
                  </a:cubicBezTo>
                  <a:cubicBezTo>
                    <a:pt x="30339" y="57107"/>
                    <a:pt x="30379" y="57118"/>
                    <a:pt x="30422" y="57126"/>
                  </a:cubicBezTo>
                  <a:cubicBezTo>
                    <a:pt x="30469" y="57134"/>
                    <a:pt x="30516" y="57138"/>
                    <a:pt x="30564" y="57138"/>
                  </a:cubicBezTo>
                  <a:cubicBezTo>
                    <a:pt x="30638" y="57138"/>
                    <a:pt x="30713" y="57128"/>
                    <a:pt x="30785" y="57107"/>
                  </a:cubicBezTo>
                  <a:cubicBezTo>
                    <a:pt x="30862" y="57086"/>
                    <a:pt x="30935" y="57053"/>
                    <a:pt x="31002" y="57009"/>
                  </a:cubicBezTo>
                  <a:cubicBezTo>
                    <a:pt x="31237" y="56857"/>
                    <a:pt x="31396" y="56579"/>
                    <a:pt x="31380" y="56222"/>
                  </a:cubicBezTo>
                  <a:lnTo>
                    <a:pt x="31357" y="55748"/>
                  </a:lnTo>
                  <a:lnTo>
                    <a:pt x="31260" y="53740"/>
                  </a:lnTo>
                  <a:lnTo>
                    <a:pt x="30712" y="42359"/>
                  </a:lnTo>
                  <a:cubicBezTo>
                    <a:pt x="30711" y="42341"/>
                    <a:pt x="30705" y="42327"/>
                    <a:pt x="30704" y="42311"/>
                  </a:cubicBezTo>
                  <a:cubicBezTo>
                    <a:pt x="30718" y="42206"/>
                    <a:pt x="30703" y="42100"/>
                    <a:pt x="30660" y="42002"/>
                  </a:cubicBezTo>
                  <a:lnTo>
                    <a:pt x="13030" y="750"/>
                  </a:lnTo>
                  <a:cubicBezTo>
                    <a:pt x="13025" y="736"/>
                    <a:pt x="13027" y="723"/>
                    <a:pt x="13020" y="708"/>
                  </a:cubicBezTo>
                  <a:lnTo>
                    <a:pt x="12882" y="404"/>
                  </a:lnTo>
                  <a:lnTo>
                    <a:pt x="12853" y="334"/>
                  </a:lnTo>
                  <a:cubicBezTo>
                    <a:pt x="12849" y="326"/>
                    <a:pt x="12844" y="319"/>
                    <a:pt x="12841" y="311"/>
                  </a:cubicBezTo>
                  <a:lnTo>
                    <a:pt x="12816" y="257"/>
                  </a:lnTo>
                  <a:cubicBezTo>
                    <a:pt x="12743" y="99"/>
                    <a:pt x="12586" y="0"/>
                    <a:pt x="1241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15"/>
            <p:cNvSpPr/>
            <p:nvPr/>
          </p:nvSpPr>
          <p:spPr>
            <a:xfrm>
              <a:off x="2489200" y="1424300"/>
              <a:ext cx="286775" cy="419625"/>
            </a:xfrm>
            <a:custGeom>
              <a:avLst/>
              <a:gdLst/>
              <a:ahLst/>
              <a:cxnLst/>
              <a:rect l="l" t="t" r="r" b="b"/>
              <a:pathLst>
                <a:path w="11471" h="16785" extrusionOk="0">
                  <a:moveTo>
                    <a:pt x="7102" y="1"/>
                  </a:moveTo>
                  <a:cubicBezTo>
                    <a:pt x="6877" y="1"/>
                    <a:pt x="6653" y="12"/>
                    <a:pt x="6430" y="35"/>
                  </a:cubicBezTo>
                  <a:cubicBezTo>
                    <a:pt x="3832" y="302"/>
                    <a:pt x="1623" y="2084"/>
                    <a:pt x="470" y="4584"/>
                  </a:cubicBezTo>
                  <a:cubicBezTo>
                    <a:pt x="220" y="5124"/>
                    <a:pt x="1" y="5793"/>
                    <a:pt x="430" y="6261"/>
                  </a:cubicBezTo>
                  <a:lnTo>
                    <a:pt x="9822" y="16480"/>
                  </a:lnTo>
                  <a:cubicBezTo>
                    <a:pt x="10014" y="16690"/>
                    <a:pt x="10249" y="16784"/>
                    <a:pt x="10475" y="16784"/>
                  </a:cubicBezTo>
                  <a:cubicBezTo>
                    <a:pt x="10899" y="16784"/>
                    <a:pt x="11288" y="16451"/>
                    <a:pt x="11295" y="15917"/>
                  </a:cubicBezTo>
                  <a:lnTo>
                    <a:pt x="11463" y="2039"/>
                  </a:lnTo>
                  <a:cubicBezTo>
                    <a:pt x="11471" y="1458"/>
                    <a:pt x="11004" y="1172"/>
                    <a:pt x="10597" y="928"/>
                  </a:cubicBezTo>
                  <a:cubicBezTo>
                    <a:pt x="10171" y="672"/>
                    <a:pt x="9726" y="485"/>
                    <a:pt x="9265" y="340"/>
                  </a:cubicBezTo>
                  <a:cubicBezTo>
                    <a:pt x="8552" y="116"/>
                    <a:pt x="7822" y="1"/>
                    <a:pt x="710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15"/>
            <p:cNvSpPr/>
            <p:nvPr/>
          </p:nvSpPr>
          <p:spPr>
            <a:xfrm>
              <a:off x="2489200" y="1470675"/>
              <a:ext cx="244525" cy="334225"/>
            </a:xfrm>
            <a:custGeom>
              <a:avLst/>
              <a:gdLst/>
              <a:ahLst/>
              <a:cxnLst/>
              <a:rect l="l" t="t" r="r" b="b"/>
              <a:pathLst>
                <a:path w="9781" h="13369" extrusionOk="0">
                  <a:moveTo>
                    <a:pt x="2453" y="0"/>
                  </a:moveTo>
                  <a:cubicBezTo>
                    <a:pt x="1636" y="740"/>
                    <a:pt x="958" y="1670"/>
                    <a:pt x="470" y="2729"/>
                  </a:cubicBezTo>
                  <a:cubicBezTo>
                    <a:pt x="220" y="3269"/>
                    <a:pt x="1" y="3938"/>
                    <a:pt x="430" y="4406"/>
                  </a:cubicBezTo>
                  <a:lnTo>
                    <a:pt x="8666" y="13368"/>
                  </a:lnTo>
                  <a:lnTo>
                    <a:pt x="7587" y="12194"/>
                  </a:lnTo>
                  <a:lnTo>
                    <a:pt x="7587" y="12194"/>
                  </a:lnTo>
                  <a:cubicBezTo>
                    <a:pt x="7608" y="12194"/>
                    <a:pt x="7630" y="12194"/>
                    <a:pt x="7651" y="12194"/>
                  </a:cubicBezTo>
                  <a:cubicBezTo>
                    <a:pt x="8382" y="12194"/>
                    <a:pt x="9107" y="12048"/>
                    <a:pt x="9780" y="11763"/>
                  </a:cubicBezTo>
                  <a:cubicBezTo>
                    <a:pt x="6927" y="8179"/>
                    <a:pt x="4471" y="4183"/>
                    <a:pt x="2453"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15"/>
            <p:cNvSpPr/>
            <p:nvPr/>
          </p:nvSpPr>
          <p:spPr>
            <a:xfrm>
              <a:off x="2678900" y="1739500"/>
              <a:ext cx="93675" cy="104425"/>
            </a:xfrm>
            <a:custGeom>
              <a:avLst/>
              <a:gdLst/>
              <a:ahLst/>
              <a:cxnLst/>
              <a:rect l="l" t="t" r="r" b="b"/>
              <a:pathLst>
                <a:path w="3747" h="4177" extrusionOk="0">
                  <a:moveTo>
                    <a:pt x="3747" y="1"/>
                  </a:moveTo>
                  <a:lnTo>
                    <a:pt x="3747" y="1"/>
                  </a:lnTo>
                  <a:cubicBezTo>
                    <a:pt x="3324" y="392"/>
                    <a:pt x="2843" y="715"/>
                    <a:pt x="2319" y="956"/>
                  </a:cubicBezTo>
                  <a:cubicBezTo>
                    <a:pt x="1613" y="1279"/>
                    <a:pt x="838" y="1441"/>
                    <a:pt x="47" y="1441"/>
                  </a:cubicBezTo>
                  <a:cubicBezTo>
                    <a:pt x="32" y="1441"/>
                    <a:pt x="16" y="1441"/>
                    <a:pt x="0" y="1441"/>
                  </a:cubicBezTo>
                  <a:lnTo>
                    <a:pt x="0" y="1441"/>
                  </a:lnTo>
                  <a:lnTo>
                    <a:pt x="2234" y="3872"/>
                  </a:lnTo>
                  <a:cubicBezTo>
                    <a:pt x="2426" y="4082"/>
                    <a:pt x="2661" y="4176"/>
                    <a:pt x="2887" y="4176"/>
                  </a:cubicBezTo>
                  <a:cubicBezTo>
                    <a:pt x="3311" y="4176"/>
                    <a:pt x="3700" y="3843"/>
                    <a:pt x="3707" y="3309"/>
                  </a:cubicBezTo>
                  <a:lnTo>
                    <a:pt x="374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15"/>
            <p:cNvSpPr/>
            <p:nvPr/>
          </p:nvSpPr>
          <p:spPr>
            <a:xfrm>
              <a:off x="2064050" y="390575"/>
              <a:ext cx="714150" cy="1193175"/>
            </a:xfrm>
            <a:custGeom>
              <a:avLst/>
              <a:gdLst/>
              <a:ahLst/>
              <a:cxnLst/>
              <a:rect l="l" t="t" r="r" b="b"/>
              <a:pathLst>
                <a:path w="28566" h="47727" extrusionOk="0">
                  <a:moveTo>
                    <a:pt x="12712" y="0"/>
                  </a:moveTo>
                  <a:cubicBezTo>
                    <a:pt x="12666" y="0"/>
                    <a:pt x="12620" y="8"/>
                    <a:pt x="12576" y="25"/>
                  </a:cubicBezTo>
                  <a:lnTo>
                    <a:pt x="332" y="4711"/>
                  </a:lnTo>
                  <a:cubicBezTo>
                    <a:pt x="100" y="4800"/>
                    <a:pt x="0" y="5095"/>
                    <a:pt x="110" y="5364"/>
                  </a:cubicBezTo>
                  <a:lnTo>
                    <a:pt x="17259" y="47389"/>
                  </a:lnTo>
                  <a:cubicBezTo>
                    <a:pt x="17350" y="47612"/>
                    <a:pt x="17537" y="47726"/>
                    <a:pt x="17714" y="47726"/>
                  </a:cubicBezTo>
                  <a:cubicBezTo>
                    <a:pt x="17877" y="47726"/>
                    <a:pt x="18031" y="47629"/>
                    <a:pt x="18093" y="47430"/>
                  </a:cubicBezTo>
                  <a:lnTo>
                    <a:pt x="19098" y="44205"/>
                  </a:lnTo>
                  <a:cubicBezTo>
                    <a:pt x="19205" y="43860"/>
                    <a:pt x="19484" y="43667"/>
                    <a:pt x="19788" y="43667"/>
                  </a:cubicBezTo>
                  <a:cubicBezTo>
                    <a:pt x="19967" y="43667"/>
                    <a:pt x="20155" y="43735"/>
                    <a:pt x="20322" y="43877"/>
                  </a:cubicBezTo>
                  <a:lnTo>
                    <a:pt x="22235" y="45508"/>
                  </a:lnTo>
                  <a:cubicBezTo>
                    <a:pt x="22403" y="45651"/>
                    <a:pt x="22590" y="45717"/>
                    <a:pt x="22768" y="45717"/>
                  </a:cubicBezTo>
                  <a:cubicBezTo>
                    <a:pt x="23122" y="45717"/>
                    <a:pt x="23440" y="45455"/>
                    <a:pt x="23494" y="45018"/>
                  </a:cubicBezTo>
                  <a:lnTo>
                    <a:pt x="23830" y="42326"/>
                  </a:lnTo>
                  <a:cubicBezTo>
                    <a:pt x="23884" y="41895"/>
                    <a:pt x="24198" y="41626"/>
                    <a:pt x="24555" y="41626"/>
                  </a:cubicBezTo>
                  <a:cubicBezTo>
                    <a:pt x="24698" y="41626"/>
                    <a:pt x="24847" y="41669"/>
                    <a:pt x="24990" y="41762"/>
                  </a:cubicBezTo>
                  <a:lnTo>
                    <a:pt x="27831" y="43607"/>
                  </a:lnTo>
                  <a:cubicBezTo>
                    <a:pt x="27913" y="43659"/>
                    <a:pt x="27995" y="43683"/>
                    <a:pt x="28072" y="43683"/>
                  </a:cubicBezTo>
                  <a:cubicBezTo>
                    <a:pt x="28351" y="43683"/>
                    <a:pt x="28565" y="43378"/>
                    <a:pt x="28440" y="43029"/>
                  </a:cubicBezTo>
                  <a:lnTo>
                    <a:pt x="13177" y="363"/>
                  </a:lnTo>
                  <a:cubicBezTo>
                    <a:pt x="13097" y="142"/>
                    <a:pt x="12905" y="0"/>
                    <a:pt x="127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15"/>
            <p:cNvSpPr/>
            <p:nvPr/>
          </p:nvSpPr>
          <p:spPr>
            <a:xfrm>
              <a:off x="2064050" y="475400"/>
              <a:ext cx="491725" cy="1108350"/>
            </a:xfrm>
            <a:custGeom>
              <a:avLst/>
              <a:gdLst/>
              <a:ahLst/>
              <a:cxnLst/>
              <a:rect l="l" t="t" r="r" b="b"/>
              <a:pathLst>
                <a:path w="19669" h="44334" extrusionOk="0">
                  <a:moveTo>
                    <a:pt x="3776" y="1"/>
                  </a:moveTo>
                  <a:lnTo>
                    <a:pt x="332" y="1318"/>
                  </a:lnTo>
                  <a:cubicBezTo>
                    <a:pt x="100" y="1407"/>
                    <a:pt x="0" y="1702"/>
                    <a:pt x="110" y="1971"/>
                  </a:cubicBezTo>
                  <a:lnTo>
                    <a:pt x="17259" y="43996"/>
                  </a:lnTo>
                  <a:cubicBezTo>
                    <a:pt x="17350" y="44219"/>
                    <a:pt x="17537" y="44333"/>
                    <a:pt x="17714" y="44333"/>
                  </a:cubicBezTo>
                  <a:cubicBezTo>
                    <a:pt x="17877" y="44333"/>
                    <a:pt x="18032" y="44236"/>
                    <a:pt x="18093" y="44038"/>
                  </a:cubicBezTo>
                  <a:lnTo>
                    <a:pt x="19097" y="40813"/>
                  </a:lnTo>
                  <a:cubicBezTo>
                    <a:pt x="19190" y="40513"/>
                    <a:pt x="19413" y="40331"/>
                    <a:pt x="19669" y="40287"/>
                  </a:cubicBezTo>
                  <a:lnTo>
                    <a:pt x="3776"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15"/>
            <p:cNvSpPr/>
            <p:nvPr/>
          </p:nvSpPr>
          <p:spPr>
            <a:xfrm>
              <a:off x="2293825" y="390575"/>
              <a:ext cx="484375" cy="1092125"/>
            </a:xfrm>
            <a:custGeom>
              <a:avLst/>
              <a:gdLst/>
              <a:ahLst/>
              <a:cxnLst/>
              <a:rect l="l" t="t" r="r" b="b"/>
              <a:pathLst>
                <a:path w="19375" h="43685" extrusionOk="0">
                  <a:moveTo>
                    <a:pt x="3521" y="0"/>
                  </a:moveTo>
                  <a:cubicBezTo>
                    <a:pt x="3475" y="0"/>
                    <a:pt x="3429" y="8"/>
                    <a:pt x="3385" y="25"/>
                  </a:cubicBezTo>
                  <a:lnTo>
                    <a:pt x="1" y="1321"/>
                  </a:lnTo>
                  <a:lnTo>
                    <a:pt x="15216" y="41644"/>
                  </a:lnTo>
                  <a:cubicBezTo>
                    <a:pt x="15264" y="41634"/>
                    <a:pt x="15314" y="41629"/>
                    <a:pt x="15364" y="41629"/>
                  </a:cubicBezTo>
                  <a:cubicBezTo>
                    <a:pt x="15507" y="41629"/>
                    <a:pt x="15657" y="41671"/>
                    <a:pt x="15799" y="41763"/>
                  </a:cubicBezTo>
                  <a:lnTo>
                    <a:pt x="18639" y="43609"/>
                  </a:lnTo>
                  <a:cubicBezTo>
                    <a:pt x="18721" y="43661"/>
                    <a:pt x="18803" y="43685"/>
                    <a:pt x="18880" y="43685"/>
                  </a:cubicBezTo>
                  <a:cubicBezTo>
                    <a:pt x="19159" y="43685"/>
                    <a:pt x="19374" y="43380"/>
                    <a:pt x="19249" y="43030"/>
                  </a:cubicBezTo>
                  <a:lnTo>
                    <a:pt x="3985" y="363"/>
                  </a:lnTo>
                  <a:cubicBezTo>
                    <a:pt x="3906" y="142"/>
                    <a:pt x="3714" y="0"/>
                    <a:pt x="352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15"/>
            <p:cNvSpPr/>
            <p:nvPr/>
          </p:nvSpPr>
          <p:spPr>
            <a:xfrm>
              <a:off x="2678900" y="1764750"/>
              <a:ext cx="92800" cy="79200"/>
            </a:xfrm>
            <a:custGeom>
              <a:avLst/>
              <a:gdLst/>
              <a:ahLst/>
              <a:cxnLst/>
              <a:rect l="l" t="t" r="r" b="b"/>
              <a:pathLst>
                <a:path w="3712" h="3168" extrusionOk="0">
                  <a:moveTo>
                    <a:pt x="2192" y="0"/>
                  </a:moveTo>
                  <a:cubicBezTo>
                    <a:pt x="1519" y="285"/>
                    <a:pt x="794" y="431"/>
                    <a:pt x="64" y="431"/>
                  </a:cubicBezTo>
                  <a:cubicBezTo>
                    <a:pt x="43" y="431"/>
                    <a:pt x="21" y="431"/>
                    <a:pt x="0" y="431"/>
                  </a:cubicBezTo>
                  <a:lnTo>
                    <a:pt x="0" y="431"/>
                  </a:lnTo>
                  <a:lnTo>
                    <a:pt x="1078" y="1605"/>
                  </a:lnTo>
                  <a:lnTo>
                    <a:pt x="1212" y="1749"/>
                  </a:lnTo>
                  <a:lnTo>
                    <a:pt x="1241" y="1782"/>
                  </a:lnTo>
                  <a:lnTo>
                    <a:pt x="1382" y="1935"/>
                  </a:lnTo>
                  <a:lnTo>
                    <a:pt x="1767" y="2354"/>
                  </a:lnTo>
                  <a:lnTo>
                    <a:pt x="1861" y="2458"/>
                  </a:lnTo>
                  <a:lnTo>
                    <a:pt x="1936" y="2540"/>
                  </a:lnTo>
                  <a:lnTo>
                    <a:pt x="2158" y="2781"/>
                  </a:lnTo>
                  <a:lnTo>
                    <a:pt x="2184" y="2809"/>
                  </a:lnTo>
                  <a:lnTo>
                    <a:pt x="2234" y="2863"/>
                  </a:lnTo>
                  <a:cubicBezTo>
                    <a:pt x="2426" y="3073"/>
                    <a:pt x="2661" y="3167"/>
                    <a:pt x="2886" y="3167"/>
                  </a:cubicBezTo>
                  <a:cubicBezTo>
                    <a:pt x="3310" y="3167"/>
                    <a:pt x="3699" y="2833"/>
                    <a:pt x="3707" y="2300"/>
                  </a:cubicBezTo>
                  <a:lnTo>
                    <a:pt x="3712" y="1826"/>
                  </a:lnTo>
                  <a:cubicBezTo>
                    <a:pt x="3194" y="1230"/>
                    <a:pt x="2688" y="621"/>
                    <a:pt x="2192"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15"/>
            <p:cNvSpPr/>
            <p:nvPr/>
          </p:nvSpPr>
          <p:spPr>
            <a:xfrm>
              <a:off x="2063850" y="390525"/>
              <a:ext cx="335425" cy="150875"/>
            </a:xfrm>
            <a:custGeom>
              <a:avLst/>
              <a:gdLst/>
              <a:ahLst/>
              <a:cxnLst/>
              <a:rect l="l" t="t" r="r" b="b"/>
              <a:pathLst>
                <a:path w="13417" h="6035" extrusionOk="0">
                  <a:moveTo>
                    <a:pt x="12736" y="0"/>
                  </a:moveTo>
                  <a:cubicBezTo>
                    <a:pt x="12684" y="0"/>
                    <a:pt x="12630" y="10"/>
                    <a:pt x="12578" y="30"/>
                  </a:cubicBezTo>
                  <a:lnTo>
                    <a:pt x="345" y="4711"/>
                  </a:lnTo>
                  <a:cubicBezTo>
                    <a:pt x="116" y="4799"/>
                    <a:pt x="1" y="5057"/>
                    <a:pt x="88" y="5285"/>
                  </a:cubicBezTo>
                  <a:lnTo>
                    <a:pt x="266" y="5749"/>
                  </a:lnTo>
                  <a:cubicBezTo>
                    <a:pt x="334" y="5926"/>
                    <a:pt x="502" y="6034"/>
                    <a:pt x="681" y="6034"/>
                  </a:cubicBezTo>
                  <a:cubicBezTo>
                    <a:pt x="734" y="6034"/>
                    <a:pt x="788" y="6025"/>
                    <a:pt x="840" y="6004"/>
                  </a:cubicBezTo>
                  <a:lnTo>
                    <a:pt x="13073" y="1323"/>
                  </a:lnTo>
                  <a:cubicBezTo>
                    <a:pt x="13302" y="1234"/>
                    <a:pt x="13417" y="977"/>
                    <a:pt x="13329" y="749"/>
                  </a:cubicBezTo>
                  <a:lnTo>
                    <a:pt x="13151" y="285"/>
                  </a:lnTo>
                  <a:cubicBezTo>
                    <a:pt x="13083" y="109"/>
                    <a:pt x="12915" y="0"/>
                    <a:pt x="127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3" name="Google Shape;793;p15"/>
          <p:cNvGrpSpPr/>
          <p:nvPr/>
        </p:nvGrpSpPr>
        <p:grpSpPr>
          <a:xfrm>
            <a:off x="177050" y="3555090"/>
            <a:ext cx="340786" cy="570834"/>
            <a:chOff x="2002900" y="3914700"/>
            <a:chExt cx="259350" cy="434425"/>
          </a:xfrm>
        </p:grpSpPr>
        <p:sp>
          <p:nvSpPr>
            <p:cNvPr id="794" name="Google Shape;794;p15"/>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15"/>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6" name="Google Shape;796;p15"/>
          <p:cNvGrpSpPr/>
          <p:nvPr/>
        </p:nvGrpSpPr>
        <p:grpSpPr>
          <a:xfrm>
            <a:off x="321514" y="4238681"/>
            <a:ext cx="354386" cy="578521"/>
            <a:chOff x="2254100" y="3662800"/>
            <a:chExt cx="269700" cy="440275"/>
          </a:xfrm>
        </p:grpSpPr>
        <p:sp>
          <p:nvSpPr>
            <p:cNvPr id="797" name="Google Shape;797;p15"/>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15"/>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TITLE_1">
    <p:spTree>
      <p:nvGrpSpPr>
        <p:cNvPr id="1" name="Shape 799"/>
        <p:cNvGrpSpPr/>
        <p:nvPr/>
      </p:nvGrpSpPr>
      <p:grpSpPr>
        <a:xfrm>
          <a:off x="0" y="0"/>
          <a:ext cx="0" cy="0"/>
          <a:chOff x="0" y="0"/>
          <a:chExt cx="0" cy="0"/>
        </a:xfrm>
      </p:grpSpPr>
      <p:grpSp>
        <p:nvGrpSpPr>
          <p:cNvPr id="800" name="Google Shape;800;p16"/>
          <p:cNvGrpSpPr/>
          <p:nvPr/>
        </p:nvGrpSpPr>
        <p:grpSpPr>
          <a:xfrm>
            <a:off x="-119100" y="-16593"/>
            <a:ext cx="9382200" cy="5250878"/>
            <a:chOff x="-119100" y="-64178"/>
            <a:chExt cx="9382200" cy="5250878"/>
          </a:xfrm>
        </p:grpSpPr>
        <p:grpSp>
          <p:nvGrpSpPr>
            <p:cNvPr id="801" name="Google Shape;801;p16"/>
            <p:cNvGrpSpPr/>
            <p:nvPr/>
          </p:nvGrpSpPr>
          <p:grpSpPr>
            <a:xfrm>
              <a:off x="-119100" y="-57269"/>
              <a:ext cx="9382200" cy="5243970"/>
              <a:chOff x="-83362" y="-66754"/>
              <a:chExt cx="9382200" cy="5243970"/>
            </a:xfrm>
          </p:grpSpPr>
          <p:cxnSp>
            <p:nvCxnSpPr>
              <p:cNvPr id="802" name="Google Shape;802;p16"/>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03" name="Google Shape;803;p16"/>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04" name="Google Shape;804;p16"/>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05" name="Google Shape;805;p16"/>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06" name="Google Shape;806;p16"/>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07" name="Google Shape;807;p16"/>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08" name="Google Shape;808;p16"/>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09" name="Google Shape;809;p16"/>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10" name="Google Shape;810;p16"/>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11" name="Google Shape;811;p16"/>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12" name="Google Shape;812;p16"/>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13" name="Google Shape;813;p16"/>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14" name="Google Shape;814;p16"/>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815" name="Google Shape;815;p16"/>
            <p:cNvGrpSpPr/>
            <p:nvPr/>
          </p:nvGrpSpPr>
          <p:grpSpPr>
            <a:xfrm>
              <a:off x="212142" y="-64178"/>
              <a:ext cx="8809975" cy="5214627"/>
              <a:chOff x="299872" y="-35537"/>
              <a:chExt cx="8809975" cy="5214627"/>
            </a:xfrm>
          </p:grpSpPr>
          <p:grpSp>
            <p:nvGrpSpPr>
              <p:cNvPr id="816" name="Google Shape;816;p16"/>
              <p:cNvGrpSpPr/>
              <p:nvPr/>
            </p:nvGrpSpPr>
            <p:grpSpPr>
              <a:xfrm rot="5400000">
                <a:off x="1669520" y="-1405185"/>
                <a:ext cx="5214627" cy="7953923"/>
                <a:chOff x="-83362" y="-2664949"/>
                <a:chExt cx="9382200" cy="7433573"/>
              </a:xfrm>
            </p:grpSpPr>
            <p:cxnSp>
              <p:nvCxnSpPr>
                <p:cNvPr id="817" name="Google Shape;817;p16"/>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18" name="Google Shape;818;p16"/>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19" name="Google Shape;819;p16"/>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20" name="Google Shape;820;p16"/>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21" name="Google Shape;821;p16"/>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22" name="Google Shape;822;p16"/>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23" name="Google Shape;823;p16"/>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24" name="Google Shape;824;p16"/>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25" name="Google Shape;825;p16"/>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26" name="Google Shape;826;p16"/>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27" name="Google Shape;827;p16"/>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28" name="Google Shape;828;p16"/>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29" name="Google Shape;829;p16"/>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30" name="Google Shape;830;p16"/>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31" name="Google Shape;831;p16"/>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32" name="Google Shape;832;p16"/>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33" name="Google Shape;833;p16"/>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34" name="Google Shape;834;p16"/>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35" name="Google Shape;835;p16"/>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836" name="Google Shape;836;p16"/>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837" name="Google Shape;837;p16"/>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838" name="Google Shape;838;p16"/>
          <p:cNvSpPr/>
          <p:nvPr/>
        </p:nvSpPr>
        <p:spPr>
          <a:xfrm>
            <a:off x="7276984" y="746833"/>
            <a:ext cx="1124320" cy="875146"/>
          </a:xfrm>
          <a:custGeom>
            <a:avLst/>
            <a:gdLst/>
            <a:ahLst/>
            <a:cxnLst/>
            <a:rect l="l" t="t" r="r" b="b"/>
            <a:pathLst>
              <a:path w="4255" h="3312" extrusionOk="0">
                <a:moveTo>
                  <a:pt x="1539" y="0"/>
                </a:moveTo>
                <a:cubicBezTo>
                  <a:pt x="781" y="0"/>
                  <a:pt x="130" y="372"/>
                  <a:pt x="40" y="1306"/>
                </a:cubicBezTo>
                <a:cubicBezTo>
                  <a:pt x="0" y="1707"/>
                  <a:pt x="221" y="2099"/>
                  <a:pt x="524" y="2364"/>
                </a:cubicBezTo>
                <a:cubicBezTo>
                  <a:pt x="827" y="2630"/>
                  <a:pt x="1204" y="2794"/>
                  <a:pt x="1575" y="2952"/>
                </a:cubicBezTo>
                <a:cubicBezTo>
                  <a:pt x="1995" y="3133"/>
                  <a:pt x="2469" y="3311"/>
                  <a:pt x="2913" y="3311"/>
                </a:cubicBezTo>
                <a:cubicBezTo>
                  <a:pt x="3149" y="3311"/>
                  <a:pt x="3377" y="3261"/>
                  <a:pt x="3584" y="3134"/>
                </a:cubicBezTo>
                <a:cubicBezTo>
                  <a:pt x="4072" y="2836"/>
                  <a:pt x="4254" y="2172"/>
                  <a:pt x="4097" y="1623"/>
                </a:cubicBezTo>
                <a:cubicBezTo>
                  <a:pt x="3834" y="708"/>
                  <a:pt x="2585" y="0"/>
                  <a:pt x="153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16"/>
          <p:cNvSpPr/>
          <p:nvPr/>
        </p:nvSpPr>
        <p:spPr>
          <a:xfrm rot="9019311" flipH="1">
            <a:off x="5699468" y="1756074"/>
            <a:ext cx="5329755" cy="4729292"/>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16"/>
          <p:cNvSpPr/>
          <p:nvPr/>
        </p:nvSpPr>
        <p:spPr>
          <a:xfrm rot="4484458">
            <a:off x="33323" y="3297261"/>
            <a:ext cx="1928319" cy="2339626"/>
          </a:xfrm>
          <a:custGeom>
            <a:avLst/>
            <a:gdLst/>
            <a:ahLst/>
            <a:cxnLst/>
            <a:rect l="l" t="t" r="r" b="b"/>
            <a:pathLst>
              <a:path w="42954" h="52116" extrusionOk="0">
                <a:moveTo>
                  <a:pt x="16522" y="22002"/>
                </a:moveTo>
                <a:cubicBezTo>
                  <a:pt x="16588" y="22002"/>
                  <a:pt x="16653" y="22006"/>
                  <a:pt x="16719" y="22013"/>
                </a:cubicBezTo>
                <a:cubicBezTo>
                  <a:pt x="17011" y="22053"/>
                  <a:pt x="17265" y="22151"/>
                  <a:pt x="17520" y="22346"/>
                </a:cubicBezTo>
                <a:cubicBezTo>
                  <a:pt x="18021" y="22722"/>
                  <a:pt x="18393" y="23438"/>
                  <a:pt x="18513" y="24189"/>
                </a:cubicBezTo>
                <a:cubicBezTo>
                  <a:pt x="18642" y="24970"/>
                  <a:pt x="18554" y="25845"/>
                  <a:pt x="18379" y="26765"/>
                </a:cubicBezTo>
                <a:cubicBezTo>
                  <a:pt x="18292" y="27226"/>
                  <a:pt x="18177" y="27699"/>
                  <a:pt x="18075" y="28165"/>
                </a:cubicBezTo>
                <a:cubicBezTo>
                  <a:pt x="18057" y="28235"/>
                  <a:pt x="18040" y="28305"/>
                  <a:pt x="18022" y="28375"/>
                </a:cubicBezTo>
                <a:lnTo>
                  <a:pt x="18009" y="28373"/>
                </a:lnTo>
                <a:cubicBezTo>
                  <a:pt x="17596" y="28306"/>
                  <a:pt x="17190" y="28193"/>
                  <a:pt x="16803" y="28033"/>
                </a:cubicBezTo>
                <a:cubicBezTo>
                  <a:pt x="16415" y="27877"/>
                  <a:pt x="16073" y="27693"/>
                  <a:pt x="15755" y="27454"/>
                </a:cubicBezTo>
                <a:cubicBezTo>
                  <a:pt x="15118" y="26979"/>
                  <a:pt x="14600" y="26319"/>
                  <a:pt x="14326" y="25607"/>
                </a:cubicBezTo>
                <a:cubicBezTo>
                  <a:pt x="14189" y="25252"/>
                  <a:pt x="14113" y="24884"/>
                  <a:pt x="14107" y="24528"/>
                </a:cubicBezTo>
                <a:cubicBezTo>
                  <a:pt x="14105" y="24351"/>
                  <a:pt x="14119" y="24174"/>
                  <a:pt x="14148" y="24000"/>
                </a:cubicBezTo>
                <a:cubicBezTo>
                  <a:pt x="14178" y="23840"/>
                  <a:pt x="14225" y="23684"/>
                  <a:pt x="14290" y="23535"/>
                </a:cubicBezTo>
                <a:cubicBezTo>
                  <a:pt x="14549" y="22929"/>
                  <a:pt x="15137" y="22384"/>
                  <a:pt x="15780" y="22146"/>
                </a:cubicBezTo>
                <a:cubicBezTo>
                  <a:pt x="16030" y="22051"/>
                  <a:pt x="16284" y="22002"/>
                  <a:pt x="16522" y="22002"/>
                </a:cubicBezTo>
                <a:close/>
                <a:moveTo>
                  <a:pt x="42620" y="1"/>
                </a:moveTo>
                <a:cubicBezTo>
                  <a:pt x="42482" y="1"/>
                  <a:pt x="42360" y="94"/>
                  <a:pt x="42323" y="228"/>
                </a:cubicBezTo>
                <a:cubicBezTo>
                  <a:pt x="41267" y="4038"/>
                  <a:pt x="40150" y="7830"/>
                  <a:pt x="38625" y="11432"/>
                </a:cubicBezTo>
                <a:cubicBezTo>
                  <a:pt x="37105" y="15029"/>
                  <a:pt x="35165" y="18441"/>
                  <a:pt x="32594" y="21298"/>
                </a:cubicBezTo>
                <a:cubicBezTo>
                  <a:pt x="31325" y="22739"/>
                  <a:pt x="29888" y="24016"/>
                  <a:pt x="28342" y="25118"/>
                </a:cubicBezTo>
                <a:cubicBezTo>
                  <a:pt x="26784" y="26197"/>
                  <a:pt x="25106" y="27094"/>
                  <a:pt x="23332" y="27703"/>
                </a:cubicBezTo>
                <a:cubicBezTo>
                  <a:pt x="22442" y="28000"/>
                  <a:pt x="21543" y="28253"/>
                  <a:pt x="20643" y="28372"/>
                </a:cubicBezTo>
                <a:cubicBezTo>
                  <a:pt x="20503" y="28393"/>
                  <a:pt x="20363" y="28409"/>
                  <a:pt x="20224" y="28425"/>
                </a:cubicBezTo>
                <a:cubicBezTo>
                  <a:pt x="20322" y="28011"/>
                  <a:pt x="20414" y="27595"/>
                  <a:pt x="20501" y="27175"/>
                </a:cubicBezTo>
                <a:cubicBezTo>
                  <a:pt x="20701" y="26157"/>
                  <a:pt x="20852" y="25033"/>
                  <a:pt x="20671" y="23849"/>
                </a:cubicBezTo>
                <a:cubicBezTo>
                  <a:pt x="20576" y="23249"/>
                  <a:pt x="20396" y="22657"/>
                  <a:pt x="20103" y="22102"/>
                </a:cubicBezTo>
                <a:cubicBezTo>
                  <a:pt x="19812" y="21549"/>
                  <a:pt x="19412" y="21021"/>
                  <a:pt x="18876" y="20604"/>
                </a:cubicBezTo>
                <a:cubicBezTo>
                  <a:pt x="18356" y="20184"/>
                  <a:pt x="17657" y="19896"/>
                  <a:pt x="16968" y="19821"/>
                </a:cubicBezTo>
                <a:cubicBezTo>
                  <a:pt x="16825" y="19806"/>
                  <a:pt x="16681" y="19797"/>
                  <a:pt x="16536" y="19797"/>
                </a:cubicBezTo>
                <a:cubicBezTo>
                  <a:pt x="15995" y="19797"/>
                  <a:pt x="15473" y="19908"/>
                  <a:pt x="14997" y="20091"/>
                </a:cubicBezTo>
                <a:cubicBezTo>
                  <a:pt x="13798" y="20563"/>
                  <a:pt x="12816" y="21462"/>
                  <a:pt x="12285" y="22674"/>
                </a:cubicBezTo>
                <a:cubicBezTo>
                  <a:pt x="12153" y="22974"/>
                  <a:pt x="12060" y="23306"/>
                  <a:pt x="12001" y="23628"/>
                </a:cubicBezTo>
                <a:cubicBezTo>
                  <a:pt x="11949" y="23942"/>
                  <a:pt x="11926" y="24260"/>
                  <a:pt x="11932" y="24578"/>
                </a:cubicBezTo>
                <a:cubicBezTo>
                  <a:pt x="11948" y="25211"/>
                  <a:pt x="12084" y="25828"/>
                  <a:pt x="12306" y="26394"/>
                </a:cubicBezTo>
                <a:cubicBezTo>
                  <a:pt x="12756" y="27528"/>
                  <a:pt x="13523" y="28474"/>
                  <a:pt x="14471" y="29180"/>
                </a:cubicBezTo>
                <a:cubicBezTo>
                  <a:pt x="15381" y="29849"/>
                  <a:pt x="16416" y="30246"/>
                  <a:pt x="17461" y="30430"/>
                </a:cubicBezTo>
                <a:cubicBezTo>
                  <a:pt x="16991" y="31983"/>
                  <a:pt x="16415" y="33502"/>
                  <a:pt x="15736" y="34976"/>
                </a:cubicBezTo>
                <a:cubicBezTo>
                  <a:pt x="14928" y="36725"/>
                  <a:pt x="14009" y="38427"/>
                  <a:pt x="12945" y="40042"/>
                </a:cubicBezTo>
                <a:cubicBezTo>
                  <a:pt x="11879" y="41646"/>
                  <a:pt x="10701" y="43221"/>
                  <a:pt x="9443" y="44695"/>
                </a:cubicBezTo>
                <a:cubicBezTo>
                  <a:pt x="8814" y="45435"/>
                  <a:pt x="8144" y="46136"/>
                  <a:pt x="7464" y="46825"/>
                </a:cubicBezTo>
                <a:cubicBezTo>
                  <a:pt x="6776" y="47504"/>
                  <a:pt x="6053" y="48146"/>
                  <a:pt x="5296" y="48746"/>
                </a:cubicBezTo>
                <a:cubicBezTo>
                  <a:pt x="4533" y="49334"/>
                  <a:pt x="3739" y="49883"/>
                  <a:pt x="2901" y="50357"/>
                </a:cubicBezTo>
                <a:cubicBezTo>
                  <a:pt x="2056" y="50816"/>
                  <a:pt x="1177" y="51216"/>
                  <a:pt x="255" y="51510"/>
                </a:cubicBezTo>
                <a:lnTo>
                  <a:pt x="245" y="51513"/>
                </a:lnTo>
                <a:cubicBezTo>
                  <a:pt x="89" y="51564"/>
                  <a:pt x="0" y="51728"/>
                  <a:pt x="43" y="51887"/>
                </a:cubicBezTo>
                <a:cubicBezTo>
                  <a:pt x="80" y="52024"/>
                  <a:pt x="204" y="52115"/>
                  <a:pt x="342" y="52115"/>
                </a:cubicBezTo>
                <a:cubicBezTo>
                  <a:pt x="363" y="52115"/>
                  <a:pt x="384" y="52113"/>
                  <a:pt x="406" y="52109"/>
                </a:cubicBezTo>
                <a:cubicBezTo>
                  <a:pt x="1402" y="51891"/>
                  <a:pt x="2374" y="51575"/>
                  <a:pt x="3305" y="51162"/>
                </a:cubicBezTo>
                <a:cubicBezTo>
                  <a:pt x="4229" y="50733"/>
                  <a:pt x="5117" y="50229"/>
                  <a:pt x="5966" y="49669"/>
                </a:cubicBezTo>
                <a:cubicBezTo>
                  <a:pt x="7642" y="48518"/>
                  <a:pt x="9175" y="47176"/>
                  <a:pt x="10564" y="45711"/>
                </a:cubicBezTo>
                <a:cubicBezTo>
                  <a:pt x="11955" y="44244"/>
                  <a:pt x="13244" y="42711"/>
                  <a:pt x="14425" y="41054"/>
                </a:cubicBezTo>
                <a:cubicBezTo>
                  <a:pt x="15594" y="39401"/>
                  <a:pt x="16659" y="37662"/>
                  <a:pt x="17541" y="35829"/>
                </a:cubicBezTo>
                <a:cubicBezTo>
                  <a:pt x="18372" y="34128"/>
                  <a:pt x="19072" y="32367"/>
                  <a:pt x="19636" y="30560"/>
                </a:cubicBezTo>
                <a:cubicBezTo>
                  <a:pt x="20076" y="30538"/>
                  <a:pt x="20516" y="30491"/>
                  <a:pt x="20951" y="30421"/>
                </a:cubicBezTo>
                <a:cubicBezTo>
                  <a:pt x="22013" y="30259"/>
                  <a:pt x="23023" y="29957"/>
                  <a:pt x="24004" y="29611"/>
                </a:cubicBezTo>
                <a:cubicBezTo>
                  <a:pt x="25965" y="28902"/>
                  <a:pt x="27802" y="27889"/>
                  <a:pt x="29458" y="26663"/>
                </a:cubicBezTo>
                <a:cubicBezTo>
                  <a:pt x="31104" y="25423"/>
                  <a:pt x="32607" y="24010"/>
                  <a:pt x="33913" y="22442"/>
                </a:cubicBezTo>
                <a:cubicBezTo>
                  <a:pt x="35231" y="20884"/>
                  <a:pt x="36372" y="19187"/>
                  <a:pt x="37343" y="17411"/>
                </a:cubicBezTo>
                <a:cubicBezTo>
                  <a:pt x="37837" y="16528"/>
                  <a:pt x="38273" y="15618"/>
                  <a:pt x="38698" y="14704"/>
                </a:cubicBezTo>
                <a:cubicBezTo>
                  <a:pt x="39104" y="13783"/>
                  <a:pt x="39491" y="12854"/>
                  <a:pt x="39832" y="11910"/>
                </a:cubicBezTo>
                <a:cubicBezTo>
                  <a:pt x="41230" y="8146"/>
                  <a:pt x="42144" y="4257"/>
                  <a:pt x="42923" y="370"/>
                </a:cubicBezTo>
                <a:cubicBezTo>
                  <a:pt x="42954" y="212"/>
                  <a:pt x="42858" y="56"/>
                  <a:pt x="42702" y="13"/>
                </a:cubicBezTo>
                <a:cubicBezTo>
                  <a:pt x="42675" y="5"/>
                  <a:pt x="42648" y="1"/>
                  <a:pt x="4262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16"/>
          <p:cNvSpPr txBox="1">
            <a:spLocks noGrp="1"/>
          </p:cNvSpPr>
          <p:nvPr>
            <p:ph type="ctrTitle"/>
          </p:nvPr>
        </p:nvSpPr>
        <p:spPr>
          <a:xfrm>
            <a:off x="1049480" y="3197507"/>
            <a:ext cx="4398000" cy="6855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000"/>
              <a:buNone/>
              <a:defRPr sz="2000"/>
            </a:lvl1pPr>
            <a:lvl2pPr lvl="1" rtl="0">
              <a:lnSpc>
                <a:spcPct val="80000"/>
              </a:lnSpc>
              <a:spcBef>
                <a:spcPts val="0"/>
              </a:spcBef>
              <a:spcAft>
                <a:spcPts val="0"/>
              </a:spcAft>
              <a:buSzPts val="4600"/>
              <a:buNone/>
              <a:defRPr sz="4600"/>
            </a:lvl2pPr>
            <a:lvl3pPr lvl="2" rtl="0">
              <a:lnSpc>
                <a:spcPct val="80000"/>
              </a:lnSpc>
              <a:spcBef>
                <a:spcPts val="0"/>
              </a:spcBef>
              <a:spcAft>
                <a:spcPts val="0"/>
              </a:spcAft>
              <a:buSzPts val="4600"/>
              <a:buNone/>
              <a:defRPr sz="4600"/>
            </a:lvl3pPr>
            <a:lvl4pPr lvl="3" rtl="0">
              <a:lnSpc>
                <a:spcPct val="80000"/>
              </a:lnSpc>
              <a:spcBef>
                <a:spcPts val="0"/>
              </a:spcBef>
              <a:spcAft>
                <a:spcPts val="0"/>
              </a:spcAft>
              <a:buSzPts val="4600"/>
              <a:buNone/>
              <a:defRPr sz="4600"/>
            </a:lvl4pPr>
            <a:lvl5pPr lvl="4" rtl="0">
              <a:lnSpc>
                <a:spcPct val="80000"/>
              </a:lnSpc>
              <a:spcBef>
                <a:spcPts val="0"/>
              </a:spcBef>
              <a:spcAft>
                <a:spcPts val="0"/>
              </a:spcAft>
              <a:buSzPts val="4600"/>
              <a:buNone/>
              <a:defRPr sz="4600"/>
            </a:lvl5pPr>
            <a:lvl6pPr lvl="5" rtl="0">
              <a:lnSpc>
                <a:spcPct val="80000"/>
              </a:lnSpc>
              <a:spcBef>
                <a:spcPts val="0"/>
              </a:spcBef>
              <a:spcAft>
                <a:spcPts val="0"/>
              </a:spcAft>
              <a:buSzPts val="4600"/>
              <a:buNone/>
              <a:defRPr sz="4600"/>
            </a:lvl6pPr>
            <a:lvl7pPr lvl="6" rtl="0">
              <a:lnSpc>
                <a:spcPct val="80000"/>
              </a:lnSpc>
              <a:spcBef>
                <a:spcPts val="0"/>
              </a:spcBef>
              <a:spcAft>
                <a:spcPts val="0"/>
              </a:spcAft>
              <a:buSzPts val="4600"/>
              <a:buNone/>
              <a:defRPr sz="4600"/>
            </a:lvl7pPr>
            <a:lvl8pPr lvl="7" rtl="0">
              <a:lnSpc>
                <a:spcPct val="80000"/>
              </a:lnSpc>
              <a:spcBef>
                <a:spcPts val="0"/>
              </a:spcBef>
              <a:spcAft>
                <a:spcPts val="0"/>
              </a:spcAft>
              <a:buSzPts val="4600"/>
              <a:buNone/>
              <a:defRPr sz="4600"/>
            </a:lvl8pPr>
            <a:lvl9pPr lvl="8" rtl="0">
              <a:lnSpc>
                <a:spcPct val="80000"/>
              </a:lnSpc>
              <a:spcBef>
                <a:spcPts val="0"/>
              </a:spcBef>
              <a:spcAft>
                <a:spcPts val="0"/>
              </a:spcAft>
              <a:buSzPts val="4600"/>
              <a:buNone/>
              <a:defRPr sz="4600"/>
            </a:lvl9pPr>
          </a:lstStyle>
          <a:p>
            <a:endParaRPr/>
          </a:p>
        </p:txBody>
      </p:sp>
      <p:sp>
        <p:nvSpPr>
          <p:cNvPr id="842" name="Google Shape;842;p16"/>
          <p:cNvSpPr txBox="1">
            <a:spLocks noGrp="1"/>
          </p:cNvSpPr>
          <p:nvPr>
            <p:ph type="subTitle" idx="1"/>
          </p:nvPr>
        </p:nvSpPr>
        <p:spPr>
          <a:xfrm>
            <a:off x="1049480" y="913532"/>
            <a:ext cx="4227300" cy="1579200"/>
          </a:xfrm>
          <a:prstGeom prst="rect">
            <a:avLst/>
          </a:prstGeom>
        </p:spPr>
        <p:txBody>
          <a:bodyPr spcFirstLastPara="1" wrap="square" lIns="91425" tIns="91425" rIns="91425" bIns="91425" anchor="t" anchorCtr="0">
            <a:noAutofit/>
          </a:bodyPr>
          <a:lstStyle>
            <a:lvl1pPr lvl="0" rtl="0">
              <a:lnSpc>
                <a:spcPct val="118000"/>
              </a:lnSpc>
              <a:spcBef>
                <a:spcPts val="0"/>
              </a:spcBef>
              <a:spcAft>
                <a:spcPts val="0"/>
              </a:spcAft>
              <a:buSzPts val="2400"/>
              <a:buNone/>
              <a:defRPr sz="2400"/>
            </a:lvl1pPr>
            <a:lvl2pPr lvl="1" rtl="0">
              <a:lnSpc>
                <a:spcPct val="118000"/>
              </a:lnSpc>
              <a:spcBef>
                <a:spcPts val="0"/>
              </a:spcBef>
              <a:spcAft>
                <a:spcPts val="0"/>
              </a:spcAft>
              <a:buClr>
                <a:schemeClr val="accent5"/>
              </a:buClr>
              <a:buSzPts val="2400"/>
              <a:buNone/>
              <a:defRPr sz="2400">
                <a:solidFill>
                  <a:schemeClr val="accent5"/>
                </a:solidFill>
              </a:defRPr>
            </a:lvl2pPr>
            <a:lvl3pPr lvl="2" rtl="0">
              <a:lnSpc>
                <a:spcPct val="118000"/>
              </a:lnSpc>
              <a:spcBef>
                <a:spcPts val="0"/>
              </a:spcBef>
              <a:spcAft>
                <a:spcPts val="0"/>
              </a:spcAft>
              <a:buClr>
                <a:schemeClr val="accent5"/>
              </a:buClr>
              <a:buSzPts val="2400"/>
              <a:buNone/>
              <a:defRPr sz="2400">
                <a:solidFill>
                  <a:schemeClr val="accent5"/>
                </a:solidFill>
              </a:defRPr>
            </a:lvl3pPr>
            <a:lvl4pPr lvl="3" rtl="0">
              <a:lnSpc>
                <a:spcPct val="118000"/>
              </a:lnSpc>
              <a:spcBef>
                <a:spcPts val="0"/>
              </a:spcBef>
              <a:spcAft>
                <a:spcPts val="0"/>
              </a:spcAft>
              <a:buClr>
                <a:schemeClr val="accent5"/>
              </a:buClr>
              <a:buSzPts val="2400"/>
              <a:buNone/>
              <a:defRPr sz="2400">
                <a:solidFill>
                  <a:schemeClr val="accent5"/>
                </a:solidFill>
              </a:defRPr>
            </a:lvl4pPr>
            <a:lvl5pPr lvl="4" rtl="0">
              <a:lnSpc>
                <a:spcPct val="118000"/>
              </a:lnSpc>
              <a:spcBef>
                <a:spcPts val="0"/>
              </a:spcBef>
              <a:spcAft>
                <a:spcPts val="0"/>
              </a:spcAft>
              <a:buClr>
                <a:schemeClr val="accent5"/>
              </a:buClr>
              <a:buSzPts val="2400"/>
              <a:buNone/>
              <a:defRPr sz="2400">
                <a:solidFill>
                  <a:schemeClr val="accent5"/>
                </a:solidFill>
              </a:defRPr>
            </a:lvl5pPr>
            <a:lvl6pPr lvl="5" rtl="0">
              <a:lnSpc>
                <a:spcPct val="118000"/>
              </a:lnSpc>
              <a:spcBef>
                <a:spcPts val="0"/>
              </a:spcBef>
              <a:spcAft>
                <a:spcPts val="0"/>
              </a:spcAft>
              <a:buClr>
                <a:schemeClr val="accent5"/>
              </a:buClr>
              <a:buSzPts val="2400"/>
              <a:buNone/>
              <a:defRPr sz="2400">
                <a:solidFill>
                  <a:schemeClr val="accent5"/>
                </a:solidFill>
              </a:defRPr>
            </a:lvl6pPr>
            <a:lvl7pPr lvl="6" rtl="0">
              <a:lnSpc>
                <a:spcPct val="118000"/>
              </a:lnSpc>
              <a:spcBef>
                <a:spcPts val="0"/>
              </a:spcBef>
              <a:spcAft>
                <a:spcPts val="0"/>
              </a:spcAft>
              <a:buClr>
                <a:schemeClr val="accent5"/>
              </a:buClr>
              <a:buSzPts val="2400"/>
              <a:buNone/>
              <a:defRPr sz="2400">
                <a:solidFill>
                  <a:schemeClr val="accent5"/>
                </a:solidFill>
              </a:defRPr>
            </a:lvl7pPr>
            <a:lvl8pPr lvl="7" rtl="0">
              <a:lnSpc>
                <a:spcPct val="118000"/>
              </a:lnSpc>
              <a:spcBef>
                <a:spcPts val="0"/>
              </a:spcBef>
              <a:spcAft>
                <a:spcPts val="0"/>
              </a:spcAft>
              <a:buClr>
                <a:schemeClr val="accent5"/>
              </a:buClr>
              <a:buSzPts val="2400"/>
              <a:buNone/>
              <a:defRPr sz="2400">
                <a:solidFill>
                  <a:schemeClr val="accent5"/>
                </a:solidFill>
              </a:defRPr>
            </a:lvl8pPr>
            <a:lvl9pPr lvl="8" rtl="0">
              <a:lnSpc>
                <a:spcPct val="118000"/>
              </a:lnSpc>
              <a:spcBef>
                <a:spcPts val="0"/>
              </a:spcBef>
              <a:spcAft>
                <a:spcPts val="0"/>
              </a:spcAft>
              <a:buClr>
                <a:schemeClr val="accent5"/>
              </a:buClr>
              <a:buSzPts val="2400"/>
              <a:buNone/>
              <a:defRPr sz="2400">
                <a:solidFill>
                  <a:schemeClr val="accent5"/>
                </a:solidFill>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 Two Columns">
  <p:cSld name="SECTION_TITLE_AND_DESCRIPTION_1">
    <p:spTree>
      <p:nvGrpSpPr>
        <p:cNvPr id="1" name="Shape 843"/>
        <p:cNvGrpSpPr/>
        <p:nvPr/>
      </p:nvGrpSpPr>
      <p:grpSpPr>
        <a:xfrm>
          <a:off x="0" y="0"/>
          <a:ext cx="0" cy="0"/>
          <a:chOff x="0" y="0"/>
          <a:chExt cx="0" cy="0"/>
        </a:xfrm>
      </p:grpSpPr>
      <p:grpSp>
        <p:nvGrpSpPr>
          <p:cNvPr id="844" name="Google Shape;844;p17"/>
          <p:cNvGrpSpPr/>
          <p:nvPr/>
        </p:nvGrpSpPr>
        <p:grpSpPr>
          <a:xfrm>
            <a:off x="-119100" y="-16593"/>
            <a:ext cx="9382200" cy="5250878"/>
            <a:chOff x="-119100" y="-64178"/>
            <a:chExt cx="9382200" cy="5250878"/>
          </a:xfrm>
        </p:grpSpPr>
        <p:grpSp>
          <p:nvGrpSpPr>
            <p:cNvPr id="845" name="Google Shape;845;p17"/>
            <p:cNvGrpSpPr/>
            <p:nvPr/>
          </p:nvGrpSpPr>
          <p:grpSpPr>
            <a:xfrm>
              <a:off x="-119100" y="-57269"/>
              <a:ext cx="9382200" cy="5243970"/>
              <a:chOff x="-83362" y="-66754"/>
              <a:chExt cx="9382200" cy="5243970"/>
            </a:xfrm>
          </p:grpSpPr>
          <p:cxnSp>
            <p:nvCxnSpPr>
              <p:cNvPr id="846" name="Google Shape;846;p17"/>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47" name="Google Shape;847;p17"/>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48" name="Google Shape;848;p17"/>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49" name="Google Shape;849;p17"/>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50" name="Google Shape;850;p17"/>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51" name="Google Shape;851;p17"/>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52" name="Google Shape;852;p17"/>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53" name="Google Shape;853;p17"/>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54" name="Google Shape;854;p17"/>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55" name="Google Shape;855;p17"/>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56" name="Google Shape;856;p17"/>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57" name="Google Shape;857;p17"/>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58" name="Google Shape;858;p17"/>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859" name="Google Shape;859;p17"/>
            <p:cNvGrpSpPr/>
            <p:nvPr/>
          </p:nvGrpSpPr>
          <p:grpSpPr>
            <a:xfrm>
              <a:off x="212142" y="-64178"/>
              <a:ext cx="8809975" cy="5214627"/>
              <a:chOff x="299872" y="-35537"/>
              <a:chExt cx="8809975" cy="5214627"/>
            </a:xfrm>
          </p:grpSpPr>
          <p:grpSp>
            <p:nvGrpSpPr>
              <p:cNvPr id="860" name="Google Shape;860;p17"/>
              <p:cNvGrpSpPr/>
              <p:nvPr/>
            </p:nvGrpSpPr>
            <p:grpSpPr>
              <a:xfrm rot="5400000">
                <a:off x="1669520" y="-1405185"/>
                <a:ext cx="5214627" cy="7953923"/>
                <a:chOff x="-83362" y="-2664949"/>
                <a:chExt cx="9382200" cy="7433573"/>
              </a:xfrm>
            </p:grpSpPr>
            <p:cxnSp>
              <p:nvCxnSpPr>
                <p:cNvPr id="861" name="Google Shape;861;p17"/>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62" name="Google Shape;862;p17"/>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63" name="Google Shape;863;p17"/>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64" name="Google Shape;864;p17"/>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65" name="Google Shape;865;p17"/>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66" name="Google Shape;866;p17"/>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67" name="Google Shape;867;p17"/>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68" name="Google Shape;868;p17"/>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69" name="Google Shape;869;p17"/>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70" name="Google Shape;870;p17"/>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71" name="Google Shape;871;p17"/>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72" name="Google Shape;872;p17"/>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73" name="Google Shape;873;p17"/>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74" name="Google Shape;874;p17"/>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75" name="Google Shape;875;p17"/>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76" name="Google Shape;876;p17"/>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77" name="Google Shape;877;p17"/>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78" name="Google Shape;878;p17"/>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79" name="Google Shape;879;p17"/>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880" name="Google Shape;880;p17"/>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881" name="Google Shape;881;p17"/>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882" name="Google Shape;882;p17"/>
          <p:cNvSpPr txBox="1">
            <a:spLocks noGrp="1"/>
          </p:cNvSpPr>
          <p:nvPr>
            <p:ph type="title"/>
          </p:nvPr>
        </p:nvSpPr>
        <p:spPr>
          <a:xfrm>
            <a:off x="819829" y="378006"/>
            <a:ext cx="5049300" cy="1033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800"/>
              <a:buNone/>
              <a:defRPr/>
            </a:lvl2pPr>
            <a:lvl3pPr lvl="2" rtl="0">
              <a:lnSpc>
                <a:spcPct val="100000"/>
              </a:lnSpc>
              <a:spcBef>
                <a:spcPts val="0"/>
              </a:spcBef>
              <a:spcAft>
                <a:spcPts val="0"/>
              </a:spcAft>
              <a:buSzPts val="2800"/>
              <a:buNone/>
              <a:defRPr/>
            </a:lvl3pPr>
            <a:lvl4pPr lvl="3" rtl="0">
              <a:lnSpc>
                <a:spcPct val="100000"/>
              </a:lnSpc>
              <a:spcBef>
                <a:spcPts val="0"/>
              </a:spcBef>
              <a:spcAft>
                <a:spcPts val="0"/>
              </a:spcAft>
              <a:buSzPts val="2800"/>
              <a:buNone/>
              <a:defRPr/>
            </a:lvl4pPr>
            <a:lvl5pPr lvl="4" rtl="0">
              <a:lnSpc>
                <a:spcPct val="100000"/>
              </a:lnSpc>
              <a:spcBef>
                <a:spcPts val="0"/>
              </a:spcBef>
              <a:spcAft>
                <a:spcPts val="0"/>
              </a:spcAft>
              <a:buSzPts val="2800"/>
              <a:buNone/>
              <a:defRPr/>
            </a:lvl5pPr>
            <a:lvl6pPr lvl="5" rtl="0">
              <a:lnSpc>
                <a:spcPct val="100000"/>
              </a:lnSpc>
              <a:spcBef>
                <a:spcPts val="0"/>
              </a:spcBef>
              <a:spcAft>
                <a:spcPts val="0"/>
              </a:spcAft>
              <a:buSzPts val="2800"/>
              <a:buNone/>
              <a:defRPr/>
            </a:lvl6pPr>
            <a:lvl7pPr lvl="6" rtl="0">
              <a:lnSpc>
                <a:spcPct val="100000"/>
              </a:lnSpc>
              <a:spcBef>
                <a:spcPts val="0"/>
              </a:spcBef>
              <a:spcAft>
                <a:spcPts val="0"/>
              </a:spcAft>
              <a:buSzPts val="2800"/>
              <a:buNone/>
              <a:defRPr/>
            </a:lvl7pPr>
            <a:lvl8pPr lvl="7" rtl="0">
              <a:lnSpc>
                <a:spcPct val="100000"/>
              </a:lnSpc>
              <a:spcBef>
                <a:spcPts val="0"/>
              </a:spcBef>
              <a:spcAft>
                <a:spcPts val="0"/>
              </a:spcAft>
              <a:buSzPts val="2800"/>
              <a:buNone/>
              <a:defRPr/>
            </a:lvl8pPr>
            <a:lvl9pPr lvl="8" rtl="0">
              <a:lnSpc>
                <a:spcPct val="100000"/>
              </a:lnSpc>
              <a:spcBef>
                <a:spcPts val="0"/>
              </a:spcBef>
              <a:spcAft>
                <a:spcPts val="0"/>
              </a:spcAft>
              <a:buSzPts val="2800"/>
              <a:buNone/>
              <a:defRPr/>
            </a:lvl9pPr>
          </a:lstStyle>
          <a:p>
            <a:endParaRPr/>
          </a:p>
        </p:txBody>
      </p:sp>
      <p:sp>
        <p:nvSpPr>
          <p:cNvPr id="883" name="Google Shape;883;p17"/>
          <p:cNvSpPr txBox="1">
            <a:spLocks noGrp="1"/>
          </p:cNvSpPr>
          <p:nvPr>
            <p:ph type="title" idx="2"/>
          </p:nvPr>
        </p:nvSpPr>
        <p:spPr>
          <a:xfrm>
            <a:off x="1334563" y="2432970"/>
            <a:ext cx="2681400" cy="103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884" name="Google Shape;884;p17"/>
          <p:cNvSpPr txBox="1">
            <a:spLocks noGrp="1"/>
          </p:cNvSpPr>
          <p:nvPr>
            <p:ph type="subTitle" idx="1"/>
          </p:nvPr>
        </p:nvSpPr>
        <p:spPr>
          <a:xfrm>
            <a:off x="1334550" y="3410793"/>
            <a:ext cx="2681400" cy="1107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
        <p:nvSpPr>
          <p:cNvPr id="885" name="Google Shape;885;p17"/>
          <p:cNvSpPr txBox="1">
            <a:spLocks noGrp="1"/>
          </p:cNvSpPr>
          <p:nvPr>
            <p:ph type="title" idx="3"/>
          </p:nvPr>
        </p:nvSpPr>
        <p:spPr>
          <a:xfrm>
            <a:off x="5128038" y="2432970"/>
            <a:ext cx="2681400" cy="103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886" name="Google Shape;886;p17"/>
          <p:cNvSpPr txBox="1">
            <a:spLocks noGrp="1"/>
          </p:cNvSpPr>
          <p:nvPr>
            <p:ph type="subTitle" idx="4"/>
          </p:nvPr>
        </p:nvSpPr>
        <p:spPr>
          <a:xfrm>
            <a:off x="5128025" y="3410793"/>
            <a:ext cx="2681400" cy="1107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
        <p:nvSpPr>
          <p:cNvPr id="887" name="Google Shape;887;p17"/>
          <p:cNvSpPr/>
          <p:nvPr/>
        </p:nvSpPr>
        <p:spPr>
          <a:xfrm rot="-10173037" flipH="1">
            <a:off x="7269982" y="-1573408"/>
            <a:ext cx="3427106" cy="3041000"/>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17"/>
          <p:cNvSpPr/>
          <p:nvPr/>
        </p:nvSpPr>
        <p:spPr>
          <a:xfrm rot="5869396">
            <a:off x="-1129202" y="4002813"/>
            <a:ext cx="2445198" cy="2169716"/>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17"/>
          <p:cNvSpPr/>
          <p:nvPr/>
        </p:nvSpPr>
        <p:spPr>
          <a:xfrm>
            <a:off x="-344152" y="2399831"/>
            <a:ext cx="1259239" cy="1642631"/>
          </a:xfrm>
          <a:custGeom>
            <a:avLst/>
            <a:gdLst/>
            <a:ahLst/>
            <a:cxnLst/>
            <a:rect l="l" t="t" r="r" b="b"/>
            <a:pathLst>
              <a:path w="38333" h="50004" extrusionOk="0">
                <a:moveTo>
                  <a:pt x="32092" y="13501"/>
                </a:moveTo>
                <a:cubicBezTo>
                  <a:pt x="32154" y="13501"/>
                  <a:pt x="32215" y="13503"/>
                  <a:pt x="32277" y="13507"/>
                </a:cubicBezTo>
                <a:lnTo>
                  <a:pt x="32718" y="13521"/>
                </a:lnTo>
                <a:cubicBezTo>
                  <a:pt x="33020" y="13525"/>
                  <a:pt x="33297" y="13541"/>
                  <a:pt x="33569" y="13593"/>
                </a:cubicBezTo>
                <a:cubicBezTo>
                  <a:pt x="33845" y="13634"/>
                  <a:pt x="34115" y="13704"/>
                  <a:pt x="34380" y="13785"/>
                </a:cubicBezTo>
                <a:cubicBezTo>
                  <a:pt x="34902" y="13957"/>
                  <a:pt x="35406" y="14193"/>
                  <a:pt x="35783" y="14512"/>
                </a:cubicBezTo>
                <a:cubicBezTo>
                  <a:pt x="36173" y="14825"/>
                  <a:pt x="36414" y="15199"/>
                  <a:pt x="36507" y="15599"/>
                </a:cubicBezTo>
                <a:cubicBezTo>
                  <a:pt x="36543" y="15804"/>
                  <a:pt x="36555" y="16020"/>
                  <a:pt x="36522" y="16228"/>
                </a:cubicBezTo>
                <a:cubicBezTo>
                  <a:pt x="36479" y="16446"/>
                  <a:pt x="36404" y="16657"/>
                  <a:pt x="36300" y="16854"/>
                </a:cubicBezTo>
                <a:cubicBezTo>
                  <a:pt x="36067" y="17269"/>
                  <a:pt x="35696" y="17672"/>
                  <a:pt x="35253" y="18026"/>
                </a:cubicBezTo>
                <a:cubicBezTo>
                  <a:pt x="34811" y="18384"/>
                  <a:pt x="34309" y="18697"/>
                  <a:pt x="33773" y="18985"/>
                </a:cubicBezTo>
                <a:cubicBezTo>
                  <a:pt x="32668" y="19582"/>
                  <a:pt x="31532" y="20122"/>
                  <a:pt x="30377" y="20618"/>
                </a:cubicBezTo>
                <a:cubicBezTo>
                  <a:pt x="29220" y="21107"/>
                  <a:pt x="28042" y="21544"/>
                  <a:pt x="26844" y="21930"/>
                </a:cubicBezTo>
                <a:cubicBezTo>
                  <a:pt x="25646" y="22314"/>
                  <a:pt x="24428" y="22632"/>
                  <a:pt x="23200" y="22907"/>
                </a:cubicBezTo>
                <a:cubicBezTo>
                  <a:pt x="22115" y="23146"/>
                  <a:pt x="21018" y="23329"/>
                  <a:pt x="19917" y="23476"/>
                </a:cubicBezTo>
                <a:cubicBezTo>
                  <a:pt x="20220" y="22541"/>
                  <a:pt x="20601" y="21636"/>
                  <a:pt x="21076" y="20784"/>
                </a:cubicBezTo>
                <a:cubicBezTo>
                  <a:pt x="21653" y="19714"/>
                  <a:pt x="22393" y="18735"/>
                  <a:pt x="23211" y="17839"/>
                </a:cubicBezTo>
                <a:cubicBezTo>
                  <a:pt x="24035" y="16949"/>
                  <a:pt x="24947" y="16132"/>
                  <a:pt x="25965" y="15483"/>
                </a:cubicBezTo>
                <a:cubicBezTo>
                  <a:pt x="26978" y="14828"/>
                  <a:pt x="28071" y="14308"/>
                  <a:pt x="29211" y="13961"/>
                </a:cubicBezTo>
                <a:cubicBezTo>
                  <a:pt x="29500" y="13888"/>
                  <a:pt x="29783" y="13793"/>
                  <a:pt x="30074" y="13735"/>
                </a:cubicBezTo>
                <a:lnTo>
                  <a:pt x="30950" y="13583"/>
                </a:lnTo>
                <a:cubicBezTo>
                  <a:pt x="31244" y="13552"/>
                  <a:pt x="31540" y="13539"/>
                  <a:pt x="31834" y="13514"/>
                </a:cubicBezTo>
                <a:cubicBezTo>
                  <a:pt x="31920" y="13505"/>
                  <a:pt x="32006" y="13501"/>
                  <a:pt x="32092" y="13501"/>
                </a:cubicBezTo>
                <a:close/>
                <a:moveTo>
                  <a:pt x="3633" y="0"/>
                </a:moveTo>
                <a:cubicBezTo>
                  <a:pt x="2408" y="0"/>
                  <a:pt x="1174" y="338"/>
                  <a:pt x="167" y="1058"/>
                </a:cubicBezTo>
                <a:cubicBezTo>
                  <a:pt x="32" y="1156"/>
                  <a:pt x="0" y="1344"/>
                  <a:pt x="94" y="1482"/>
                </a:cubicBezTo>
                <a:cubicBezTo>
                  <a:pt x="154" y="1569"/>
                  <a:pt x="251" y="1616"/>
                  <a:pt x="350" y="1616"/>
                </a:cubicBezTo>
                <a:cubicBezTo>
                  <a:pt x="407" y="1616"/>
                  <a:pt x="465" y="1600"/>
                  <a:pt x="516" y="1567"/>
                </a:cubicBezTo>
                <a:lnTo>
                  <a:pt x="520" y="1564"/>
                </a:lnTo>
                <a:cubicBezTo>
                  <a:pt x="1361" y="1014"/>
                  <a:pt x="2370" y="755"/>
                  <a:pt x="3375" y="755"/>
                </a:cubicBezTo>
                <a:cubicBezTo>
                  <a:pt x="3576" y="755"/>
                  <a:pt x="3778" y="765"/>
                  <a:pt x="3977" y="786"/>
                </a:cubicBezTo>
                <a:cubicBezTo>
                  <a:pt x="4577" y="848"/>
                  <a:pt x="5168" y="995"/>
                  <a:pt x="5707" y="1236"/>
                </a:cubicBezTo>
                <a:cubicBezTo>
                  <a:pt x="6245" y="1478"/>
                  <a:pt x="6735" y="1821"/>
                  <a:pt x="7068" y="2252"/>
                </a:cubicBezTo>
                <a:cubicBezTo>
                  <a:pt x="7150" y="2359"/>
                  <a:pt x="7232" y="2466"/>
                  <a:pt x="7302" y="2601"/>
                </a:cubicBezTo>
                <a:cubicBezTo>
                  <a:pt x="7380" y="2724"/>
                  <a:pt x="7443" y="2858"/>
                  <a:pt x="7506" y="2990"/>
                </a:cubicBezTo>
                <a:cubicBezTo>
                  <a:pt x="7631" y="3254"/>
                  <a:pt x="7726" y="3534"/>
                  <a:pt x="7807" y="3817"/>
                </a:cubicBezTo>
                <a:cubicBezTo>
                  <a:pt x="7959" y="4389"/>
                  <a:pt x="8023" y="4988"/>
                  <a:pt x="8018" y="5591"/>
                </a:cubicBezTo>
                <a:cubicBezTo>
                  <a:pt x="8005" y="6804"/>
                  <a:pt x="7721" y="8003"/>
                  <a:pt x="7290" y="9171"/>
                </a:cubicBezTo>
                <a:cubicBezTo>
                  <a:pt x="6863" y="10345"/>
                  <a:pt x="6315" y="11497"/>
                  <a:pt x="5821" y="12704"/>
                </a:cubicBezTo>
                <a:cubicBezTo>
                  <a:pt x="5322" y="13902"/>
                  <a:pt x="4872" y="15182"/>
                  <a:pt x="4676" y="16535"/>
                </a:cubicBezTo>
                <a:cubicBezTo>
                  <a:pt x="4488" y="17878"/>
                  <a:pt x="4522" y="19328"/>
                  <a:pt x="5073" y="20674"/>
                </a:cubicBezTo>
                <a:cubicBezTo>
                  <a:pt x="5343" y="21345"/>
                  <a:pt x="5746" y="21959"/>
                  <a:pt x="6223" y="22501"/>
                </a:cubicBezTo>
                <a:cubicBezTo>
                  <a:pt x="6703" y="23044"/>
                  <a:pt x="7285" y="23474"/>
                  <a:pt x="7888" y="23835"/>
                </a:cubicBezTo>
                <a:cubicBezTo>
                  <a:pt x="8494" y="24198"/>
                  <a:pt x="9139" y="24469"/>
                  <a:pt x="9791" y="24677"/>
                </a:cubicBezTo>
                <a:cubicBezTo>
                  <a:pt x="10438" y="24887"/>
                  <a:pt x="11100" y="25046"/>
                  <a:pt x="11773" y="25152"/>
                </a:cubicBezTo>
                <a:cubicBezTo>
                  <a:pt x="12925" y="25348"/>
                  <a:pt x="14097" y="25405"/>
                  <a:pt x="15237" y="25405"/>
                </a:cubicBezTo>
                <a:cubicBezTo>
                  <a:pt x="15408" y="25405"/>
                  <a:pt x="15578" y="25404"/>
                  <a:pt x="15747" y="25401"/>
                </a:cubicBezTo>
                <a:cubicBezTo>
                  <a:pt x="16424" y="25393"/>
                  <a:pt x="17098" y="25366"/>
                  <a:pt x="17774" y="25323"/>
                </a:cubicBezTo>
                <a:lnTo>
                  <a:pt x="17774" y="25323"/>
                </a:lnTo>
                <a:cubicBezTo>
                  <a:pt x="17635" y="26106"/>
                  <a:pt x="17542" y="26896"/>
                  <a:pt x="17494" y="27690"/>
                </a:cubicBezTo>
                <a:cubicBezTo>
                  <a:pt x="17332" y="30355"/>
                  <a:pt x="17678" y="33006"/>
                  <a:pt x="18313" y="35555"/>
                </a:cubicBezTo>
                <a:cubicBezTo>
                  <a:pt x="18626" y="36832"/>
                  <a:pt x="19044" y="38077"/>
                  <a:pt x="19512" y="39300"/>
                </a:cubicBezTo>
                <a:cubicBezTo>
                  <a:pt x="19986" y="40520"/>
                  <a:pt x="20505" y="41717"/>
                  <a:pt x="21123" y="42881"/>
                </a:cubicBezTo>
                <a:cubicBezTo>
                  <a:pt x="21739" y="44046"/>
                  <a:pt x="22452" y="45172"/>
                  <a:pt x="23321" y="46188"/>
                </a:cubicBezTo>
                <a:cubicBezTo>
                  <a:pt x="24192" y="47201"/>
                  <a:pt x="25197" y="48114"/>
                  <a:pt x="26380" y="48786"/>
                </a:cubicBezTo>
                <a:cubicBezTo>
                  <a:pt x="27558" y="49444"/>
                  <a:pt x="28864" y="49878"/>
                  <a:pt x="30213" y="49982"/>
                </a:cubicBezTo>
                <a:cubicBezTo>
                  <a:pt x="30401" y="49996"/>
                  <a:pt x="30590" y="50003"/>
                  <a:pt x="30779" y="50003"/>
                </a:cubicBezTo>
                <a:cubicBezTo>
                  <a:pt x="31942" y="50003"/>
                  <a:pt x="33113" y="49737"/>
                  <a:pt x="34133" y="49167"/>
                </a:cubicBezTo>
                <a:cubicBezTo>
                  <a:pt x="34282" y="49087"/>
                  <a:pt x="34338" y="48902"/>
                  <a:pt x="34260" y="48752"/>
                </a:cubicBezTo>
                <a:cubicBezTo>
                  <a:pt x="34205" y="48646"/>
                  <a:pt x="34097" y="48586"/>
                  <a:pt x="33986" y="48586"/>
                </a:cubicBezTo>
                <a:cubicBezTo>
                  <a:pt x="33938" y="48586"/>
                  <a:pt x="33890" y="48597"/>
                  <a:pt x="33845" y="48620"/>
                </a:cubicBezTo>
                <a:lnTo>
                  <a:pt x="33843" y="48621"/>
                </a:lnTo>
                <a:cubicBezTo>
                  <a:pt x="33001" y="49036"/>
                  <a:pt x="32069" y="49224"/>
                  <a:pt x="31135" y="49224"/>
                </a:cubicBezTo>
                <a:cubicBezTo>
                  <a:pt x="30853" y="49224"/>
                  <a:pt x="30570" y="49206"/>
                  <a:pt x="30290" y="49173"/>
                </a:cubicBezTo>
                <a:cubicBezTo>
                  <a:pt x="29079" y="49033"/>
                  <a:pt x="27907" y="48592"/>
                  <a:pt x="26869" y="47958"/>
                </a:cubicBezTo>
                <a:cubicBezTo>
                  <a:pt x="25837" y="47320"/>
                  <a:pt x="24942" y="46448"/>
                  <a:pt x="24178" y="45484"/>
                </a:cubicBezTo>
                <a:cubicBezTo>
                  <a:pt x="23413" y="44516"/>
                  <a:pt x="22788" y="43434"/>
                  <a:pt x="22228" y="42316"/>
                </a:cubicBezTo>
                <a:cubicBezTo>
                  <a:pt x="21673" y="41195"/>
                  <a:pt x="21200" y="40017"/>
                  <a:pt x="20777" y="38832"/>
                </a:cubicBezTo>
                <a:cubicBezTo>
                  <a:pt x="20361" y="37642"/>
                  <a:pt x="19994" y="36437"/>
                  <a:pt x="19717" y="35215"/>
                </a:cubicBezTo>
                <a:cubicBezTo>
                  <a:pt x="19160" y="32773"/>
                  <a:pt x="18889" y="30263"/>
                  <a:pt x="19090" y="27798"/>
                </a:cubicBezTo>
                <a:cubicBezTo>
                  <a:pt x="19153" y="26917"/>
                  <a:pt x="19276" y="26041"/>
                  <a:pt x="19460" y="25177"/>
                </a:cubicBezTo>
                <a:cubicBezTo>
                  <a:pt x="20832" y="25032"/>
                  <a:pt x="22194" y="24820"/>
                  <a:pt x="23548" y="24540"/>
                </a:cubicBezTo>
                <a:cubicBezTo>
                  <a:pt x="24829" y="24267"/>
                  <a:pt x="26102" y="23946"/>
                  <a:pt x="27354" y="23558"/>
                </a:cubicBezTo>
                <a:cubicBezTo>
                  <a:pt x="28604" y="23165"/>
                  <a:pt x="29843" y="22728"/>
                  <a:pt x="31052" y="22220"/>
                </a:cubicBezTo>
                <a:cubicBezTo>
                  <a:pt x="32259" y="21706"/>
                  <a:pt x="33446" y="21145"/>
                  <a:pt x="34604" y="20525"/>
                </a:cubicBezTo>
                <a:cubicBezTo>
                  <a:pt x="35199" y="20207"/>
                  <a:pt x="35795" y="19843"/>
                  <a:pt x="36353" y="19395"/>
                </a:cubicBezTo>
                <a:cubicBezTo>
                  <a:pt x="36911" y="18947"/>
                  <a:pt x="37447" y="18408"/>
                  <a:pt x="37845" y="17701"/>
                </a:cubicBezTo>
                <a:cubicBezTo>
                  <a:pt x="38045" y="17331"/>
                  <a:pt x="38186" y="16933"/>
                  <a:pt x="38262" y="16519"/>
                </a:cubicBezTo>
                <a:cubicBezTo>
                  <a:pt x="38332" y="16091"/>
                  <a:pt x="38317" y="15658"/>
                  <a:pt x="38236" y="15230"/>
                </a:cubicBezTo>
                <a:cubicBezTo>
                  <a:pt x="38136" y="14810"/>
                  <a:pt x="37973" y="14395"/>
                  <a:pt x="37733" y="14046"/>
                </a:cubicBezTo>
                <a:cubicBezTo>
                  <a:pt x="37497" y="13699"/>
                  <a:pt x="37219" y="13388"/>
                  <a:pt x="36911" y="13144"/>
                </a:cubicBezTo>
                <a:cubicBezTo>
                  <a:pt x="36301" y="12635"/>
                  <a:pt x="35615" y="12323"/>
                  <a:pt x="34923" y="12091"/>
                </a:cubicBezTo>
                <a:cubicBezTo>
                  <a:pt x="34575" y="11982"/>
                  <a:pt x="34222" y="11892"/>
                  <a:pt x="33863" y="11835"/>
                </a:cubicBezTo>
                <a:cubicBezTo>
                  <a:pt x="33503" y="11767"/>
                  <a:pt x="33137" y="11744"/>
                  <a:pt x="32797" y="11741"/>
                </a:cubicBezTo>
                <a:lnTo>
                  <a:pt x="32277" y="11726"/>
                </a:lnTo>
                <a:cubicBezTo>
                  <a:pt x="32212" y="11723"/>
                  <a:pt x="32148" y="11721"/>
                  <a:pt x="32084" y="11721"/>
                </a:cubicBezTo>
                <a:cubicBezTo>
                  <a:pt x="31975" y="11721"/>
                  <a:pt x="31865" y="11726"/>
                  <a:pt x="31757" y="11737"/>
                </a:cubicBezTo>
                <a:cubicBezTo>
                  <a:pt x="31412" y="11765"/>
                  <a:pt x="31065" y="11784"/>
                  <a:pt x="30721" y="11823"/>
                </a:cubicBezTo>
                <a:lnTo>
                  <a:pt x="29700" y="12004"/>
                </a:lnTo>
                <a:cubicBezTo>
                  <a:pt x="29362" y="12074"/>
                  <a:pt x="29034" y="12181"/>
                  <a:pt x="28701" y="12269"/>
                </a:cubicBezTo>
                <a:cubicBezTo>
                  <a:pt x="27385" y="12673"/>
                  <a:pt x="26143" y="13275"/>
                  <a:pt x="25003" y="14018"/>
                </a:cubicBezTo>
                <a:cubicBezTo>
                  <a:pt x="23858" y="14759"/>
                  <a:pt x="22842" y="15673"/>
                  <a:pt x="21928" y="16668"/>
                </a:cubicBezTo>
                <a:cubicBezTo>
                  <a:pt x="21021" y="17672"/>
                  <a:pt x="20221" y="18774"/>
                  <a:pt x="19589" y="19971"/>
                </a:cubicBezTo>
                <a:cubicBezTo>
                  <a:pt x="18954" y="21151"/>
                  <a:pt x="18475" y="22396"/>
                  <a:pt x="18132" y="23673"/>
                </a:cubicBezTo>
                <a:cubicBezTo>
                  <a:pt x="17328" y="23741"/>
                  <a:pt x="16522" y="23784"/>
                  <a:pt x="15715" y="23813"/>
                </a:cubicBezTo>
                <a:cubicBezTo>
                  <a:pt x="15364" y="23824"/>
                  <a:pt x="15015" y="23831"/>
                  <a:pt x="14668" y="23831"/>
                </a:cubicBezTo>
                <a:cubicBezTo>
                  <a:pt x="13767" y="23831"/>
                  <a:pt x="12882" y="23785"/>
                  <a:pt x="12007" y="23653"/>
                </a:cubicBezTo>
                <a:cubicBezTo>
                  <a:pt x="11408" y="23570"/>
                  <a:pt x="10816" y="23440"/>
                  <a:pt x="10238" y="23264"/>
                </a:cubicBezTo>
                <a:cubicBezTo>
                  <a:pt x="9664" y="23094"/>
                  <a:pt x="9113" y="22872"/>
                  <a:pt x="8611" y="22583"/>
                </a:cubicBezTo>
                <a:cubicBezTo>
                  <a:pt x="8109" y="22294"/>
                  <a:pt x="7639" y="21962"/>
                  <a:pt x="7261" y="21545"/>
                </a:cubicBezTo>
                <a:cubicBezTo>
                  <a:pt x="6885" y="21131"/>
                  <a:pt x="6561" y="20664"/>
                  <a:pt x="6342" y="20147"/>
                </a:cubicBezTo>
                <a:cubicBezTo>
                  <a:pt x="5891" y="19113"/>
                  <a:pt x="5822" y="17900"/>
                  <a:pt x="5966" y="16711"/>
                </a:cubicBezTo>
                <a:cubicBezTo>
                  <a:pt x="6117" y="15513"/>
                  <a:pt x="6499" y="14341"/>
                  <a:pt x="6963" y="13162"/>
                </a:cubicBezTo>
                <a:cubicBezTo>
                  <a:pt x="7425" y="11986"/>
                  <a:pt x="7947" y="10797"/>
                  <a:pt x="8361" y="9542"/>
                </a:cubicBezTo>
                <a:cubicBezTo>
                  <a:pt x="8778" y="8292"/>
                  <a:pt x="9062" y="6945"/>
                  <a:pt x="9034" y="5585"/>
                </a:cubicBezTo>
                <a:cubicBezTo>
                  <a:pt x="9002" y="4227"/>
                  <a:pt x="8668" y="2824"/>
                  <a:pt x="7767" y="1688"/>
                </a:cubicBezTo>
                <a:cubicBezTo>
                  <a:pt x="7292" y="1118"/>
                  <a:pt x="6678" y="731"/>
                  <a:pt x="6039" y="465"/>
                </a:cubicBezTo>
                <a:cubicBezTo>
                  <a:pt x="5403" y="205"/>
                  <a:pt x="4727" y="52"/>
                  <a:pt x="4042" y="13"/>
                </a:cubicBezTo>
                <a:cubicBezTo>
                  <a:pt x="3906" y="4"/>
                  <a:pt x="3770" y="0"/>
                  <a:pt x="36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0" name="Google Shape;890;p17"/>
          <p:cNvGrpSpPr/>
          <p:nvPr/>
        </p:nvGrpSpPr>
        <p:grpSpPr>
          <a:xfrm>
            <a:off x="8647125" y="4042440"/>
            <a:ext cx="340786" cy="570834"/>
            <a:chOff x="2002900" y="3914700"/>
            <a:chExt cx="259350" cy="434425"/>
          </a:xfrm>
        </p:grpSpPr>
        <p:sp>
          <p:nvSpPr>
            <p:cNvPr id="891" name="Google Shape;891;p17"/>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17"/>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 Three Columns ">
  <p:cSld name="SECTION_TITLE_AND_DESCRIPTION_1_2">
    <p:spTree>
      <p:nvGrpSpPr>
        <p:cNvPr id="1" name="Shape 893"/>
        <p:cNvGrpSpPr/>
        <p:nvPr/>
      </p:nvGrpSpPr>
      <p:grpSpPr>
        <a:xfrm>
          <a:off x="0" y="0"/>
          <a:ext cx="0" cy="0"/>
          <a:chOff x="0" y="0"/>
          <a:chExt cx="0" cy="0"/>
        </a:xfrm>
      </p:grpSpPr>
      <p:grpSp>
        <p:nvGrpSpPr>
          <p:cNvPr id="894" name="Google Shape;894;p18"/>
          <p:cNvGrpSpPr/>
          <p:nvPr/>
        </p:nvGrpSpPr>
        <p:grpSpPr>
          <a:xfrm>
            <a:off x="-119100" y="-16593"/>
            <a:ext cx="9382200" cy="5250878"/>
            <a:chOff x="-119100" y="-64178"/>
            <a:chExt cx="9382200" cy="5250878"/>
          </a:xfrm>
        </p:grpSpPr>
        <p:grpSp>
          <p:nvGrpSpPr>
            <p:cNvPr id="895" name="Google Shape;895;p18"/>
            <p:cNvGrpSpPr/>
            <p:nvPr/>
          </p:nvGrpSpPr>
          <p:grpSpPr>
            <a:xfrm>
              <a:off x="-119100" y="-57269"/>
              <a:ext cx="9382200" cy="5243970"/>
              <a:chOff x="-83362" y="-66754"/>
              <a:chExt cx="9382200" cy="5243970"/>
            </a:xfrm>
          </p:grpSpPr>
          <p:cxnSp>
            <p:nvCxnSpPr>
              <p:cNvPr id="896" name="Google Shape;896;p18"/>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97" name="Google Shape;897;p18"/>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98" name="Google Shape;898;p18"/>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899" name="Google Shape;899;p18"/>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00" name="Google Shape;900;p18"/>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01" name="Google Shape;901;p18"/>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02" name="Google Shape;902;p18"/>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03" name="Google Shape;903;p18"/>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04" name="Google Shape;904;p18"/>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05" name="Google Shape;905;p18"/>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06" name="Google Shape;906;p18"/>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07" name="Google Shape;907;p18"/>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08" name="Google Shape;908;p18"/>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909" name="Google Shape;909;p18"/>
            <p:cNvGrpSpPr/>
            <p:nvPr/>
          </p:nvGrpSpPr>
          <p:grpSpPr>
            <a:xfrm>
              <a:off x="212142" y="-64178"/>
              <a:ext cx="8809975" cy="5214627"/>
              <a:chOff x="299872" y="-35537"/>
              <a:chExt cx="8809975" cy="5214627"/>
            </a:xfrm>
          </p:grpSpPr>
          <p:grpSp>
            <p:nvGrpSpPr>
              <p:cNvPr id="910" name="Google Shape;910;p18"/>
              <p:cNvGrpSpPr/>
              <p:nvPr/>
            </p:nvGrpSpPr>
            <p:grpSpPr>
              <a:xfrm rot="5400000">
                <a:off x="1669520" y="-1405185"/>
                <a:ext cx="5214627" cy="7953923"/>
                <a:chOff x="-83362" y="-2664949"/>
                <a:chExt cx="9382200" cy="7433573"/>
              </a:xfrm>
            </p:grpSpPr>
            <p:cxnSp>
              <p:nvCxnSpPr>
                <p:cNvPr id="911" name="Google Shape;911;p18"/>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12" name="Google Shape;912;p18"/>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13" name="Google Shape;913;p18"/>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14" name="Google Shape;914;p18"/>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15" name="Google Shape;915;p18"/>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16" name="Google Shape;916;p18"/>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17" name="Google Shape;917;p18"/>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18" name="Google Shape;918;p18"/>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19" name="Google Shape;919;p18"/>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20" name="Google Shape;920;p18"/>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21" name="Google Shape;921;p18"/>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22" name="Google Shape;922;p18"/>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23" name="Google Shape;923;p18"/>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24" name="Google Shape;924;p18"/>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25" name="Google Shape;925;p18"/>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26" name="Google Shape;926;p18"/>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27" name="Google Shape;927;p18"/>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28" name="Google Shape;928;p18"/>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29" name="Google Shape;929;p18"/>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930" name="Google Shape;930;p18"/>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931" name="Google Shape;931;p18"/>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932" name="Google Shape;932;p18"/>
          <p:cNvSpPr txBox="1">
            <a:spLocks noGrp="1"/>
          </p:cNvSpPr>
          <p:nvPr>
            <p:ph type="title"/>
          </p:nvPr>
        </p:nvSpPr>
        <p:spPr>
          <a:xfrm>
            <a:off x="819829" y="378006"/>
            <a:ext cx="5049300" cy="1033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800"/>
              <a:buNone/>
              <a:defRPr/>
            </a:lvl2pPr>
            <a:lvl3pPr lvl="2" rtl="0">
              <a:lnSpc>
                <a:spcPct val="100000"/>
              </a:lnSpc>
              <a:spcBef>
                <a:spcPts val="0"/>
              </a:spcBef>
              <a:spcAft>
                <a:spcPts val="0"/>
              </a:spcAft>
              <a:buSzPts val="2800"/>
              <a:buNone/>
              <a:defRPr/>
            </a:lvl3pPr>
            <a:lvl4pPr lvl="3" rtl="0">
              <a:lnSpc>
                <a:spcPct val="100000"/>
              </a:lnSpc>
              <a:spcBef>
                <a:spcPts val="0"/>
              </a:spcBef>
              <a:spcAft>
                <a:spcPts val="0"/>
              </a:spcAft>
              <a:buSzPts val="2800"/>
              <a:buNone/>
              <a:defRPr/>
            </a:lvl4pPr>
            <a:lvl5pPr lvl="4" rtl="0">
              <a:lnSpc>
                <a:spcPct val="100000"/>
              </a:lnSpc>
              <a:spcBef>
                <a:spcPts val="0"/>
              </a:spcBef>
              <a:spcAft>
                <a:spcPts val="0"/>
              </a:spcAft>
              <a:buSzPts val="2800"/>
              <a:buNone/>
              <a:defRPr/>
            </a:lvl5pPr>
            <a:lvl6pPr lvl="5" rtl="0">
              <a:lnSpc>
                <a:spcPct val="100000"/>
              </a:lnSpc>
              <a:spcBef>
                <a:spcPts val="0"/>
              </a:spcBef>
              <a:spcAft>
                <a:spcPts val="0"/>
              </a:spcAft>
              <a:buSzPts val="2800"/>
              <a:buNone/>
              <a:defRPr/>
            </a:lvl6pPr>
            <a:lvl7pPr lvl="6" rtl="0">
              <a:lnSpc>
                <a:spcPct val="100000"/>
              </a:lnSpc>
              <a:spcBef>
                <a:spcPts val="0"/>
              </a:spcBef>
              <a:spcAft>
                <a:spcPts val="0"/>
              </a:spcAft>
              <a:buSzPts val="2800"/>
              <a:buNone/>
              <a:defRPr/>
            </a:lvl7pPr>
            <a:lvl8pPr lvl="7" rtl="0">
              <a:lnSpc>
                <a:spcPct val="100000"/>
              </a:lnSpc>
              <a:spcBef>
                <a:spcPts val="0"/>
              </a:spcBef>
              <a:spcAft>
                <a:spcPts val="0"/>
              </a:spcAft>
              <a:buSzPts val="2800"/>
              <a:buNone/>
              <a:defRPr/>
            </a:lvl8pPr>
            <a:lvl9pPr lvl="8" rtl="0">
              <a:lnSpc>
                <a:spcPct val="100000"/>
              </a:lnSpc>
              <a:spcBef>
                <a:spcPts val="0"/>
              </a:spcBef>
              <a:spcAft>
                <a:spcPts val="0"/>
              </a:spcAft>
              <a:buSzPts val="2800"/>
              <a:buNone/>
              <a:defRPr/>
            </a:lvl9pPr>
          </a:lstStyle>
          <a:p>
            <a:endParaRPr/>
          </a:p>
        </p:txBody>
      </p:sp>
      <p:sp>
        <p:nvSpPr>
          <p:cNvPr id="933" name="Google Shape;933;p18"/>
          <p:cNvSpPr txBox="1">
            <a:spLocks noGrp="1"/>
          </p:cNvSpPr>
          <p:nvPr>
            <p:ph type="title" idx="2"/>
          </p:nvPr>
        </p:nvSpPr>
        <p:spPr>
          <a:xfrm>
            <a:off x="819836" y="2426693"/>
            <a:ext cx="2271600" cy="103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934" name="Google Shape;934;p18"/>
          <p:cNvSpPr txBox="1">
            <a:spLocks noGrp="1"/>
          </p:cNvSpPr>
          <p:nvPr>
            <p:ph type="subTitle" idx="1"/>
          </p:nvPr>
        </p:nvSpPr>
        <p:spPr>
          <a:xfrm>
            <a:off x="819825" y="3404518"/>
            <a:ext cx="2271600" cy="1107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
        <p:nvSpPr>
          <p:cNvPr id="935" name="Google Shape;935;p18"/>
          <p:cNvSpPr txBox="1">
            <a:spLocks noGrp="1"/>
          </p:cNvSpPr>
          <p:nvPr>
            <p:ph type="title" idx="3"/>
          </p:nvPr>
        </p:nvSpPr>
        <p:spPr>
          <a:xfrm>
            <a:off x="3436211" y="2426693"/>
            <a:ext cx="2271600" cy="103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936" name="Google Shape;936;p18"/>
          <p:cNvSpPr txBox="1">
            <a:spLocks noGrp="1"/>
          </p:cNvSpPr>
          <p:nvPr>
            <p:ph type="subTitle" idx="4"/>
          </p:nvPr>
        </p:nvSpPr>
        <p:spPr>
          <a:xfrm>
            <a:off x="3436200" y="3404518"/>
            <a:ext cx="2271600" cy="1107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
        <p:nvSpPr>
          <p:cNvPr id="937" name="Google Shape;937;p18"/>
          <p:cNvSpPr txBox="1">
            <a:spLocks noGrp="1"/>
          </p:cNvSpPr>
          <p:nvPr>
            <p:ph type="title" idx="5"/>
          </p:nvPr>
        </p:nvSpPr>
        <p:spPr>
          <a:xfrm>
            <a:off x="6052586" y="2426693"/>
            <a:ext cx="2271600" cy="103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938" name="Google Shape;938;p18"/>
          <p:cNvSpPr txBox="1">
            <a:spLocks noGrp="1"/>
          </p:cNvSpPr>
          <p:nvPr>
            <p:ph type="subTitle" idx="6"/>
          </p:nvPr>
        </p:nvSpPr>
        <p:spPr>
          <a:xfrm>
            <a:off x="6052575" y="3404518"/>
            <a:ext cx="2271600" cy="1107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grpSp>
        <p:nvGrpSpPr>
          <p:cNvPr id="939" name="Google Shape;939;p18"/>
          <p:cNvGrpSpPr/>
          <p:nvPr/>
        </p:nvGrpSpPr>
        <p:grpSpPr>
          <a:xfrm rot="1061750" flipH="1">
            <a:off x="7160723" y="176497"/>
            <a:ext cx="2741636" cy="1642597"/>
            <a:chOff x="1690100" y="4210450"/>
            <a:chExt cx="2086525" cy="1250100"/>
          </a:xfrm>
        </p:grpSpPr>
        <p:sp>
          <p:nvSpPr>
            <p:cNvPr id="940" name="Google Shape;940;p18"/>
            <p:cNvSpPr/>
            <p:nvPr/>
          </p:nvSpPr>
          <p:spPr>
            <a:xfrm>
              <a:off x="2818300" y="4210450"/>
              <a:ext cx="958325" cy="1250100"/>
            </a:xfrm>
            <a:custGeom>
              <a:avLst/>
              <a:gdLst/>
              <a:ahLst/>
              <a:cxnLst/>
              <a:rect l="l" t="t" r="r" b="b"/>
              <a:pathLst>
                <a:path w="38333" h="50004" extrusionOk="0">
                  <a:moveTo>
                    <a:pt x="32092" y="13501"/>
                  </a:moveTo>
                  <a:cubicBezTo>
                    <a:pt x="32154" y="13501"/>
                    <a:pt x="32215" y="13503"/>
                    <a:pt x="32277" y="13507"/>
                  </a:cubicBezTo>
                  <a:lnTo>
                    <a:pt x="32718" y="13521"/>
                  </a:lnTo>
                  <a:cubicBezTo>
                    <a:pt x="33020" y="13525"/>
                    <a:pt x="33297" y="13541"/>
                    <a:pt x="33569" y="13593"/>
                  </a:cubicBezTo>
                  <a:cubicBezTo>
                    <a:pt x="33845" y="13634"/>
                    <a:pt x="34115" y="13704"/>
                    <a:pt x="34380" y="13785"/>
                  </a:cubicBezTo>
                  <a:cubicBezTo>
                    <a:pt x="34902" y="13957"/>
                    <a:pt x="35406" y="14193"/>
                    <a:pt x="35783" y="14512"/>
                  </a:cubicBezTo>
                  <a:cubicBezTo>
                    <a:pt x="36173" y="14825"/>
                    <a:pt x="36414" y="15199"/>
                    <a:pt x="36507" y="15599"/>
                  </a:cubicBezTo>
                  <a:cubicBezTo>
                    <a:pt x="36543" y="15804"/>
                    <a:pt x="36555" y="16020"/>
                    <a:pt x="36522" y="16228"/>
                  </a:cubicBezTo>
                  <a:cubicBezTo>
                    <a:pt x="36479" y="16446"/>
                    <a:pt x="36404" y="16657"/>
                    <a:pt x="36300" y="16854"/>
                  </a:cubicBezTo>
                  <a:cubicBezTo>
                    <a:pt x="36067" y="17269"/>
                    <a:pt x="35696" y="17672"/>
                    <a:pt x="35253" y="18026"/>
                  </a:cubicBezTo>
                  <a:cubicBezTo>
                    <a:pt x="34811" y="18384"/>
                    <a:pt x="34309" y="18697"/>
                    <a:pt x="33773" y="18985"/>
                  </a:cubicBezTo>
                  <a:cubicBezTo>
                    <a:pt x="32668" y="19582"/>
                    <a:pt x="31532" y="20122"/>
                    <a:pt x="30377" y="20618"/>
                  </a:cubicBezTo>
                  <a:cubicBezTo>
                    <a:pt x="29220" y="21107"/>
                    <a:pt x="28042" y="21544"/>
                    <a:pt x="26844" y="21930"/>
                  </a:cubicBezTo>
                  <a:cubicBezTo>
                    <a:pt x="25646" y="22314"/>
                    <a:pt x="24428" y="22632"/>
                    <a:pt x="23200" y="22907"/>
                  </a:cubicBezTo>
                  <a:cubicBezTo>
                    <a:pt x="22115" y="23146"/>
                    <a:pt x="21018" y="23329"/>
                    <a:pt x="19917" y="23476"/>
                  </a:cubicBezTo>
                  <a:cubicBezTo>
                    <a:pt x="20220" y="22541"/>
                    <a:pt x="20601" y="21636"/>
                    <a:pt x="21076" y="20784"/>
                  </a:cubicBezTo>
                  <a:cubicBezTo>
                    <a:pt x="21653" y="19714"/>
                    <a:pt x="22393" y="18735"/>
                    <a:pt x="23211" y="17839"/>
                  </a:cubicBezTo>
                  <a:cubicBezTo>
                    <a:pt x="24035" y="16949"/>
                    <a:pt x="24947" y="16132"/>
                    <a:pt x="25965" y="15483"/>
                  </a:cubicBezTo>
                  <a:cubicBezTo>
                    <a:pt x="26978" y="14828"/>
                    <a:pt x="28071" y="14308"/>
                    <a:pt x="29211" y="13961"/>
                  </a:cubicBezTo>
                  <a:cubicBezTo>
                    <a:pt x="29500" y="13888"/>
                    <a:pt x="29783" y="13793"/>
                    <a:pt x="30074" y="13735"/>
                  </a:cubicBezTo>
                  <a:lnTo>
                    <a:pt x="30950" y="13583"/>
                  </a:lnTo>
                  <a:cubicBezTo>
                    <a:pt x="31244" y="13552"/>
                    <a:pt x="31540" y="13539"/>
                    <a:pt x="31834" y="13514"/>
                  </a:cubicBezTo>
                  <a:cubicBezTo>
                    <a:pt x="31920" y="13505"/>
                    <a:pt x="32006" y="13501"/>
                    <a:pt x="32092" y="13501"/>
                  </a:cubicBezTo>
                  <a:close/>
                  <a:moveTo>
                    <a:pt x="3633" y="0"/>
                  </a:moveTo>
                  <a:cubicBezTo>
                    <a:pt x="2408" y="0"/>
                    <a:pt x="1174" y="338"/>
                    <a:pt x="167" y="1058"/>
                  </a:cubicBezTo>
                  <a:cubicBezTo>
                    <a:pt x="32" y="1156"/>
                    <a:pt x="0" y="1344"/>
                    <a:pt x="94" y="1482"/>
                  </a:cubicBezTo>
                  <a:cubicBezTo>
                    <a:pt x="154" y="1569"/>
                    <a:pt x="251" y="1616"/>
                    <a:pt x="350" y="1616"/>
                  </a:cubicBezTo>
                  <a:cubicBezTo>
                    <a:pt x="407" y="1616"/>
                    <a:pt x="465" y="1600"/>
                    <a:pt x="516" y="1567"/>
                  </a:cubicBezTo>
                  <a:lnTo>
                    <a:pt x="520" y="1564"/>
                  </a:lnTo>
                  <a:cubicBezTo>
                    <a:pt x="1361" y="1014"/>
                    <a:pt x="2370" y="755"/>
                    <a:pt x="3375" y="755"/>
                  </a:cubicBezTo>
                  <a:cubicBezTo>
                    <a:pt x="3576" y="755"/>
                    <a:pt x="3778" y="765"/>
                    <a:pt x="3977" y="786"/>
                  </a:cubicBezTo>
                  <a:cubicBezTo>
                    <a:pt x="4577" y="848"/>
                    <a:pt x="5168" y="995"/>
                    <a:pt x="5707" y="1236"/>
                  </a:cubicBezTo>
                  <a:cubicBezTo>
                    <a:pt x="6245" y="1478"/>
                    <a:pt x="6735" y="1821"/>
                    <a:pt x="7068" y="2252"/>
                  </a:cubicBezTo>
                  <a:cubicBezTo>
                    <a:pt x="7150" y="2359"/>
                    <a:pt x="7232" y="2466"/>
                    <a:pt x="7302" y="2601"/>
                  </a:cubicBezTo>
                  <a:cubicBezTo>
                    <a:pt x="7380" y="2724"/>
                    <a:pt x="7443" y="2858"/>
                    <a:pt x="7506" y="2990"/>
                  </a:cubicBezTo>
                  <a:cubicBezTo>
                    <a:pt x="7631" y="3254"/>
                    <a:pt x="7726" y="3534"/>
                    <a:pt x="7807" y="3817"/>
                  </a:cubicBezTo>
                  <a:cubicBezTo>
                    <a:pt x="7959" y="4389"/>
                    <a:pt x="8023" y="4988"/>
                    <a:pt x="8018" y="5591"/>
                  </a:cubicBezTo>
                  <a:cubicBezTo>
                    <a:pt x="8005" y="6804"/>
                    <a:pt x="7721" y="8003"/>
                    <a:pt x="7290" y="9171"/>
                  </a:cubicBezTo>
                  <a:cubicBezTo>
                    <a:pt x="6863" y="10345"/>
                    <a:pt x="6315" y="11497"/>
                    <a:pt x="5821" y="12704"/>
                  </a:cubicBezTo>
                  <a:cubicBezTo>
                    <a:pt x="5322" y="13902"/>
                    <a:pt x="4872" y="15182"/>
                    <a:pt x="4676" y="16535"/>
                  </a:cubicBezTo>
                  <a:cubicBezTo>
                    <a:pt x="4488" y="17878"/>
                    <a:pt x="4522" y="19328"/>
                    <a:pt x="5073" y="20674"/>
                  </a:cubicBezTo>
                  <a:cubicBezTo>
                    <a:pt x="5343" y="21345"/>
                    <a:pt x="5746" y="21959"/>
                    <a:pt x="6223" y="22501"/>
                  </a:cubicBezTo>
                  <a:cubicBezTo>
                    <a:pt x="6703" y="23044"/>
                    <a:pt x="7285" y="23474"/>
                    <a:pt x="7888" y="23835"/>
                  </a:cubicBezTo>
                  <a:cubicBezTo>
                    <a:pt x="8494" y="24198"/>
                    <a:pt x="9139" y="24469"/>
                    <a:pt x="9791" y="24677"/>
                  </a:cubicBezTo>
                  <a:cubicBezTo>
                    <a:pt x="10438" y="24887"/>
                    <a:pt x="11100" y="25046"/>
                    <a:pt x="11773" y="25152"/>
                  </a:cubicBezTo>
                  <a:cubicBezTo>
                    <a:pt x="12925" y="25348"/>
                    <a:pt x="14097" y="25405"/>
                    <a:pt x="15237" y="25405"/>
                  </a:cubicBezTo>
                  <a:cubicBezTo>
                    <a:pt x="15408" y="25405"/>
                    <a:pt x="15578" y="25404"/>
                    <a:pt x="15747" y="25401"/>
                  </a:cubicBezTo>
                  <a:cubicBezTo>
                    <a:pt x="16424" y="25393"/>
                    <a:pt x="17098" y="25366"/>
                    <a:pt x="17774" y="25323"/>
                  </a:cubicBezTo>
                  <a:lnTo>
                    <a:pt x="17774" y="25323"/>
                  </a:lnTo>
                  <a:cubicBezTo>
                    <a:pt x="17635" y="26106"/>
                    <a:pt x="17542" y="26896"/>
                    <a:pt x="17494" y="27690"/>
                  </a:cubicBezTo>
                  <a:cubicBezTo>
                    <a:pt x="17332" y="30355"/>
                    <a:pt x="17678" y="33006"/>
                    <a:pt x="18313" y="35555"/>
                  </a:cubicBezTo>
                  <a:cubicBezTo>
                    <a:pt x="18626" y="36832"/>
                    <a:pt x="19044" y="38077"/>
                    <a:pt x="19512" y="39300"/>
                  </a:cubicBezTo>
                  <a:cubicBezTo>
                    <a:pt x="19986" y="40520"/>
                    <a:pt x="20505" y="41717"/>
                    <a:pt x="21123" y="42881"/>
                  </a:cubicBezTo>
                  <a:cubicBezTo>
                    <a:pt x="21739" y="44046"/>
                    <a:pt x="22452" y="45172"/>
                    <a:pt x="23321" y="46188"/>
                  </a:cubicBezTo>
                  <a:cubicBezTo>
                    <a:pt x="24192" y="47201"/>
                    <a:pt x="25197" y="48114"/>
                    <a:pt x="26380" y="48786"/>
                  </a:cubicBezTo>
                  <a:cubicBezTo>
                    <a:pt x="27558" y="49444"/>
                    <a:pt x="28864" y="49878"/>
                    <a:pt x="30213" y="49982"/>
                  </a:cubicBezTo>
                  <a:cubicBezTo>
                    <a:pt x="30401" y="49996"/>
                    <a:pt x="30590" y="50003"/>
                    <a:pt x="30779" y="50003"/>
                  </a:cubicBezTo>
                  <a:cubicBezTo>
                    <a:pt x="31942" y="50003"/>
                    <a:pt x="33113" y="49737"/>
                    <a:pt x="34133" y="49167"/>
                  </a:cubicBezTo>
                  <a:cubicBezTo>
                    <a:pt x="34282" y="49087"/>
                    <a:pt x="34338" y="48902"/>
                    <a:pt x="34260" y="48752"/>
                  </a:cubicBezTo>
                  <a:cubicBezTo>
                    <a:pt x="34205" y="48646"/>
                    <a:pt x="34097" y="48586"/>
                    <a:pt x="33986" y="48586"/>
                  </a:cubicBezTo>
                  <a:cubicBezTo>
                    <a:pt x="33938" y="48586"/>
                    <a:pt x="33890" y="48597"/>
                    <a:pt x="33845" y="48620"/>
                  </a:cubicBezTo>
                  <a:lnTo>
                    <a:pt x="33843" y="48621"/>
                  </a:lnTo>
                  <a:cubicBezTo>
                    <a:pt x="33001" y="49036"/>
                    <a:pt x="32069" y="49224"/>
                    <a:pt x="31135" y="49224"/>
                  </a:cubicBezTo>
                  <a:cubicBezTo>
                    <a:pt x="30853" y="49224"/>
                    <a:pt x="30570" y="49206"/>
                    <a:pt x="30290" y="49173"/>
                  </a:cubicBezTo>
                  <a:cubicBezTo>
                    <a:pt x="29079" y="49033"/>
                    <a:pt x="27907" y="48592"/>
                    <a:pt x="26869" y="47958"/>
                  </a:cubicBezTo>
                  <a:cubicBezTo>
                    <a:pt x="25837" y="47320"/>
                    <a:pt x="24942" y="46448"/>
                    <a:pt x="24178" y="45484"/>
                  </a:cubicBezTo>
                  <a:cubicBezTo>
                    <a:pt x="23413" y="44516"/>
                    <a:pt x="22788" y="43434"/>
                    <a:pt x="22228" y="42316"/>
                  </a:cubicBezTo>
                  <a:cubicBezTo>
                    <a:pt x="21673" y="41195"/>
                    <a:pt x="21200" y="40017"/>
                    <a:pt x="20777" y="38832"/>
                  </a:cubicBezTo>
                  <a:cubicBezTo>
                    <a:pt x="20361" y="37642"/>
                    <a:pt x="19994" y="36437"/>
                    <a:pt x="19717" y="35215"/>
                  </a:cubicBezTo>
                  <a:cubicBezTo>
                    <a:pt x="19160" y="32773"/>
                    <a:pt x="18889" y="30263"/>
                    <a:pt x="19090" y="27798"/>
                  </a:cubicBezTo>
                  <a:cubicBezTo>
                    <a:pt x="19153" y="26917"/>
                    <a:pt x="19276" y="26041"/>
                    <a:pt x="19460" y="25177"/>
                  </a:cubicBezTo>
                  <a:cubicBezTo>
                    <a:pt x="20832" y="25032"/>
                    <a:pt x="22194" y="24820"/>
                    <a:pt x="23548" y="24540"/>
                  </a:cubicBezTo>
                  <a:cubicBezTo>
                    <a:pt x="24829" y="24267"/>
                    <a:pt x="26102" y="23946"/>
                    <a:pt x="27354" y="23558"/>
                  </a:cubicBezTo>
                  <a:cubicBezTo>
                    <a:pt x="28604" y="23165"/>
                    <a:pt x="29843" y="22728"/>
                    <a:pt x="31052" y="22220"/>
                  </a:cubicBezTo>
                  <a:cubicBezTo>
                    <a:pt x="32259" y="21706"/>
                    <a:pt x="33446" y="21145"/>
                    <a:pt x="34604" y="20525"/>
                  </a:cubicBezTo>
                  <a:cubicBezTo>
                    <a:pt x="35199" y="20207"/>
                    <a:pt x="35795" y="19843"/>
                    <a:pt x="36353" y="19395"/>
                  </a:cubicBezTo>
                  <a:cubicBezTo>
                    <a:pt x="36911" y="18947"/>
                    <a:pt x="37447" y="18408"/>
                    <a:pt x="37845" y="17701"/>
                  </a:cubicBezTo>
                  <a:cubicBezTo>
                    <a:pt x="38045" y="17331"/>
                    <a:pt x="38186" y="16933"/>
                    <a:pt x="38262" y="16519"/>
                  </a:cubicBezTo>
                  <a:cubicBezTo>
                    <a:pt x="38332" y="16091"/>
                    <a:pt x="38317" y="15658"/>
                    <a:pt x="38236" y="15230"/>
                  </a:cubicBezTo>
                  <a:cubicBezTo>
                    <a:pt x="38136" y="14810"/>
                    <a:pt x="37973" y="14395"/>
                    <a:pt x="37733" y="14046"/>
                  </a:cubicBezTo>
                  <a:cubicBezTo>
                    <a:pt x="37497" y="13699"/>
                    <a:pt x="37219" y="13388"/>
                    <a:pt x="36911" y="13144"/>
                  </a:cubicBezTo>
                  <a:cubicBezTo>
                    <a:pt x="36301" y="12635"/>
                    <a:pt x="35615" y="12323"/>
                    <a:pt x="34923" y="12091"/>
                  </a:cubicBezTo>
                  <a:cubicBezTo>
                    <a:pt x="34575" y="11982"/>
                    <a:pt x="34222" y="11892"/>
                    <a:pt x="33863" y="11835"/>
                  </a:cubicBezTo>
                  <a:cubicBezTo>
                    <a:pt x="33503" y="11767"/>
                    <a:pt x="33137" y="11744"/>
                    <a:pt x="32797" y="11741"/>
                  </a:cubicBezTo>
                  <a:lnTo>
                    <a:pt x="32277" y="11726"/>
                  </a:lnTo>
                  <a:cubicBezTo>
                    <a:pt x="32212" y="11723"/>
                    <a:pt x="32148" y="11721"/>
                    <a:pt x="32084" y="11721"/>
                  </a:cubicBezTo>
                  <a:cubicBezTo>
                    <a:pt x="31975" y="11721"/>
                    <a:pt x="31865" y="11726"/>
                    <a:pt x="31757" y="11737"/>
                  </a:cubicBezTo>
                  <a:cubicBezTo>
                    <a:pt x="31412" y="11765"/>
                    <a:pt x="31065" y="11784"/>
                    <a:pt x="30721" y="11823"/>
                  </a:cubicBezTo>
                  <a:lnTo>
                    <a:pt x="29700" y="12004"/>
                  </a:lnTo>
                  <a:cubicBezTo>
                    <a:pt x="29362" y="12074"/>
                    <a:pt x="29034" y="12181"/>
                    <a:pt x="28701" y="12269"/>
                  </a:cubicBezTo>
                  <a:cubicBezTo>
                    <a:pt x="27385" y="12673"/>
                    <a:pt x="26143" y="13275"/>
                    <a:pt x="25003" y="14018"/>
                  </a:cubicBezTo>
                  <a:cubicBezTo>
                    <a:pt x="23858" y="14759"/>
                    <a:pt x="22842" y="15673"/>
                    <a:pt x="21928" y="16668"/>
                  </a:cubicBezTo>
                  <a:cubicBezTo>
                    <a:pt x="21021" y="17672"/>
                    <a:pt x="20221" y="18774"/>
                    <a:pt x="19589" y="19971"/>
                  </a:cubicBezTo>
                  <a:cubicBezTo>
                    <a:pt x="18954" y="21151"/>
                    <a:pt x="18475" y="22396"/>
                    <a:pt x="18132" y="23673"/>
                  </a:cubicBezTo>
                  <a:cubicBezTo>
                    <a:pt x="17328" y="23741"/>
                    <a:pt x="16522" y="23784"/>
                    <a:pt x="15715" y="23813"/>
                  </a:cubicBezTo>
                  <a:cubicBezTo>
                    <a:pt x="15364" y="23824"/>
                    <a:pt x="15015" y="23831"/>
                    <a:pt x="14668" y="23831"/>
                  </a:cubicBezTo>
                  <a:cubicBezTo>
                    <a:pt x="13767" y="23831"/>
                    <a:pt x="12882" y="23785"/>
                    <a:pt x="12007" y="23653"/>
                  </a:cubicBezTo>
                  <a:cubicBezTo>
                    <a:pt x="11408" y="23570"/>
                    <a:pt x="10816" y="23440"/>
                    <a:pt x="10238" y="23264"/>
                  </a:cubicBezTo>
                  <a:cubicBezTo>
                    <a:pt x="9664" y="23094"/>
                    <a:pt x="9113" y="22872"/>
                    <a:pt x="8611" y="22583"/>
                  </a:cubicBezTo>
                  <a:cubicBezTo>
                    <a:pt x="8109" y="22294"/>
                    <a:pt x="7639" y="21962"/>
                    <a:pt x="7261" y="21545"/>
                  </a:cubicBezTo>
                  <a:cubicBezTo>
                    <a:pt x="6885" y="21131"/>
                    <a:pt x="6561" y="20664"/>
                    <a:pt x="6342" y="20147"/>
                  </a:cubicBezTo>
                  <a:cubicBezTo>
                    <a:pt x="5891" y="19113"/>
                    <a:pt x="5822" y="17900"/>
                    <a:pt x="5966" y="16711"/>
                  </a:cubicBezTo>
                  <a:cubicBezTo>
                    <a:pt x="6117" y="15513"/>
                    <a:pt x="6499" y="14341"/>
                    <a:pt x="6963" y="13162"/>
                  </a:cubicBezTo>
                  <a:cubicBezTo>
                    <a:pt x="7425" y="11986"/>
                    <a:pt x="7947" y="10797"/>
                    <a:pt x="8361" y="9542"/>
                  </a:cubicBezTo>
                  <a:cubicBezTo>
                    <a:pt x="8778" y="8292"/>
                    <a:pt x="9062" y="6945"/>
                    <a:pt x="9034" y="5585"/>
                  </a:cubicBezTo>
                  <a:cubicBezTo>
                    <a:pt x="9002" y="4227"/>
                    <a:pt x="8668" y="2824"/>
                    <a:pt x="7767" y="1688"/>
                  </a:cubicBezTo>
                  <a:cubicBezTo>
                    <a:pt x="7292" y="1118"/>
                    <a:pt x="6678" y="731"/>
                    <a:pt x="6039" y="465"/>
                  </a:cubicBezTo>
                  <a:cubicBezTo>
                    <a:pt x="5403" y="205"/>
                    <a:pt x="4727" y="52"/>
                    <a:pt x="4042" y="13"/>
                  </a:cubicBezTo>
                  <a:cubicBezTo>
                    <a:pt x="3906" y="4"/>
                    <a:pt x="3770" y="0"/>
                    <a:pt x="363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18"/>
            <p:cNvSpPr/>
            <p:nvPr/>
          </p:nvSpPr>
          <p:spPr>
            <a:xfrm>
              <a:off x="1690100" y="4214175"/>
              <a:ext cx="1182125" cy="1177650"/>
            </a:xfrm>
            <a:custGeom>
              <a:avLst/>
              <a:gdLst/>
              <a:ahLst/>
              <a:cxnLst/>
              <a:rect l="l" t="t" r="r" b="b"/>
              <a:pathLst>
                <a:path w="47285" h="47106" extrusionOk="0">
                  <a:moveTo>
                    <a:pt x="46466" y="0"/>
                  </a:moveTo>
                  <a:cubicBezTo>
                    <a:pt x="46344" y="0"/>
                    <a:pt x="46216" y="26"/>
                    <a:pt x="46086" y="81"/>
                  </a:cubicBezTo>
                  <a:lnTo>
                    <a:pt x="45650" y="269"/>
                  </a:lnTo>
                  <a:lnTo>
                    <a:pt x="43803" y="1062"/>
                  </a:lnTo>
                  <a:lnTo>
                    <a:pt x="33335" y="5562"/>
                  </a:lnTo>
                  <a:cubicBezTo>
                    <a:pt x="33319" y="5569"/>
                    <a:pt x="33307" y="5578"/>
                    <a:pt x="33292" y="5586"/>
                  </a:cubicBezTo>
                  <a:cubicBezTo>
                    <a:pt x="33189" y="5609"/>
                    <a:pt x="33094" y="5660"/>
                    <a:pt x="33019" y="5735"/>
                  </a:cubicBezTo>
                  <a:lnTo>
                    <a:pt x="553" y="36697"/>
                  </a:lnTo>
                  <a:cubicBezTo>
                    <a:pt x="541" y="36704"/>
                    <a:pt x="530" y="36711"/>
                    <a:pt x="518" y="36720"/>
                  </a:cubicBezTo>
                  <a:lnTo>
                    <a:pt x="282" y="36955"/>
                  </a:lnTo>
                  <a:lnTo>
                    <a:pt x="227" y="37009"/>
                  </a:lnTo>
                  <a:cubicBezTo>
                    <a:pt x="221" y="37014"/>
                    <a:pt x="215" y="37022"/>
                    <a:pt x="210" y="37027"/>
                  </a:cubicBezTo>
                  <a:lnTo>
                    <a:pt x="167" y="37070"/>
                  </a:lnTo>
                  <a:cubicBezTo>
                    <a:pt x="35" y="37203"/>
                    <a:pt x="1" y="37406"/>
                    <a:pt x="84" y="37574"/>
                  </a:cubicBezTo>
                  <a:cubicBezTo>
                    <a:pt x="91" y="37590"/>
                    <a:pt x="98" y="37607"/>
                    <a:pt x="106" y="37623"/>
                  </a:cubicBezTo>
                  <a:cubicBezTo>
                    <a:pt x="122" y="37648"/>
                    <a:pt x="141" y="37672"/>
                    <a:pt x="163" y="37694"/>
                  </a:cubicBezTo>
                  <a:lnTo>
                    <a:pt x="2719" y="40260"/>
                  </a:lnTo>
                  <a:lnTo>
                    <a:pt x="4790" y="42338"/>
                  </a:lnTo>
                  <a:lnTo>
                    <a:pt x="9413" y="46976"/>
                  </a:lnTo>
                  <a:lnTo>
                    <a:pt x="9416" y="46981"/>
                  </a:lnTo>
                  <a:cubicBezTo>
                    <a:pt x="9450" y="47015"/>
                    <a:pt x="9491" y="47041"/>
                    <a:pt x="9536" y="47061"/>
                  </a:cubicBezTo>
                  <a:cubicBezTo>
                    <a:pt x="9597" y="47091"/>
                    <a:pt x="9664" y="47105"/>
                    <a:pt x="9729" y="47105"/>
                  </a:cubicBezTo>
                  <a:cubicBezTo>
                    <a:pt x="9843" y="47105"/>
                    <a:pt x="9955" y="47062"/>
                    <a:pt x="10040" y="46979"/>
                  </a:cubicBezTo>
                  <a:lnTo>
                    <a:pt x="10082" y="46936"/>
                  </a:lnTo>
                  <a:cubicBezTo>
                    <a:pt x="10089" y="46929"/>
                    <a:pt x="10096" y="46925"/>
                    <a:pt x="10102" y="46918"/>
                  </a:cubicBezTo>
                  <a:lnTo>
                    <a:pt x="10156" y="46864"/>
                  </a:lnTo>
                  <a:lnTo>
                    <a:pt x="10392" y="46629"/>
                  </a:lnTo>
                  <a:cubicBezTo>
                    <a:pt x="10399" y="46618"/>
                    <a:pt x="10407" y="46606"/>
                    <a:pt x="10415" y="46594"/>
                  </a:cubicBezTo>
                  <a:lnTo>
                    <a:pt x="41543" y="14183"/>
                  </a:lnTo>
                  <a:cubicBezTo>
                    <a:pt x="41616" y="14108"/>
                    <a:pt x="41668" y="14014"/>
                    <a:pt x="41692" y="13913"/>
                  </a:cubicBezTo>
                  <a:cubicBezTo>
                    <a:pt x="41694" y="13903"/>
                    <a:pt x="41693" y="13893"/>
                    <a:pt x="41695" y="13882"/>
                  </a:cubicBezTo>
                  <a:cubicBezTo>
                    <a:pt x="41785" y="13673"/>
                    <a:pt x="42171" y="12787"/>
                    <a:pt x="42699" y="11570"/>
                  </a:cubicBezTo>
                  <a:lnTo>
                    <a:pt x="42847" y="11225"/>
                  </a:lnTo>
                  <a:lnTo>
                    <a:pt x="43359" y="10048"/>
                  </a:lnTo>
                  <a:lnTo>
                    <a:pt x="43662" y="9348"/>
                  </a:lnTo>
                  <a:lnTo>
                    <a:pt x="44035" y="8491"/>
                  </a:lnTo>
                  <a:cubicBezTo>
                    <a:pt x="44113" y="8307"/>
                    <a:pt x="44193" y="8124"/>
                    <a:pt x="44274" y="7939"/>
                  </a:cubicBezTo>
                  <a:lnTo>
                    <a:pt x="44542" y="7320"/>
                  </a:lnTo>
                  <a:cubicBezTo>
                    <a:pt x="44664" y="7038"/>
                    <a:pt x="44786" y="6757"/>
                    <a:pt x="44907" y="6479"/>
                  </a:cubicBezTo>
                  <a:lnTo>
                    <a:pt x="45207" y="5789"/>
                  </a:lnTo>
                  <a:lnTo>
                    <a:pt x="45952" y="4071"/>
                  </a:lnTo>
                  <a:cubicBezTo>
                    <a:pt x="46049" y="3850"/>
                    <a:pt x="46142" y="3637"/>
                    <a:pt x="46229" y="3435"/>
                  </a:cubicBezTo>
                  <a:cubicBezTo>
                    <a:pt x="46265" y="3351"/>
                    <a:pt x="46300" y="3271"/>
                    <a:pt x="46335" y="3191"/>
                  </a:cubicBezTo>
                  <a:cubicBezTo>
                    <a:pt x="46392" y="3058"/>
                    <a:pt x="46448" y="2929"/>
                    <a:pt x="46501" y="2807"/>
                  </a:cubicBezTo>
                  <a:cubicBezTo>
                    <a:pt x="46752" y="2229"/>
                    <a:pt x="46950" y="1774"/>
                    <a:pt x="47070" y="1498"/>
                  </a:cubicBezTo>
                  <a:lnTo>
                    <a:pt x="47155" y="1300"/>
                  </a:lnTo>
                  <a:cubicBezTo>
                    <a:pt x="47161" y="1289"/>
                    <a:pt x="47165" y="1276"/>
                    <a:pt x="47169" y="1267"/>
                  </a:cubicBezTo>
                  <a:cubicBezTo>
                    <a:pt x="47189" y="1224"/>
                    <a:pt x="47199" y="1199"/>
                    <a:pt x="47199" y="1199"/>
                  </a:cubicBezTo>
                  <a:cubicBezTo>
                    <a:pt x="47257" y="1070"/>
                    <a:pt x="47284" y="930"/>
                    <a:pt x="47281" y="789"/>
                  </a:cubicBezTo>
                  <a:cubicBezTo>
                    <a:pt x="47280" y="746"/>
                    <a:pt x="47275" y="705"/>
                    <a:pt x="47268" y="662"/>
                  </a:cubicBezTo>
                  <a:cubicBezTo>
                    <a:pt x="47246" y="542"/>
                    <a:pt x="47197" y="427"/>
                    <a:pt x="47123" y="328"/>
                  </a:cubicBezTo>
                  <a:cubicBezTo>
                    <a:pt x="47076" y="264"/>
                    <a:pt x="47019" y="207"/>
                    <a:pt x="46955" y="160"/>
                  </a:cubicBezTo>
                  <a:cubicBezTo>
                    <a:pt x="46820" y="59"/>
                    <a:pt x="46651" y="0"/>
                    <a:pt x="46466"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18"/>
            <p:cNvSpPr/>
            <p:nvPr/>
          </p:nvSpPr>
          <p:spPr>
            <a:xfrm>
              <a:off x="2510025" y="4213675"/>
              <a:ext cx="366950" cy="368375"/>
            </a:xfrm>
            <a:custGeom>
              <a:avLst/>
              <a:gdLst/>
              <a:ahLst/>
              <a:cxnLst/>
              <a:rect l="l" t="t" r="r" b="b"/>
              <a:pathLst>
                <a:path w="14678" h="14735" extrusionOk="0">
                  <a:moveTo>
                    <a:pt x="13688" y="1"/>
                  </a:moveTo>
                  <a:cubicBezTo>
                    <a:pt x="13559" y="1"/>
                    <a:pt x="13424" y="30"/>
                    <a:pt x="13287" y="93"/>
                  </a:cubicBezTo>
                  <a:lnTo>
                    <a:pt x="680" y="5897"/>
                  </a:lnTo>
                  <a:cubicBezTo>
                    <a:pt x="153" y="6140"/>
                    <a:pt x="94" y="6684"/>
                    <a:pt x="49" y="7156"/>
                  </a:cubicBezTo>
                  <a:cubicBezTo>
                    <a:pt x="1" y="7651"/>
                    <a:pt x="23" y="8133"/>
                    <a:pt x="89" y="8611"/>
                  </a:cubicBezTo>
                  <a:cubicBezTo>
                    <a:pt x="225" y="9582"/>
                    <a:pt x="544" y="10501"/>
                    <a:pt x="1031" y="11302"/>
                  </a:cubicBezTo>
                  <a:cubicBezTo>
                    <a:pt x="2369" y="13508"/>
                    <a:pt x="4879" y="14735"/>
                    <a:pt x="7595" y="14735"/>
                  </a:cubicBezTo>
                  <a:cubicBezTo>
                    <a:pt x="7629" y="14735"/>
                    <a:pt x="7664" y="14735"/>
                    <a:pt x="7699" y="14734"/>
                  </a:cubicBezTo>
                  <a:cubicBezTo>
                    <a:pt x="8293" y="14726"/>
                    <a:pt x="8991" y="14639"/>
                    <a:pt x="9229" y="14049"/>
                  </a:cubicBezTo>
                  <a:lnTo>
                    <a:pt x="14428" y="1180"/>
                  </a:lnTo>
                  <a:cubicBezTo>
                    <a:pt x="14678" y="562"/>
                    <a:pt x="14255" y="1"/>
                    <a:pt x="1368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18"/>
            <p:cNvSpPr/>
            <p:nvPr/>
          </p:nvSpPr>
          <p:spPr>
            <a:xfrm>
              <a:off x="2619550" y="4274825"/>
              <a:ext cx="235200" cy="307225"/>
            </a:xfrm>
            <a:custGeom>
              <a:avLst/>
              <a:gdLst/>
              <a:ahLst/>
              <a:cxnLst/>
              <a:rect l="l" t="t" r="r" b="b"/>
              <a:pathLst>
                <a:path w="9408" h="12289" extrusionOk="0">
                  <a:moveTo>
                    <a:pt x="9407" y="318"/>
                  </a:moveTo>
                  <a:lnTo>
                    <a:pt x="8810" y="1795"/>
                  </a:lnTo>
                  <a:lnTo>
                    <a:pt x="8810" y="1795"/>
                  </a:lnTo>
                  <a:cubicBezTo>
                    <a:pt x="8810" y="1796"/>
                    <a:pt x="8810" y="1796"/>
                    <a:pt x="8810" y="1796"/>
                  </a:cubicBezTo>
                  <a:lnTo>
                    <a:pt x="9407" y="318"/>
                  </a:lnTo>
                  <a:close/>
                  <a:moveTo>
                    <a:pt x="7480" y="0"/>
                  </a:moveTo>
                  <a:cubicBezTo>
                    <a:pt x="5468" y="4116"/>
                    <a:pt x="2912" y="8048"/>
                    <a:pt x="1" y="11668"/>
                  </a:cubicBezTo>
                  <a:cubicBezTo>
                    <a:pt x="990" y="12075"/>
                    <a:pt x="2086" y="12289"/>
                    <a:pt x="3217" y="12289"/>
                  </a:cubicBezTo>
                  <a:cubicBezTo>
                    <a:pt x="3250" y="12289"/>
                    <a:pt x="3284" y="12289"/>
                    <a:pt x="3318" y="12288"/>
                  </a:cubicBezTo>
                  <a:cubicBezTo>
                    <a:pt x="3912" y="12280"/>
                    <a:pt x="4610" y="12192"/>
                    <a:pt x="4848" y="11603"/>
                  </a:cubicBezTo>
                  <a:lnTo>
                    <a:pt x="8810" y="1795"/>
                  </a:lnTo>
                  <a:lnTo>
                    <a:pt x="8810" y="1795"/>
                  </a:lnTo>
                  <a:cubicBezTo>
                    <a:pt x="8494" y="1112"/>
                    <a:pt x="8042" y="501"/>
                    <a:pt x="7480"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18"/>
            <p:cNvSpPr/>
            <p:nvPr/>
          </p:nvSpPr>
          <p:spPr>
            <a:xfrm>
              <a:off x="2767075" y="4213675"/>
              <a:ext cx="109925" cy="106050"/>
            </a:xfrm>
            <a:custGeom>
              <a:avLst/>
              <a:gdLst/>
              <a:ahLst/>
              <a:cxnLst/>
              <a:rect l="l" t="t" r="r" b="b"/>
              <a:pathLst>
                <a:path w="4397" h="4242" extrusionOk="0">
                  <a:moveTo>
                    <a:pt x="3406" y="1"/>
                  </a:moveTo>
                  <a:cubicBezTo>
                    <a:pt x="3278" y="1"/>
                    <a:pt x="3142" y="30"/>
                    <a:pt x="3006" y="93"/>
                  </a:cubicBezTo>
                  <a:lnTo>
                    <a:pt x="0" y="1476"/>
                  </a:lnTo>
                  <a:cubicBezTo>
                    <a:pt x="535" y="1689"/>
                    <a:pt x="1033" y="1986"/>
                    <a:pt x="1476" y="2355"/>
                  </a:cubicBezTo>
                  <a:cubicBezTo>
                    <a:pt x="2083" y="2864"/>
                    <a:pt x="2569" y="3510"/>
                    <a:pt x="2909" y="4242"/>
                  </a:cubicBezTo>
                  <a:cubicBezTo>
                    <a:pt x="3623" y="2475"/>
                    <a:pt x="4146" y="1180"/>
                    <a:pt x="4146" y="1180"/>
                  </a:cubicBezTo>
                  <a:cubicBezTo>
                    <a:pt x="4397" y="562"/>
                    <a:pt x="3973" y="1"/>
                    <a:pt x="34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18"/>
            <p:cNvSpPr/>
            <p:nvPr/>
          </p:nvSpPr>
          <p:spPr>
            <a:xfrm>
              <a:off x="1713975" y="4361325"/>
              <a:ext cx="1031075" cy="1052850"/>
            </a:xfrm>
            <a:custGeom>
              <a:avLst/>
              <a:gdLst/>
              <a:ahLst/>
              <a:cxnLst/>
              <a:rect l="l" t="t" r="r" b="b"/>
              <a:pathLst>
                <a:path w="41243" h="42114" extrusionOk="0">
                  <a:moveTo>
                    <a:pt x="32593" y="1"/>
                  </a:moveTo>
                  <a:cubicBezTo>
                    <a:pt x="32465" y="1"/>
                    <a:pt x="32328" y="53"/>
                    <a:pt x="32211" y="170"/>
                  </a:cubicBezTo>
                  <a:lnTo>
                    <a:pt x="227" y="32271"/>
                  </a:lnTo>
                  <a:cubicBezTo>
                    <a:pt x="21" y="32476"/>
                    <a:pt x="0" y="32787"/>
                    <a:pt x="180" y="32958"/>
                  </a:cubicBezTo>
                  <a:lnTo>
                    <a:pt x="9667" y="42005"/>
                  </a:lnTo>
                  <a:cubicBezTo>
                    <a:pt x="9743" y="42078"/>
                    <a:pt x="9843" y="42113"/>
                    <a:pt x="9947" y="42113"/>
                  </a:cubicBezTo>
                  <a:cubicBezTo>
                    <a:pt x="10089" y="42113"/>
                    <a:pt x="10239" y="42049"/>
                    <a:pt x="10352" y="41926"/>
                  </a:cubicBezTo>
                  <a:lnTo>
                    <a:pt x="40948" y="8398"/>
                  </a:lnTo>
                  <a:cubicBezTo>
                    <a:pt x="41243" y="8075"/>
                    <a:pt x="41078" y="7620"/>
                    <a:pt x="40698" y="7620"/>
                  </a:cubicBezTo>
                  <a:cubicBezTo>
                    <a:pt x="40675" y="7620"/>
                    <a:pt x="40652" y="7622"/>
                    <a:pt x="40627" y="7625"/>
                  </a:cubicBezTo>
                  <a:lnTo>
                    <a:pt x="37282" y="8104"/>
                  </a:lnTo>
                  <a:cubicBezTo>
                    <a:pt x="37239" y="8110"/>
                    <a:pt x="37198" y="8113"/>
                    <a:pt x="37157" y="8113"/>
                  </a:cubicBezTo>
                  <a:cubicBezTo>
                    <a:pt x="36657" y="8113"/>
                    <a:pt x="36319" y="7666"/>
                    <a:pt x="36461" y="7140"/>
                  </a:cubicBezTo>
                  <a:lnTo>
                    <a:pt x="37114" y="4711"/>
                  </a:lnTo>
                  <a:cubicBezTo>
                    <a:pt x="37258" y="4174"/>
                    <a:pt x="36907" y="3737"/>
                    <a:pt x="36417" y="3737"/>
                  </a:cubicBezTo>
                  <a:cubicBezTo>
                    <a:pt x="36326" y="3737"/>
                    <a:pt x="36230" y="3752"/>
                    <a:pt x="36131" y="3785"/>
                  </a:cubicBezTo>
                  <a:lnTo>
                    <a:pt x="33556" y="4636"/>
                  </a:lnTo>
                  <a:cubicBezTo>
                    <a:pt x="33458" y="4669"/>
                    <a:pt x="33362" y="4684"/>
                    <a:pt x="33270" y="4684"/>
                  </a:cubicBezTo>
                  <a:cubicBezTo>
                    <a:pt x="32823" y="4684"/>
                    <a:pt x="32484" y="4321"/>
                    <a:pt x="32548" y="3831"/>
                  </a:cubicBezTo>
                  <a:lnTo>
                    <a:pt x="32995" y="472"/>
                  </a:lnTo>
                  <a:cubicBezTo>
                    <a:pt x="33034" y="184"/>
                    <a:pt x="32831" y="1"/>
                    <a:pt x="3259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18"/>
            <p:cNvSpPr/>
            <p:nvPr/>
          </p:nvSpPr>
          <p:spPr>
            <a:xfrm>
              <a:off x="1888925" y="4551850"/>
              <a:ext cx="856125" cy="862325"/>
            </a:xfrm>
            <a:custGeom>
              <a:avLst/>
              <a:gdLst/>
              <a:ahLst/>
              <a:cxnLst/>
              <a:rect l="l" t="t" r="r" b="b"/>
              <a:pathLst>
                <a:path w="34245" h="34493" extrusionOk="0">
                  <a:moveTo>
                    <a:pt x="33701" y="0"/>
                  </a:moveTo>
                  <a:cubicBezTo>
                    <a:pt x="33678" y="0"/>
                    <a:pt x="33654" y="2"/>
                    <a:pt x="33629" y="6"/>
                  </a:cubicBezTo>
                  <a:lnTo>
                    <a:pt x="30285" y="483"/>
                  </a:lnTo>
                  <a:cubicBezTo>
                    <a:pt x="30242" y="490"/>
                    <a:pt x="30200" y="493"/>
                    <a:pt x="30159" y="493"/>
                  </a:cubicBezTo>
                  <a:cubicBezTo>
                    <a:pt x="29904" y="493"/>
                    <a:pt x="29693" y="376"/>
                    <a:pt x="29565" y="193"/>
                  </a:cubicBezTo>
                  <a:lnTo>
                    <a:pt x="1" y="31840"/>
                  </a:lnTo>
                  <a:lnTo>
                    <a:pt x="2669" y="34384"/>
                  </a:lnTo>
                  <a:cubicBezTo>
                    <a:pt x="2746" y="34457"/>
                    <a:pt x="2846" y="34492"/>
                    <a:pt x="2950" y="34492"/>
                  </a:cubicBezTo>
                  <a:cubicBezTo>
                    <a:pt x="3092" y="34492"/>
                    <a:pt x="3241" y="34428"/>
                    <a:pt x="3354" y="34305"/>
                  </a:cubicBezTo>
                  <a:lnTo>
                    <a:pt x="33950" y="777"/>
                  </a:lnTo>
                  <a:cubicBezTo>
                    <a:pt x="34244" y="454"/>
                    <a:pt x="34081" y="0"/>
                    <a:pt x="3370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18"/>
            <p:cNvSpPr/>
            <p:nvPr/>
          </p:nvSpPr>
          <p:spPr>
            <a:xfrm>
              <a:off x="1713975" y="4361350"/>
              <a:ext cx="825850" cy="886450"/>
            </a:xfrm>
            <a:custGeom>
              <a:avLst/>
              <a:gdLst/>
              <a:ahLst/>
              <a:cxnLst/>
              <a:rect l="l" t="t" r="r" b="b"/>
              <a:pathLst>
                <a:path w="33034" h="35458" extrusionOk="0">
                  <a:moveTo>
                    <a:pt x="32592" y="1"/>
                  </a:moveTo>
                  <a:cubicBezTo>
                    <a:pt x="32465" y="1"/>
                    <a:pt x="32328" y="53"/>
                    <a:pt x="32211" y="169"/>
                  </a:cubicBezTo>
                  <a:lnTo>
                    <a:pt x="227" y="32270"/>
                  </a:lnTo>
                  <a:cubicBezTo>
                    <a:pt x="21" y="32475"/>
                    <a:pt x="0" y="32787"/>
                    <a:pt x="180" y="32957"/>
                  </a:cubicBezTo>
                  <a:lnTo>
                    <a:pt x="2801" y="35458"/>
                  </a:lnTo>
                  <a:lnTo>
                    <a:pt x="32690" y="4407"/>
                  </a:lnTo>
                  <a:cubicBezTo>
                    <a:pt x="32576" y="4257"/>
                    <a:pt x="32518" y="4057"/>
                    <a:pt x="32548" y="3830"/>
                  </a:cubicBezTo>
                  <a:lnTo>
                    <a:pt x="32995" y="472"/>
                  </a:lnTo>
                  <a:cubicBezTo>
                    <a:pt x="33034" y="184"/>
                    <a:pt x="32831" y="1"/>
                    <a:pt x="32592"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18"/>
            <p:cNvSpPr/>
            <p:nvPr/>
          </p:nvSpPr>
          <p:spPr>
            <a:xfrm>
              <a:off x="2806525" y="4213675"/>
              <a:ext cx="70450" cy="106050"/>
            </a:xfrm>
            <a:custGeom>
              <a:avLst/>
              <a:gdLst/>
              <a:ahLst/>
              <a:cxnLst/>
              <a:rect l="l" t="t" r="r" b="b"/>
              <a:pathLst>
                <a:path w="2818" h="4242" extrusionOk="0">
                  <a:moveTo>
                    <a:pt x="1827" y="1"/>
                  </a:moveTo>
                  <a:cubicBezTo>
                    <a:pt x="1699" y="1"/>
                    <a:pt x="1563" y="30"/>
                    <a:pt x="1427" y="93"/>
                  </a:cubicBezTo>
                  <a:lnTo>
                    <a:pt x="996" y="291"/>
                  </a:lnTo>
                  <a:cubicBezTo>
                    <a:pt x="681" y="1014"/>
                    <a:pt x="350" y="1733"/>
                    <a:pt x="1" y="2446"/>
                  </a:cubicBezTo>
                  <a:cubicBezTo>
                    <a:pt x="563" y="2947"/>
                    <a:pt x="1016" y="3558"/>
                    <a:pt x="1331" y="4242"/>
                  </a:cubicBezTo>
                  <a:lnTo>
                    <a:pt x="1928" y="2764"/>
                  </a:lnTo>
                  <a:lnTo>
                    <a:pt x="2003" y="2582"/>
                  </a:lnTo>
                  <a:lnTo>
                    <a:pt x="2019" y="2541"/>
                  </a:lnTo>
                  <a:cubicBezTo>
                    <a:pt x="2045" y="2475"/>
                    <a:pt x="2072" y="2410"/>
                    <a:pt x="2097" y="2348"/>
                  </a:cubicBezTo>
                  <a:cubicBezTo>
                    <a:pt x="2177" y="2150"/>
                    <a:pt x="2248" y="1973"/>
                    <a:pt x="2310" y="1820"/>
                  </a:cubicBezTo>
                  <a:lnTo>
                    <a:pt x="2362" y="1691"/>
                  </a:lnTo>
                  <a:cubicBezTo>
                    <a:pt x="2378" y="1654"/>
                    <a:pt x="2391" y="1621"/>
                    <a:pt x="2403" y="1588"/>
                  </a:cubicBezTo>
                  <a:cubicBezTo>
                    <a:pt x="2458" y="1455"/>
                    <a:pt x="2499" y="1352"/>
                    <a:pt x="2526" y="1283"/>
                  </a:cubicBezTo>
                  <a:lnTo>
                    <a:pt x="2540" y="1248"/>
                  </a:lnTo>
                  <a:lnTo>
                    <a:pt x="2567" y="1180"/>
                  </a:lnTo>
                  <a:cubicBezTo>
                    <a:pt x="2818" y="562"/>
                    <a:pt x="2395" y="1"/>
                    <a:pt x="182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18"/>
            <p:cNvSpPr/>
            <p:nvPr/>
          </p:nvSpPr>
          <p:spPr>
            <a:xfrm>
              <a:off x="1713950" y="5157250"/>
              <a:ext cx="270125" cy="257225"/>
            </a:xfrm>
            <a:custGeom>
              <a:avLst/>
              <a:gdLst/>
              <a:ahLst/>
              <a:cxnLst/>
              <a:rect l="l" t="t" r="r" b="b"/>
              <a:pathLst>
                <a:path w="10805" h="10289" extrusionOk="0">
                  <a:moveTo>
                    <a:pt x="833" y="0"/>
                  </a:moveTo>
                  <a:cubicBezTo>
                    <a:pt x="716" y="0"/>
                    <a:pt x="599" y="47"/>
                    <a:pt x="512" y="139"/>
                  </a:cubicBezTo>
                  <a:lnTo>
                    <a:pt x="170" y="497"/>
                  </a:lnTo>
                  <a:cubicBezTo>
                    <a:pt x="0" y="674"/>
                    <a:pt x="7" y="955"/>
                    <a:pt x="185" y="1125"/>
                  </a:cubicBezTo>
                  <a:lnTo>
                    <a:pt x="9664" y="10165"/>
                  </a:lnTo>
                  <a:cubicBezTo>
                    <a:pt x="9750" y="10247"/>
                    <a:pt x="9861" y="10288"/>
                    <a:pt x="9971" y="10288"/>
                  </a:cubicBezTo>
                  <a:cubicBezTo>
                    <a:pt x="10088" y="10288"/>
                    <a:pt x="10205" y="10242"/>
                    <a:pt x="10293" y="10150"/>
                  </a:cubicBezTo>
                  <a:lnTo>
                    <a:pt x="10635" y="9791"/>
                  </a:lnTo>
                  <a:cubicBezTo>
                    <a:pt x="10804" y="9613"/>
                    <a:pt x="10798" y="9332"/>
                    <a:pt x="10620" y="9163"/>
                  </a:cubicBezTo>
                  <a:lnTo>
                    <a:pt x="1141" y="123"/>
                  </a:lnTo>
                  <a:cubicBezTo>
                    <a:pt x="1054" y="41"/>
                    <a:pt x="944" y="0"/>
                    <a:pt x="83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0" name="Google Shape;950;p18"/>
          <p:cNvGrpSpPr/>
          <p:nvPr/>
        </p:nvGrpSpPr>
        <p:grpSpPr>
          <a:xfrm>
            <a:off x="207975" y="4340465"/>
            <a:ext cx="340786" cy="570834"/>
            <a:chOff x="2002900" y="3914700"/>
            <a:chExt cx="259350" cy="434425"/>
          </a:xfrm>
        </p:grpSpPr>
        <p:sp>
          <p:nvSpPr>
            <p:cNvPr id="951" name="Google Shape;951;p18"/>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18"/>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3" name="Google Shape;953;p18"/>
          <p:cNvGrpSpPr/>
          <p:nvPr/>
        </p:nvGrpSpPr>
        <p:grpSpPr>
          <a:xfrm>
            <a:off x="8164735" y="1028701"/>
            <a:ext cx="340589" cy="570900"/>
            <a:chOff x="4347400" y="1195150"/>
            <a:chExt cx="259200" cy="434475"/>
          </a:xfrm>
        </p:grpSpPr>
        <p:sp>
          <p:nvSpPr>
            <p:cNvPr id="954" name="Google Shape;954;p18"/>
            <p:cNvSpPr/>
            <p:nvPr/>
          </p:nvSpPr>
          <p:spPr>
            <a:xfrm>
              <a:off x="4347400" y="1206300"/>
              <a:ext cx="243750" cy="423325"/>
            </a:xfrm>
            <a:custGeom>
              <a:avLst/>
              <a:gdLst/>
              <a:ahLst/>
              <a:cxnLst/>
              <a:rect l="l" t="t" r="r" b="b"/>
              <a:pathLst>
                <a:path w="9750" h="16933" extrusionOk="0">
                  <a:moveTo>
                    <a:pt x="2975" y="1"/>
                  </a:moveTo>
                  <a:cubicBezTo>
                    <a:pt x="2639" y="1"/>
                    <a:pt x="2301" y="57"/>
                    <a:pt x="1982" y="174"/>
                  </a:cubicBezTo>
                  <a:cubicBezTo>
                    <a:pt x="1348" y="394"/>
                    <a:pt x="800" y="857"/>
                    <a:pt x="467" y="1435"/>
                  </a:cubicBezTo>
                  <a:cubicBezTo>
                    <a:pt x="381" y="1578"/>
                    <a:pt x="316" y="1733"/>
                    <a:pt x="252" y="1883"/>
                  </a:cubicBezTo>
                  <a:cubicBezTo>
                    <a:pt x="205" y="2038"/>
                    <a:pt x="140" y="2197"/>
                    <a:pt x="113" y="2349"/>
                  </a:cubicBezTo>
                  <a:cubicBezTo>
                    <a:pt x="40" y="2656"/>
                    <a:pt x="12" y="2969"/>
                    <a:pt x="7" y="3274"/>
                  </a:cubicBezTo>
                  <a:cubicBezTo>
                    <a:pt x="1" y="4505"/>
                    <a:pt x="393" y="5597"/>
                    <a:pt x="681" y="6626"/>
                  </a:cubicBezTo>
                  <a:cubicBezTo>
                    <a:pt x="1267" y="8738"/>
                    <a:pt x="1974" y="10867"/>
                    <a:pt x="3022" y="12849"/>
                  </a:cubicBezTo>
                  <a:cubicBezTo>
                    <a:pt x="3550" y="13823"/>
                    <a:pt x="4106" y="14828"/>
                    <a:pt x="4976" y="15667"/>
                  </a:cubicBezTo>
                  <a:cubicBezTo>
                    <a:pt x="5198" y="15876"/>
                    <a:pt x="5437" y="16066"/>
                    <a:pt x="5690" y="16234"/>
                  </a:cubicBezTo>
                  <a:cubicBezTo>
                    <a:pt x="5950" y="16399"/>
                    <a:pt x="6225" y="16537"/>
                    <a:pt x="6510" y="16649"/>
                  </a:cubicBezTo>
                  <a:cubicBezTo>
                    <a:pt x="6792" y="16755"/>
                    <a:pt x="7082" y="16849"/>
                    <a:pt x="7404" y="16898"/>
                  </a:cubicBezTo>
                  <a:cubicBezTo>
                    <a:pt x="7537" y="16917"/>
                    <a:pt x="7677" y="16932"/>
                    <a:pt x="7824" y="16932"/>
                  </a:cubicBezTo>
                  <a:cubicBezTo>
                    <a:pt x="8027" y="16932"/>
                    <a:pt x="8243" y="16903"/>
                    <a:pt x="8470" y="16817"/>
                  </a:cubicBezTo>
                  <a:cubicBezTo>
                    <a:pt x="8659" y="16743"/>
                    <a:pt x="8852" y="16619"/>
                    <a:pt x="8991" y="16454"/>
                  </a:cubicBezTo>
                  <a:cubicBezTo>
                    <a:pt x="9073" y="16368"/>
                    <a:pt x="9106" y="16304"/>
                    <a:pt x="9155" y="16233"/>
                  </a:cubicBezTo>
                  <a:cubicBezTo>
                    <a:pt x="9203" y="16165"/>
                    <a:pt x="9246" y="16093"/>
                    <a:pt x="9282" y="16019"/>
                  </a:cubicBezTo>
                  <a:cubicBezTo>
                    <a:pt x="9434" y="15731"/>
                    <a:pt x="9538" y="15422"/>
                    <a:pt x="9589" y="15100"/>
                  </a:cubicBezTo>
                  <a:cubicBezTo>
                    <a:pt x="9696" y="14478"/>
                    <a:pt x="9645" y="13875"/>
                    <a:pt x="9540" y="13302"/>
                  </a:cubicBezTo>
                  <a:cubicBezTo>
                    <a:pt x="9436" y="12733"/>
                    <a:pt x="9251" y="12170"/>
                    <a:pt x="9071" y="11662"/>
                  </a:cubicBezTo>
                  <a:cubicBezTo>
                    <a:pt x="8890" y="11142"/>
                    <a:pt x="8701" y="10621"/>
                    <a:pt x="8494" y="10106"/>
                  </a:cubicBezTo>
                  <a:cubicBezTo>
                    <a:pt x="8074" y="9070"/>
                    <a:pt x="7607" y="8070"/>
                    <a:pt x="6961" y="7101"/>
                  </a:cubicBezTo>
                  <a:cubicBezTo>
                    <a:pt x="6784" y="6850"/>
                    <a:pt x="6578" y="6622"/>
                    <a:pt x="6349" y="6418"/>
                  </a:cubicBezTo>
                  <a:cubicBezTo>
                    <a:pt x="6110" y="6215"/>
                    <a:pt x="5827" y="6025"/>
                    <a:pt x="5464" y="5935"/>
                  </a:cubicBezTo>
                  <a:cubicBezTo>
                    <a:pt x="5366" y="5907"/>
                    <a:pt x="5262" y="5894"/>
                    <a:pt x="5156" y="5894"/>
                  </a:cubicBezTo>
                  <a:cubicBezTo>
                    <a:pt x="4873" y="5894"/>
                    <a:pt x="4580" y="5988"/>
                    <a:pt x="4368" y="6140"/>
                  </a:cubicBezTo>
                  <a:cubicBezTo>
                    <a:pt x="4083" y="6338"/>
                    <a:pt x="3871" y="6572"/>
                    <a:pt x="3695" y="6848"/>
                  </a:cubicBezTo>
                  <a:cubicBezTo>
                    <a:pt x="3350" y="7402"/>
                    <a:pt x="3250" y="8044"/>
                    <a:pt x="3271" y="8634"/>
                  </a:cubicBezTo>
                  <a:cubicBezTo>
                    <a:pt x="3297" y="9228"/>
                    <a:pt x="3424" y="9799"/>
                    <a:pt x="3613" y="10339"/>
                  </a:cubicBezTo>
                  <a:cubicBezTo>
                    <a:pt x="3800" y="10878"/>
                    <a:pt x="4045" y="11395"/>
                    <a:pt x="4341" y="11883"/>
                  </a:cubicBezTo>
                  <a:cubicBezTo>
                    <a:pt x="4639" y="12369"/>
                    <a:pt x="4981" y="12832"/>
                    <a:pt x="5427" y="13230"/>
                  </a:cubicBezTo>
                  <a:cubicBezTo>
                    <a:pt x="5486" y="13284"/>
                    <a:pt x="5560" y="13310"/>
                    <a:pt x="5635" y="13310"/>
                  </a:cubicBezTo>
                  <a:cubicBezTo>
                    <a:pt x="5718" y="13310"/>
                    <a:pt x="5802" y="13277"/>
                    <a:pt x="5863" y="13210"/>
                  </a:cubicBezTo>
                  <a:cubicBezTo>
                    <a:pt x="5978" y="13084"/>
                    <a:pt x="5969" y="12890"/>
                    <a:pt x="5842" y="12774"/>
                  </a:cubicBezTo>
                  <a:lnTo>
                    <a:pt x="5837" y="12769"/>
                  </a:lnTo>
                  <a:cubicBezTo>
                    <a:pt x="5475" y="12431"/>
                    <a:pt x="5167" y="12000"/>
                    <a:pt x="4907" y="11548"/>
                  </a:cubicBezTo>
                  <a:cubicBezTo>
                    <a:pt x="4646" y="11096"/>
                    <a:pt x="4434" y="10617"/>
                    <a:pt x="4275" y="10119"/>
                  </a:cubicBezTo>
                  <a:cubicBezTo>
                    <a:pt x="4114" y="9625"/>
                    <a:pt x="4017" y="9115"/>
                    <a:pt x="4008" y="8617"/>
                  </a:cubicBezTo>
                  <a:cubicBezTo>
                    <a:pt x="4001" y="8121"/>
                    <a:pt x="4103" y="7639"/>
                    <a:pt x="4350" y="7267"/>
                  </a:cubicBezTo>
                  <a:cubicBezTo>
                    <a:pt x="4470" y="7084"/>
                    <a:pt x="4624" y="6928"/>
                    <a:pt x="4806" y="6806"/>
                  </a:cubicBezTo>
                  <a:cubicBezTo>
                    <a:pt x="4914" y="6740"/>
                    <a:pt x="5012" y="6705"/>
                    <a:pt x="5118" y="6705"/>
                  </a:cubicBezTo>
                  <a:cubicBezTo>
                    <a:pt x="5167" y="6705"/>
                    <a:pt x="5217" y="6712"/>
                    <a:pt x="5271" y="6728"/>
                  </a:cubicBezTo>
                  <a:cubicBezTo>
                    <a:pt x="5616" y="6820"/>
                    <a:pt x="5991" y="7194"/>
                    <a:pt x="6261" y="7593"/>
                  </a:cubicBezTo>
                  <a:cubicBezTo>
                    <a:pt x="6532" y="8004"/>
                    <a:pt x="6797" y="8492"/>
                    <a:pt x="7023" y="8965"/>
                  </a:cubicBezTo>
                  <a:cubicBezTo>
                    <a:pt x="7255" y="9444"/>
                    <a:pt x="7463" y="9936"/>
                    <a:pt x="7656" y="10436"/>
                  </a:cubicBezTo>
                  <a:cubicBezTo>
                    <a:pt x="7850" y="10936"/>
                    <a:pt x="8028" y="11445"/>
                    <a:pt x="8198" y="11959"/>
                  </a:cubicBezTo>
                  <a:cubicBezTo>
                    <a:pt x="8376" y="12482"/>
                    <a:pt x="8523" y="12963"/>
                    <a:pt x="8611" y="13470"/>
                  </a:cubicBezTo>
                  <a:cubicBezTo>
                    <a:pt x="8697" y="13970"/>
                    <a:pt x="8725" y="14474"/>
                    <a:pt x="8638" y="14930"/>
                  </a:cubicBezTo>
                  <a:cubicBezTo>
                    <a:pt x="8602" y="15149"/>
                    <a:pt x="8529" y="15361"/>
                    <a:pt x="8421" y="15556"/>
                  </a:cubicBezTo>
                  <a:cubicBezTo>
                    <a:pt x="8399" y="15603"/>
                    <a:pt x="8370" y="15649"/>
                    <a:pt x="8338" y="15692"/>
                  </a:cubicBezTo>
                  <a:cubicBezTo>
                    <a:pt x="8310" y="15732"/>
                    <a:pt x="8275" y="15789"/>
                    <a:pt x="8259" y="15799"/>
                  </a:cubicBezTo>
                  <a:cubicBezTo>
                    <a:pt x="8222" y="15845"/>
                    <a:pt x="8175" y="15869"/>
                    <a:pt x="8113" y="15895"/>
                  </a:cubicBezTo>
                  <a:cubicBezTo>
                    <a:pt x="8044" y="15923"/>
                    <a:pt x="7949" y="15936"/>
                    <a:pt x="7841" y="15936"/>
                  </a:cubicBezTo>
                  <a:cubicBezTo>
                    <a:pt x="7755" y="15936"/>
                    <a:pt x="7660" y="15928"/>
                    <a:pt x="7563" y="15911"/>
                  </a:cubicBezTo>
                  <a:cubicBezTo>
                    <a:pt x="7345" y="15874"/>
                    <a:pt x="7112" y="15798"/>
                    <a:pt x="6885" y="15708"/>
                  </a:cubicBezTo>
                  <a:cubicBezTo>
                    <a:pt x="6662" y="15618"/>
                    <a:pt x="6449" y="15508"/>
                    <a:pt x="6247" y="15380"/>
                  </a:cubicBezTo>
                  <a:cubicBezTo>
                    <a:pt x="6047" y="15245"/>
                    <a:pt x="5858" y="15093"/>
                    <a:pt x="5683" y="14927"/>
                  </a:cubicBezTo>
                  <a:cubicBezTo>
                    <a:pt x="4972" y="14241"/>
                    <a:pt x="4442" y="13310"/>
                    <a:pt x="3941" y="12367"/>
                  </a:cubicBezTo>
                  <a:cubicBezTo>
                    <a:pt x="2954" y="10477"/>
                    <a:pt x="2278" y="8431"/>
                    <a:pt x="1709" y="6336"/>
                  </a:cubicBezTo>
                  <a:cubicBezTo>
                    <a:pt x="1409" y="5273"/>
                    <a:pt x="1074" y="4258"/>
                    <a:pt x="1091" y="3289"/>
                  </a:cubicBezTo>
                  <a:cubicBezTo>
                    <a:pt x="1099" y="2809"/>
                    <a:pt x="1193" y="2344"/>
                    <a:pt x="1409" y="1983"/>
                  </a:cubicBezTo>
                  <a:cubicBezTo>
                    <a:pt x="1516" y="1801"/>
                    <a:pt x="1651" y="1639"/>
                    <a:pt x="1808" y="1499"/>
                  </a:cubicBezTo>
                  <a:cubicBezTo>
                    <a:pt x="1973" y="1371"/>
                    <a:pt x="2148" y="1248"/>
                    <a:pt x="2350" y="1183"/>
                  </a:cubicBezTo>
                  <a:cubicBezTo>
                    <a:pt x="2557" y="1103"/>
                    <a:pt x="2780" y="1064"/>
                    <a:pt x="3005" y="1064"/>
                  </a:cubicBezTo>
                  <a:cubicBezTo>
                    <a:pt x="3208" y="1064"/>
                    <a:pt x="3412" y="1096"/>
                    <a:pt x="3608" y="1160"/>
                  </a:cubicBezTo>
                  <a:cubicBezTo>
                    <a:pt x="3814" y="1225"/>
                    <a:pt x="4010" y="1328"/>
                    <a:pt x="4191" y="1455"/>
                  </a:cubicBezTo>
                  <a:cubicBezTo>
                    <a:pt x="4380" y="1586"/>
                    <a:pt x="4561" y="1752"/>
                    <a:pt x="4729" y="1928"/>
                  </a:cubicBezTo>
                  <a:cubicBezTo>
                    <a:pt x="5402" y="2651"/>
                    <a:pt x="5889" y="3603"/>
                    <a:pt x="6408" y="4564"/>
                  </a:cubicBezTo>
                  <a:cubicBezTo>
                    <a:pt x="7427" y="6485"/>
                    <a:pt x="8393" y="8421"/>
                    <a:pt x="9117" y="10455"/>
                  </a:cubicBezTo>
                  <a:lnTo>
                    <a:pt x="9117" y="10456"/>
                  </a:lnTo>
                  <a:cubicBezTo>
                    <a:pt x="9161" y="10582"/>
                    <a:pt x="9280" y="10662"/>
                    <a:pt x="9408" y="10662"/>
                  </a:cubicBezTo>
                  <a:cubicBezTo>
                    <a:pt x="9438" y="10662"/>
                    <a:pt x="9469" y="10658"/>
                    <a:pt x="9499" y="10648"/>
                  </a:cubicBezTo>
                  <a:cubicBezTo>
                    <a:pt x="9658" y="10599"/>
                    <a:pt x="9750" y="10433"/>
                    <a:pt x="9706" y="10272"/>
                  </a:cubicBezTo>
                  <a:cubicBezTo>
                    <a:pt x="9132" y="8130"/>
                    <a:pt x="8227" y="6099"/>
                    <a:pt x="7259" y="4131"/>
                  </a:cubicBezTo>
                  <a:cubicBezTo>
                    <a:pt x="6783" y="3157"/>
                    <a:pt x="6303" y="2115"/>
                    <a:pt x="5487" y="1223"/>
                  </a:cubicBezTo>
                  <a:cubicBezTo>
                    <a:pt x="5280" y="1001"/>
                    <a:pt x="5061" y="793"/>
                    <a:pt x="4804" y="608"/>
                  </a:cubicBezTo>
                  <a:cubicBezTo>
                    <a:pt x="4541" y="418"/>
                    <a:pt x="4251" y="261"/>
                    <a:pt x="3937" y="158"/>
                  </a:cubicBezTo>
                  <a:cubicBezTo>
                    <a:pt x="3630" y="54"/>
                    <a:pt x="3303" y="1"/>
                    <a:pt x="2975"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18"/>
            <p:cNvSpPr/>
            <p:nvPr/>
          </p:nvSpPr>
          <p:spPr>
            <a:xfrm>
              <a:off x="4362875" y="1195150"/>
              <a:ext cx="243725" cy="423300"/>
            </a:xfrm>
            <a:custGeom>
              <a:avLst/>
              <a:gdLst/>
              <a:ahLst/>
              <a:cxnLst/>
              <a:rect l="l" t="t" r="r" b="b"/>
              <a:pathLst>
                <a:path w="9749" h="16932" extrusionOk="0">
                  <a:moveTo>
                    <a:pt x="2974" y="0"/>
                  </a:moveTo>
                  <a:cubicBezTo>
                    <a:pt x="2637" y="0"/>
                    <a:pt x="2300" y="57"/>
                    <a:pt x="1982" y="173"/>
                  </a:cubicBezTo>
                  <a:cubicBezTo>
                    <a:pt x="1348" y="394"/>
                    <a:pt x="800" y="856"/>
                    <a:pt x="466" y="1435"/>
                  </a:cubicBezTo>
                  <a:cubicBezTo>
                    <a:pt x="382" y="1578"/>
                    <a:pt x="316" y="1731"/>
                    <a:pt x="252" y="1883"/>
                  </a:cubicBezTo>
                  <a:cubicBezTo>
                    <a:pt x="205" y="2038"/>
                    <a:pt x="140" y="2196"/>
                    <a:pt x="113" y="2349"/>
                  </a:cubicBezTo>
                  <a:cubicBezTo>
                    <a:pt x="40" y="2656"/>
                    <a:pt x="12" y="2968"/>
                    <a:pt x="8" y="3274"/>
                  </a:cubicBezTo>
                  <a:cubicBezTo>
                    <a:pt x="1" y="4505"/>
                    <a:pt x="393" y="5596"/>
                    <a:pt x="681" y="6625"/>
                  </a:cubicBezTo>
                  <a:cubicBezTo>
                    <a:pt x="1267" y="8738"/>
                    <a:pt x="1974" y="10866"/>
                    <a:pt x="3021" y="12849"/>
                  </a:cubicBezTo>
                  <a:cubicBezTo>
                    <a:pt x="3548" y="13822"/>
                    <a:pt x="4106" y="14827"/>
                    <a:pt x="4976" y="15667"/>
                  </a:cubicBezTo>
                  <a:cubicBezTo>
                    <a:pt x="5197" y="15875"/>
                    <a:pt x="5437" y="16066"/>
                    <a:pt x="5690" y="16234"/>
                  </a:cubicBezTo>
                  <a:cubicBezTo>
                    <a:pt x="5949" y="16398"/>
                    <a:pt x="6224" y="16537"/>
                    <a:pt x="6510" y="16647"/>
                  </a:cubicBezTo>
                  <a:cubicBezTo>
                    <a:pt x="6791" y="16754"/>
                    <a:pt x="7081" y="16849"/>
                    <a:pt x="7402" y="16898"/>
                  </a:cubicBezTo>
                  <a:cubicBezTo>
                    <a:pt x="7536" y="16917"/>
                    <a:pt x="7676" y="16932"/>
                    <a:pt x="7823" y="16932"/>
                  </a:cubicBezTo>
                  <a:cubicBezTo>
                    <a:pt x="8027" y="16932"/>
                    <a:pt x="8242" y="16903"/>
                    <a:pt x="8468" y="16817"/>
                  </a:cubicBezTo>
                  <a:cubicBezTo>
                    <a:pt x="8659" y="16742"/>
                    <a:pt x="8852" y="16619"/>
                    <a:pt x="8990" y="16454"/>
                  </a:cubicBezTo>
                  <a:cubicBezTo>
                    <a:pt x="9072" y="16367"/>
                    <a:pt x="9105" y="16304"/>
                    <a:pt x="9154" y="16233"/>
                  </a:cubicBezTo>
                  <a:cubicBezTo>
                    <a:pt x="9202" y="16165"/>
                    <a:pt x="9245" y="16093"/>
                    <a:pt x="9282" y="16019"/>
                  </a:cubicBezTo>
                  <a:cubicBezTo>
                    <a:pt x="9434" y="15731"/>
                    <a:pt x="9538" y="15422"/>
                    <a:pt x="9588" y="15100"/>
                  </a:cubicBezTo>
                  <a:cubicBezTo>
                    <a:pt x="9695" y="14477"/>
                    <a:pt x="9644" y="13875"/>
                    <a:pt x="9540" y="13302"/>
                  </a:cubicBezTo>
                  <a:cubicBezTo>
                    <a:pt x="9435" y="12733"/>
                    <a:pt x="9251" y="12170"/>
                    <a:pt x="9071" y="11662"/>
                  </a:cubicBezTo>
                  <a:cubicBezTo>
                    <a:pt x="8889" y="11141"/>
                    <a:pt x="8700" y="10621"/>
                    <a:pt x="8492" y="10106"/>
                  </a:cubicBezTo>
                  <a:cubicBezTo>
                    <a:pt x="8073" y="9070"/>
                    <a:pt x="7607" y="8070"/>
                    <a:pt x="6960" y="7101"/>
                  </a:cubicBezTo>
                  <a:cubicBezTo>
                    <a:pt x="6782" y="6850"/>
                    <a:pt x="6578" y="6622"/>
                    <a:pt x="6348" y="6418"/>
                  </a:cubicBezTo>
                  <a:cubicBezTo>
                    <a:pt x="6109" y="6215"/>
                    <a:pt x="5826" y="6025"/>
                    <a:pt x="5463" y="5934"/>
                  </a:cubicBezTo>
                  <a:cubicBezTo>
                    <a:pt x="5365" y="5906"/>
                    <a:pt x="5262" y="5893"/>
                    <a:pt x="5157" y="5893"/>
                  </a:cubicBezTo>
                  <a:cubicBezTo>
                    <a:pt x="4874" y="5893"/>
                    <a:pt x="4580" y="5988"/>
                    <a:pt x="4367" y="6140"/>
                  </a:cubicBezTo>
                  <a:cubicBezTo>
                    <a:pt x="4082" y="6338"/>
                    <a:pt x="3870" y="6570"/>
                    <a:pt x="3694" y="6848"/>
                  </a:cubicBezTo>
                  <a:cubicBezTo>
                    <a:pt x="3348" y="7402"/>
                    <a:pt x="3249" y="8043"/>
                    <a:pt x="3271" y="8633"/>
                  </a:cubicBezTo>
                  <a:cubicBezTo>
                    <a:pt x="3296" y="9228"/>
                    <a:pt x="3423" y="9798"/>
                    <a:pt x="3612" y="10339"/>
                  </a:cubicBezTo>
                  <a:cubicBezTo>
                    <a:pt x="3800" y="10878"/>
                    <a:pt x="4044" y="11395"/>
                    <a:pt x="4340" y="11883"/>
                  </a:cubicBezTo>
                  <a:cubicBezTo>
                    <a:pt x="4637" y="12368"/>
                    <a:pt x="4980" y="12832"/>
                    <a:pt x="5426" y="13230"/>
                  </a:cubicBezTo>
                  <a:cubicBezTo>
                    <a:pt x="5485" y="13284"/>
                    <a:pt x="5559" y="13310"/>
                    <a:pt x="5634" y="13310"/>
                  </a:cubicBezTo>
                  <a:cubicBezTo>
                    <a:pt x="5718" y="13310"/>
                    <a:pt x="5801" y="13277"/>
                    <a:pt x="5862" y="13210"/>
                  </a:cubicBezTo>
                  <a:cubicBezTo>
                    <a:pt x="5977" y="13084"/>
                    <a:pt x="5968" y="12889"/>
                    <a:pt x="5842" y="12774"/>
                  </a:cubicBezTo>
                  <a:lnTo>
                    <a:pt x="5837" y="12768"/>
                  </a:lnTo>
                  <a:cubicBezTo>
                    <a:pt x="5474" y="12430"/>
                    <a:pt x="5165" y="11999"/>
                    <a:pt x="4906" y="11548"/>
                  </a:cubicBezTo>
                  <a:cubicBezTo>
                    <a:pt x="4645" y="11096"/>
                    <a:pt x="4433" y="10616"/>
                    <a:pt x="4273" y="10118"/>
                  </a:cubicBezTo>
                  <a:cubicBezTo>
                    <a:pt x="4114" y="9625"/>
                    <a:pt x="4016" y="9113"/>
                    <a:pt x="4008" y="8616"/>
                  </a:cubicBezTo>
                  <a:cubicBezTo>
                    <a:pt x="4000" y="8121"/>
                    <a:pt x="4102" y="7637"/>
                    <a:pt x="4349" y="7267"/>
                  </a:cubicBezTo>
                  <a:cubicBezTo>
                    <a:pt x="4469" y="7084"/>
                    <a:pt x="4624" y="6928"/>
                    <a:pt x="4805" y="6805"/>
                  </a:cubicBezTo>
                  <a:cubicBezTo>
                    <a:pt x="4913" y="6740"/>
                    <a:pt x="5011" y="6705"/>
                    <a:pt x="5117" y="6705"/>
                  </a:cubicBezTo>
                  <a:cubicBezTo>
                    <a:pt x="5166" y="6705"/>
                    <a:pt x="5216" y="6712"/>
                    <a:pt x="5269" y="6728"/>
                  </a:cubicBezTo>
                  <a:cubicBezTo>
                    <a:pt x="5615" y="6820"/>
                    <a:pt x="5990" y="7194"/>
                    <a:pt x="6261" y="7593"/>
                  </a:cubicBezTo>
                  <a:cubicBezTo>
                    <a:pt x="6532" y="8003"/>
                    <a:pt x="6796" y="8492"/>
                    <a:pt x="7023" y="8965"/>
                  </a:cubicBezTo>
                  <a:cubicBezTo>
                    <a:pt x="7254" y="9444"/>
                    <a:pt x="7461" y="9936"/>
                    <a:pt x="7655" y="10436"/>
                  </a:cubicBezTo>
                  <a:cubicBezTo>
                    <a:pt x="7848" y="10936"/>
                    <a:pt x="8027" y="11445"/>
                    <a:pt x="8197" y="11959"/>
                  </a:cubicBezTo>
                  <a:cubicBezTo>
                    <a:pt x="8374" y="12482"/>
                    <a:pt x="8522" y="12963"/>
                    <a:pt x="8609" y="13470"/>
                  </a:cubicBezTo>
                  <a:cubicBezTo>
                    <a:pt x="8696" y="13970"/>
                    <a:pt x="8723" y="14475"/>
                    <a:pt x="8637" y="14930"/>
                  </a:cubicBezTo>
                  <a:cubicBezTo>
                    <a:pt x="8601" y="15150"/>
                    <a:pt x="8527" y="15361"/>
                    <a:pt x="8420" y="15556"/>
                  </a:cubicBezTo>
                  <a:cubicBezTo>
                    <a:pt x="8397" y="15604"/>
                    <a:pt x="8369" y="15649"/>
                    <a:pt x="8337" y="15692"/>
                  </a:cubicBezTo>
                  <a:cubicBezTo>
                    <a:pt x="8308" y="15732"/>
                    <a:pt x="8274" y="15790"/>
                    <a:pt x="8257" y="15799"/>
                  </a:cubicBezTo>
                  <a:cubicBezTo>
                    <a:pt x="8221" y="15845"/>
                    <a:pt x="8174" y="15870"/>
                    <a:pt x="8112" y="15895"/>
                  </a:cubicBezTo>
                  <a:cubicBezTo>
                    <a:pt x="8043" y="15923"/>
                    <a:pt x="7947" y="15936"/>
                    <a:pt x="7839" y="15936"/>
                  </a:cubicBezTo>
                  <a:cubicBezTo>
                    <a:pt x="7753" y="15936"/>
                    <a:pt x="7658" y="15927"/>
                    <a:pt x="7562" y="15910"/>
                  </a:cubicBezTo>
                  <a:cubicBezTo>
                    <a:pt x="7343" y="15874"/>
                    <a:pt x="7110" y="15798"/>
                    <a:pt x="6883" y="15708"/>
                  </a:cubicBezTo>
                  <a:cubicBezTo>
                    <a:pt x="6661" y="15617"/>
                    <a:pt x="6448" y="15508"/>
                    <a:pt x="6246" y="15380"/>
                  </a:cubicBezTo>
                  <a:cubicBezTo>
                    <a:pt x="6046" y="15245"/>
                    <a:pt x="5856" y="15093"/>
                    <a:pt x="5681" y="14926"/>
                  </a:cubicBezTo>
                  <a:cubicBezTo>
                    <a:pt x="4971" y="14242"/>
                    <a:pt x="4441" y="13310"/>
                    <a:pt x="3939" y="12367"/>
                  </a:cubicBezTo>
                  <a:cubicBezTo>
                    <a:pt x="2951" y="10478"/>
                    <a:pt x="2277" y="8431"/>
                    <a:pt x="1707" y="6336"/>
                  </a:cubicBezTo>
                  <a:cubicBezTo>
                    <a:pt x="1407" y="5273"/>
                    <a:pt x="1073" y="4259"/>
                    <a:pt x="1089" y="3289"/>
                  </a:cubicBezTo>
                  <a:cubicBezTo>
                    <a:pt x="1097" y="2809"/>
                    <a:pt x="1191" y="2344"/>
                    <a:pt x="1407" y="1983"/>
                  </a:cubicBezTo>
                  <a:cubicBezTo>
                    <a:pt x="1515" y="1801"/>
                    <a:pt x="1649" y="1638"/>
                    <a:pt x="1808" y="1500"/>
                  </a:cubicBezTo>
                  <a:cubicBezTo>
                    <a:pt x="1972" y="1372"/>
                    <a:pt x="2147" y="1248"/>
                    <a:pt x="2349" y="1184"/>
                  </a:cubicBezTo>
                  <a:cubicBezTo>
                    <a:pt x="2556" y="1104"/>
                    <a:pt x="2779" y="1065"/>
                    <a:pt x="3003" y="1065"/>
                  </a:cubicBezTo>
                  <a:cubicBezTo>
                    <a:pt x="3206" y="1065"/>
                    <a:pt x="3411" y="1097"/>
                    <a:pt x="3606" y="1161"/>
                  </a:cubicBezTo>
                  <a:cubicBezTo>
                    <a:pt x="3813" y="1225"/>
                    <a:pt x="4009" y="1329"/>
                    <a:pt x="4191" y="1456"/>
                  </a:cubicBezTo>
                  <a:cubicBezTo>
                    <a:pt x="4378" y="1587"/>
                    <a:pt x="4561" y="1752"/>
                    <a:pt x="4729" y="1928"/>
                  </a:cubicBezTo>
                  <a:cubicBezTo>
                    <a:pt x="5402" y="2651"/>
                    <a:pt x="5889" y="3604"/>
                    <a:pt x="6407" y="4565"/>
                  </a:cubicBezTo>
                  <a:cubicBezTo>
                    <a:pt x="7425" y="6485"/>
                    <a:pt x="8392" y="8421"/>
                    <a:pt x="9116" y="10455"/>
                  </a:cubicBezTo>
                  <a:lnTo>
                    <a:pt x="9117" y="10456"/>
                  </a:lnTo>
                  <a:cubicBezTo>
                    <a:pt x="9161" y="10581"/>
                    <a:pt x="9280" y="10661"/>
                    <a:pt x="9408" y="10661"/>
                  </a:cubicBezTo>
                  <a:cubicBezTo>
                    <a:pt x="9438" y="10661"/>
                    <a:pt x="9469" y="10657"/>
                    <a:pt x="9499" y="10647"/>
                  </a:cubicBezTo>
                  <a:cubicBezTo>
                    <a:pt x="9657" y="10598"/>
                    <a:pt x="9749" y="10433"/>
                    <a:pt x="9706" y="10272"/>
                  </a:cubicBezTo>
                  <a:cubicBezTo>
                    <a:pt x="9132" y="8129"/>
                    <a:pt x="8227" y="6098"/>
                    <a:pt x="7259" y="4130"/>
                  </a:cubicBezTo>
                  <a:cubicBezTo>
                    <a:pt x="6784" y="3156"/>
                    <a:pt x="6304" y="2114"/>
                    <a:pt x="5487" y="1222"/>
                  </a:cubicBezTo>
                  <a:cubicBezTo>
                    <a:pt x="5280" y="1001"/>
                    <a:pt x="5060" y="793"/>
                    <a:pt x="4804" y="608"/>
                  </a:cubicBezTo>
                  <a:cubicBezTo>
                    <a:pt x="4541" y="417"/>
                    <a:pt x="4250" y="261"/>
                    <a:pt x="3937" y="158"/>
                  </a:cubicBezTo>
                  <a:cubicBezTo>
                    <a:pt x="3629" y="54"/>
                    <a:pt x="3302" y="0"/>
                    <a:pt x="29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p:cSld name="SECTION_HEADER_2">
    <p:spTree>
      <p:nvGrpSpPr>
        <p:cNvPr id="1" name="Shape 956"/>
        <p:cNvGrpSpPr/>
        <p:nvPr/>
      </p:nvGrpSpPr>
      <p:grpSpPr>
        <a:xfrm>
          <a:off x="0" y="0"/>
          <a:ext cx="0" cy="0"/>
          <a:chOff x="0" y="0"/>
          <a:chExt cx="0" cy="0"/>
        </a:xfrm>
      </p:grpSpPr>
      <p:grpSp>
        <p:nvGrpSpPr>
          <p:cNvPr id="957" name="Google Shape;957;p19"/>
          <p:cNvGrpSpPr/>
          <p:nvPr/>
        </p:nvGrpSpPr>
        <p:grpSpPr>
          <a:xfrm>
            <a:off x="-119100" y="-16593"/>
            <a:ext cx="9382200" cy="5250878"/>
            <a:chOff x="-119100" y="-64178"/>
            <a:chExt cx="9382200" cy="5250878"/>
          </a:xfrm>
        </p:grpSpPr>
        <p:grpSp>
          <p:nvGrpSpPr>
            <p:cNvPr id="958" name="Google Shape;958;p19"/>
            <p:cNvGrpSpPr/>
            <p:nvPr/>
          </p:nvGrpSpPr>
          <p:grpSpPr>
            <a:xfrm>
              <a:off x="-119100" y="-57269"/>
              <a:ext cx="9382200" cy="5243970"/>
              <a:chOff x="-83362" y="-66754"/>
              <a:chExt cx="9382200" cy="5243970"/>
            </a:xfrm>
          </p:grpSpPr>
          <p:cxnSp>
            <p:nvCxnSpPr>
              <p:cNvPr id="959" name="Google Shape;959;p19"/>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60" name="Google Shape;960;p19"/>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61" name="Google Shape;961;p19"/>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62" name="Google Shape;962;p19"/>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63" name="Google Shape;963;p19"/>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64" name="Google Shape;964;p19"/>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65" name="Google Shape;965;p19"/>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66" name="Google Shape;966;p19"/>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67" name="Google Shape;967;p19"/>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68" name="Google Shape;968;p19"/>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69" name="Google Shape;969;p19"/>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70" name="Google Shape;970;p19"/>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71" name="Google Shape;971;p19"/>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972" name="Google Shape;972;p19"/>
            <p:cNvGrpSpPr/>
            <p:nvPr/>
          </p:nvGrpSpPr>
          <p:grpSpPr>
            <a:xfrm>
              <a:off x="212142" y="-64178"/>
              <a:ext cx="8809975" cy="5214627"/>
              <a:chOff x="299872" y="-35537"/>
              <a:chExt cx="8809975" cy="5214627"/>
            </a:xfrm>
          </p:grpSpPr>
          <p:grpSp>
            <p:nvGrpSpPr>
              <p:cNvPr id="973" name="Google Shape;973;p19"/>
              <p:cNvGrpSpPr/>
              <p:nvPr/>
            </p:nvGrpSpPr>
            <p:grpSpPr>
              <a:xfrm rot="5400000">
                <a:off x="1669520" y="-1405185"/>
                <a:ext cx="5214627" cy="7953923"/>
                <a:chOff x="-83362" y="-2664949"/>
                <a:chExt cx="9382200" cy="7433573"/>
              </a:xfrm>
            </p:grpSpPr>
            <p:cxnSp>
              <p:nvCxnSpPr>
                <p:cNvPr id="974" name="Google Shape;974;p19"/>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75" name="Google Shape;975;p19"/>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76" name="Google Shape;976;p19"/>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77" name="Google Shape;977;p19"/>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78" name="Google Shape;978;p19"/>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79" name="Google Shape;979;p19"/>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80" name="Google Shape;980;p19"/>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81" name="Google Shape;981;p19"/>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82" name="Google Shape;982;p19"/>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83" name="Google Shape;983;p19"/>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84" name="Google Shape;984;p19"/>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85" name="Google Shape;985;p19"/>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86" name="Google Shape;986;p19"/>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87" name="Google Shape;987;p19"/>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88" name="Google Shape;988;p19"/>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89" name="Google Shape;989;p19"/>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90" name="Google Shape;990;p19"/>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91" name="Google Shape;991;p19"/>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992" name="Google Shape;992;p19"/>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993" name="Google Shape;993;p19"/>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994" name="Google Shape;994;p19"/>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995" name="Google Shape;995;p19"/>
          <p:cNvSpPr/>
          <p:nvPr/>
        </p:nvSpPr>
        <p:spPr>
          <a:xfrm rot="-695407" flipH="1">
            <a:off x="2282523" y="160949"/>
            <a:ext cx="4578954" cy="4569152"/>
          </a:xfrm>
          <a:custGeom>
            <a:avLst/>
            <a:gdLst/>
            <a:ahLst/>
            <a:cxnLst/>
            <a:rect l="l" t="t" r="r" b="b"/>
            <a:pathLst>
              <a:path w="4255" h="3312" extrusionOk="0">
                <a:moveTo>
                  <a:pt x="1539" y="0"/>
                </a:moveTo>
                <a:cubicBezTo>
                  <a:pt x="781" y="0"/>
                  <a:pt x="130" y="372"/>
                  <a:pt x="40" y="1306"/>
                </a:cubicBezTo>
                <a:cubicBezTo>
                  <a:pt x="0" y="1707"/>
                  <a:pt x="221" y="2099"/>
                  <a:pt x="524" y="2364"/>
                </a:cubicBezTo>
                <a:cubicBezTo>
                  <a:pt x="827" y="2630"/>
                  <a:pt x="1204" y="2794"/>
                  <a:pt x="1575" y="2952"/>
                </a:cubicBezTo>
                <a:cubicBezTo>
                  <a:pt x="1995" y="3133"/>
                  <a:pt x="2469" y="3311"/>
                  <a:pt x="2913" y="3311"/>
                </a:cubicBezTo>
                <a:cubicBezTo>
                  <a:pt x="3149" y="3311"/>
                  <a:pt x="3377" y="3261"/>
                  <a:pt x="3584" y="3134"/>
                </a:cubicBezTo>
                <a:cubicBezTo>
                  <a:pt x="4072" y="2836"/>
                  <a:pt x="4254" y="2172"/>
                  <a:pt x="4097" y="1623"/>
                </a:cubicBezTo>
                <a:cubicBezTo>
                  <a:pt x="3834" y="708"/>
                  <a:pt x="2585" y="0"/>
                  <a:pt x="153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19"/>
          <p:cNvSpPr/>
          <p:nvPr/>
        </p:nvSpPr>
        <p:spPr>
          <a:xfrm>
            <a:off x="-270779" y="2"/>
            <a:ext cx="1502625" cy="1260652"/>
          </a:xfrm>
          <a:custGeom>
            <a:avLst/>
            <a:gdLst/>
            <a:ahLst/>
            <a:cxnLst/>
            <a:rect l="l" t="t" r="r" b="b"/>
            <a:pathLst>
              <a:path w="45742" h="38376" extrusionOk="0">
                <a:moveTo>
                  <a:pt x="19361" y="24932"/>
                </a:moveTo>
                <a:cubicBezTo>
                  <a:pt x="19465" y="24932"/>
                  <a:pt x="19570" y="24937"/>
                  <a:pt x="19673" y="24944"/>
                </a:cubicBezTo>
                <a:cubicBezTo>
                  <a:pt x="20499" y="24997"/>
                  <a:pt x="21223" y="25325"/>
                  <a:pt x="21842" y="25875"/>
                </a:cubicBezTo>
                <a:cubicBezTo>
                  <a:pt x="22439" y="26436"/>
                  <a:pt x="22908" y="27180"/>
                  <a:pt x="23139" y="27996"/>
                </a:cubicBezTo>
                <a:cubicBezTo>
                  <a:pt x="23371" y="28729"/>
                  <a:pt x="23389" y="29503"/>
                  <a:pt x="23242" y="30263"/>
                </a:cubicBezTo>
                <a:cubicBezTo>
                  <a:pt x="22805" y="30365"/>
                  <a:pt x="22364" y="30438"/>
                  <a:pt x="21919" y="30483"/>
                </a:cubicBezTo>
                <a:cubicBezTo>
                  <a:pt x="21641" y="30509"/>
                  <a:pt x="21364" y="30524"/>
                  <a:pt x="21089" y="30524"/>
                </a:cubicBezTo>
                <a:cubicBezTo>
                  <a:pt x="20466" y="30524"/>
                  <a:pt x="19852" y="30452"/>
                  <a:pt x="19264" y="30296"/>
                </a:cubicBezTo>
                <a:cubicBezTo>
                  <a:pt x="18414" y="30070"/>
                  <a:pt x="17582" y="29685"/>
                  <a:pt x="16974" y="29149"/>
                </a:cubicBezTo>
                <a:cubicBezTo>
                  <a:pt x="16663" y="28887"/>
                  <a:pt x="16429" y="28580"/>
                  <a:pt x="16290" y="28259"/>
                </a:cubicBezTo>
                <a:cubicBezTo>
                  <a:pt x="16156" y="27938"/>
                  <a:pt x="16077" y="27605"/>
                  <a:pt x="16138" y="27244"/>
                </a:cubicBezTo>
                <a:cubicBezTo>
                  <a:pt x="16220" y="26485"/>
                  <a:pt x="16634" y="25875"/>
                  <a:pt x="17314" y="25469"/>
                </a:cubicBezTo>
                <a:cubicBezTo>
                  <a:pt x="17899" y="25115"/>
                  <a:pt x="18637" y="24932"/>
                  <a:pt x="19361" y="24932"/>
                </a:cubicBezTo>
                <a:close/>
                <a:moveTo>
                  <a:pt x="45087" y="1"/>
                </a:moveTo>
                <a:cubicBezTo>
                  <a:pt x="43175" y="1"/>
                  <a:pt x="41253" y="430"/>
                  <a:pt x="39532" y="1282"/>
                </a:cubicBezTo>
                <a:cubicBezTo>
                  <a:pt x="37709" y="2187"/>
                  <a:pt x="36046" y="3454"/>
                  <a:pt x="34765" y="5058"/>
                </a:cubicBezTo>
                <a:lnTo>
                  <a:pt x="34286" y="5662"/>
                </a:lnTo>
                <a:lnTo>
                  <a:pt x="33860" y="6304"/>
                </a:lnTo>
                <a:lnTo>
                  <a:pt x="33647" y="6625"/>
                </a:lnTo>
                <a:cubicBezTo>
                  <a:pt x="33581" y="6737"/>
                  <a:pt x="33522" y="6851"/>
                  <a:pt x="33460" y="6964"/>
                </a:cubicBezTo>
                <a:lnTo>
                  <a:pt x="33091" y="7644"/>
                </a:lnTo>
                <a:cubicBezTo>
                  <a:pt x="32665" y="8582"/>
                  <a:pt x="32288" y="9557"/>
                  <a:pt x="32107" y="10584"/>
                </a:cubicBezTo>
                <a:cubicBezTo>
                  <a:pt x="31680" y="12628"/>
                  <a:pt x="31826" y="14684"/>
                  <a:pt x="31964" y="16654"/>
                </a:cubicBezTo>
                <a:cubicBezTo>
                  <a:pt x="32108" y="18623"/>
                  <a:pt x="32278" y="20577"/>
                  <a:pt x="31985" y="22402"/>
                </a:cubicBezTo>
                <a:cubicBezTo>
                  <a:pt x="31838" y="23316"/>
                  <a:pt x="31554" y="24191"/>
                  <a:pt x="31133" y="24985"/>
                </a:cubicBezTo>
                <a:cubicBezTo>
                  <a:pt x="30712" y="25777"/>
                  <a:pt x="30144" y="26485"/>
                  <a:pt x="29469" y="27098"/>
                </a:cubicBezTo>
                <a:cubicBezTo>
                  <a:pt x="28796" y="27712"/>
                  <a:pt x="28016" y="28231"/>
                  <a:pt x="27188" y="28683"/>
                </a:cubicBezTo>
                <a:cubicBezTo>
                  <a:pt x="26467" y="29071"/>
                  <a:pt x="25706" y="29437"/>
                  <a:pt x="24944" y="29732"/>
                </a:cubicBezTo>
                <a:cubicBezTo>
                  <a:pt x="24956" y="29561"/>
                  <a:pt x="24962" y="29389"/>
                  <a:pt x="24961" y="29214"/>
                </a:cubicBezTo>
                <a:cubicBezTo>
                  <a:pt x="24949" y="28646"/>
                  <a:pt x="24864" y="28083"/>
                  <a:pt x="24707" y="27538"/>
                </a:cubicBezTo>
                <a:cubicBezTo>
                  <a:pt x="24401" y="26451"/>
                  <a:pt x="23796" y="25453"/>
                  <a:pt x="22957" y="24659"/>
                </a:cubicBezTo>
                <a:cubicBezTo>
                  <a:pt x="22524" y="24262"/>
                  <a:pt x="22030" y="23940"/>
                  <a:pt x="21493" y="23702"/>
                </a:cubicBezTo>
                <a:cubicBezTo>
                  <a:pt x="20951" y="23459"/>
                  <a:pt x="20361" y="23324"/>
                  <a:pt x="19789" y="23288"/>
                </a:cubicBezTo>
                <a:cubicBezTo>
                  <a:pt x="19651" y="23279"/>
                  <a:pt x="19515" y="23275"/>
                  <a:pt x="19377" y="23275"/>
                </a:cubicBezTo>
                <a:cubicBezTo>
                  <a:pt x="18368" y="23275"/>
                  <a:pt x="17362" y="23515"/>
                  <a:pt x="16457" y="24057"/>
                </a:cubicBezTo>
                <a:cubicBezTo>
                  <a:pt x="15947" y="24366"/>
                  <a:pt x="15476" y="24787"/>
                  <a:pt x="15128" y="25314"/>
                </a:cubicBezTo>
                <a:cubicBezTo>
                  <a:pt x="15039" y="25443"/>
                  <a:pt x="14970" y="25586"/>
                  <a:pt x="14892" y="25724"/>
                </a:cubicBezTo>
                <a:cubicBezTo>
                  <a:pt x="14818" y="25863"/>
                  <a:pt x="14770" y="26014"/>
                  <a:pt x="14709" y="26159"/>
                </a:cubicBezTo>
                <a:cubicBezTo>
                  <a:pt x="14649" y="26304"/>
                  <a:pt x="14627" y="26455"/>
                  <a:pt x="14588" y="26604"/>
                </a:cubicBezTo>
                <a:cubicBezTo>
                  <a:pt x="14554" y="26754"/>
                  <a:pt x="14512" y="26898"/>
                  <a:pt x="14506" y="27059"/>
                </a:cubicBezTo>
                <a:cubicBezTo>
                  <a:pt x="14411" y="27679"/>
                  <a:pt x="14540" y="28355"/>
                  <a:pt x="14796" y="28932"/>
                </a:cubicBezTo>
                <a:cubicBezTo>
                  <a:pt x="15056" y="29513"/>
                  <a:pt x="15453" y="30001"/>
                  <a:pt x="15895" y="30376"/>
                </a:cubicBezTo>
                <a:cubicBezTo>
                  <a:pt x="16781" y="31141"/>
                  <a:pt x="17802" y="31585"/>
                  <a:pt x="18853" y="31865"/>
                </a:cubicBezTo>
                <a:cubicBezTo>
                  <a:pt x="19562" y="32052"/>
                  <a:pt x="20288" y="32134"/>
                  <a:pt x="21007" y="32134"/>
                </a:cubicBezTo>
                <a:cubicBezTo>
                  <a:pt x="21364" y="32134"/>
                  <a:pt x="21723" y="32114"/>
                  <a:pt x="22079" y="32075"/>
                </a:cubicBezTo>
                <a:cubicBezTo>
                  <a:pt x="22255" y="32056"/>
                  <a:pt x="22430" y="32033"/>
                  <a:pt x="22604" y="32007"/>
                </a:cubicBezTo>
                <a:lnTo>
                  <a:pt x="22604" y="32007"/>
                </a:lnTo>
                <a:cubicBezTo>
                  <a:pt x="22442" y="32304"/>
                  <a:pt x="22260" y="32591"/>
                  <a:pt x="22058" y="32863"/>
                </a:cubicBezTo>
                <a:cubicBezTo>
                  <a:pt x="20980" y="34309"/>
                  <a:pt x="19391" y="35325"/>
                  <a:pt x="17626" y="35960"/>
                </a:cubicBezTo>
                <a:cubicBezTo>
                  <a:pt x="15861" y="36602"/>
                  <a:pt x="13935" y="36892"/>
                  <a:pt x="12005" y="37080"/>
                </a:cubicBezTo>
                <a:cubicBezTo>
                  <a:pt x="11039" y="37166"/>
                  <a:pt x="10071" y="37211"/>
                  <a:pt x="9098" y="37216"/>
                </a:cubicBezTo>
                <a:cubicBezTo>
                  <a:pt x="8970" y="37217"/>
                  <a:pt x="8841" y="37218"/>
                  <a:pt x="8712" y="37218"/>
                </a:cubicBezTo>
                <a:cubicBezTo>
                  <a:pt x="7869" y="37218"/>
                  <a:pt x="7025" y="37186"/>
                  <a:pt x="6182" y="37122"/>
                </a:cubicBezTo>
                <a:cubicBezTo>
                  <a:pt x="4239" y="36971"/>
                  <a:pt x="2308" y="36649"/>
                  <a:pt x="404" y="36190"/>
                </a:cubicBezTo>
                <a:cubicBezTo>
                  <a:pt x="381" y="36184"/>
                  <a:pt x="357" y="36181"/>
                  <a:pt x="333" y="36181"/>
                </a:cubicBezTo>
                <a:cubicBezTo>
                  <a:pt x="332" y="36181"/>
                  <a:pt x="331" y="36181"/>
                  <a:pt x="330" y="36181"/>
                </a:cubicBezTo>
                <a:cubicBezTo>
                  <a:pt x="178" y="36181"/>
                  <a:pt x="49" y="36290"/>
                  <a:pt x="25" y="36440"/>
                </a:cubicBezTo>
                <a:cubicBezTo>
                  <a:pt x="0" y="36590"/>
                  <a:pt x="89" y="36736"/>
                  <a:pt x="234" y="36783"/>
                </a:cubicBezTo>
                <a:cubicBezTo>
                  <a:pt x="2130" y="37405"/>
                  <a:pt x="4094" y="37833"/>
                  <a:pt x="6080" y="38095"/>
                </a:cubicBezTo>
                <a:cubicBezTo>
                  <a:pt x="7074" y="38226"/>
                  <a:pt x="8073" y="38312"/>
                  <a:pt x="9079" y="38354"/>
                </a:cubicBezTo>
                <a:cubicBezTo>
                  <a:pt x="9492" y="38368"/>
                  <a:pt x="9907" y="38376"/>
                  <a:pt x="10321" y="38376"/>
                </a:cubicBezTo>
                <a:cubicBezTo>
                  <a:pt x="10911" y="38376"/>
                  <a:pt x="11503" y="38360"/>
                  <a:pt x="12094" y="38331"/>
                </a:cubicBezTo>
                <a:cubicBezTo>
                  <a:pt x="14097" y="38221"/>
                  <a:pt x="16123" y="37973"/>
                  <a:pt x="18100" y="37322"/>
                </a:cubicBezTo>
                <a:cubicBezTo>
                  <a:pt x="19084" y="36994"/>
                  <a:pt x="20050" y="36563"/>
                  <a:pt x="20940" y="35977"/>
                </a:cubicBezTo>
                <a:cubicBezTo>
                  <a:pt x="21838" y="35395"/>
                  <a:pt x="22633" y="34659"/>
                  <a:pt x="23302" y="33811"/>
                </a:cubicBezTo>
                <a:cubicBezTo>
                  <a:pt x="23822" y="33128"/>
                  <a:pt x="24267" y="32366"/>
                  <a:pt x="24561" y="31536"/>
                </a:cubicBezTo>
                <a:cubicBezTo>
                  <a:pt x="24757" y="31472"/>
                  <a:pt x="24952" y="31406"/>
                  <a:pt x="25143" y="31335"/>
                </a:cubicBezTo>
                <a:cubicBezTo>
                  <a:pt x="25630" y="31155"/>
                  <a:pt x="26110" y="30949"/>
                  <a:pt x="26567" y="30730"/>
                </a:cubicBezTo>
                <a:cubicBezTo>
                  <a:pt x="26799" y="30624"/>
                  <a:pt x="27030" y="30515"/>
                  <a:pt x="27257" y="30393"/>
                </a:cubicBezTo>
                <a:cubicBezTo>
                  <a:pt x="27484" y="30272"/>
                  <a:pt x="27715" y="30165"/>
                  <a:pt x="27938" y="30030"/>
                </a:cubicBezTo>
                <a:cubicBezTo>
                  <a:pt x="28837" y="29526"/>
                  <a:pt x="29712" y="28937"/>
                  <a:pt x="30493" y="28212"/>
                </a:cubicBezTo>
                <a:cubicBezTo>
                  <a:pt x="31276" y="27492"/>
                  <a:pt x="31951" y="26624"/>
                  <a:pt x="32436" y="25662"/>
                </a:cubicBezTo>
                <a:cubicBezTo>
                  <a:pt x="32924" y="24699"/>
                  <a:pt x="33233" y="23661"/>
                  <a:pt x="33379" y="22621"/>
                </a:cubicBezTo>
                <a:cubicBezTo>
                  <a:pt x="33670" y="20525"/>
                  <a:pt x="33434" y="18505"/>
                  <a:pt x="33258" y="16547"/>
                </a:cubicBezTo>
                <a:cubicBezTo>
                  <a:pt x="33081" y="14591"/>
                  <a:pt x="32917" y="12651"/>
                  <a:pt x="33273" y="10806"/>
                </a:cubicBezTo>
                <a:cubicBezTo>
                  <a:pt x="33410" y="9878"/>
                  <a:pt x="33747" y="8992"/>
                  <a:pt x="34106" y="8123"/>
                </a:cubicBezTo>
                <a:lnTo>
                  <a:pt x="34424" y="7490"/>
                </a:lnTo>
                <a:cubicBezTo>
                  <a:pt x="34477" y="7385"/>
                  <a:pt x="34528" y="7277"/>
                  <a:pt x="34585" y="7174"/>
                </a:cubicBezTo>
                <a:lnTo>
                  <a:pt x="34772" y="6872"/>
                </a:lnTo>
                <a:lnTo>
                  <a:pt x="35147" y="6267"/>
                </a:lnTo>
                <a:lnTo>
                  <a:pt x="35572" y="5697"/>
                </a:lnTo>
                <a:cubicBezTo>
                  <a:pt x="36711" y="4173"/>
                  <a:pt x="38229" y="2939"/>
                  <a:pt x="39911" y="2035"/>
                </a:cubicBezTo>
                <a:cubicBezTo>
                  <a:pt x="41612" y="1137"/>
                  <a:pt x="43503" y="652"/>
                  <a:pt x="45427" y="622"/>
                </a:cubicBezTo>
                <a:lnTo>
                  <a:pt x="45437" y="622"/>
                </a:lnTo>
                <a:cubicBezTo>
                  <a:pt x="45605" y="619"/>
                  <a:pt x="45740" y="483"/>
                  <a:pt x="45741" y="316"/>
                </a:cubicBezTo>
                <a:cubicBezTo>
                  <a:pt x="45742" y="147"/>
                  <a:pt x="45608" y="9"/>
                  <a:pt x="45440" y="5"/>
                </a:cubicBezTo>
                <a:lnTo>
                  <a:pt x="45440" y="5"/>
                </a:lnTo>
                <a:lnTo>
                  <a:pt x="45441" y="6"/>
                </a:lnTo>
                <a:cubicBezTo>
                  <a:pt x="45322" y="3"/>
                  <a:pt x="45204" y="1"/>
                  <a:pt x="450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7" name="Google Shape;997;p19"/>
          <p:cNvGrpSpPr/>
          <p:nvPr/>
        </p:nvGrpSpPr>
        <p:grpSpPr>
          <a:xfrm flipH="1">
            <a:off x="6894843" y="391993"/>
            <a:ext cx="2741694" cy="1642631"/>
            <a:chOff x="1690100" y="4210450"/>
            <a:chExt cx="2086525" cy="1250100"/>
          </a:xfrm>
        </p:grpSpPr>
        <p:sp>
          <p:nvSpPr>
            <p:cNvPr id="998" name="Google Shape;998;p19"/>
            <p:cNvSpPr/>
            <p:nvPr/>
          </p:nvSpPr>
          <p:spPr>
            <a:xfrm>
              <a:off x="2818300" y="4210450"/>
              <a:ext cx="958325" cy="1250100"/>
            </a:xfrm>
            <a:custGeom>
              <a:avLst/>
              <a:gdLst/>
              <a:ahLst/>
              <a:cxnLst/>
              <a:rect l="l" t="t" r="r" b="b"/>
              <a:pathLst>
                <a:path w="38333" h="50004" extrusionOk="0">
                  <a:moveTo>
                    <a:pt x="32092" y="13501"/>
                  </a:moveTo>
                  <a:cubicBezTo>
                    <a:pt x="32154" y="13501"/>
                    <a:pt x="32215" y="13503"/>
                    <a:pt x="32277" y="13507"/>
                  </a:cubicBezTo>
                  <a:lnTo>
                    <a:pt x="32718" y="13521"/>
                  </a:lnTo>
                  <a:cubicBezTo>
                    <a:pt x="33020" y="13525"/>
                    <a:pt x="33297" y="13541"/>
                    <a:pt x="33569" y="13593"/>
                  </a:cubicBezTo>
                  <a:cubicBezTo>
                    <a:pt x="33845" y="13634"/>
                    <a:pt x="34115" y="13704"/>
                    <a:pt x="34380" y="13785"/>
                  </a:cubicBezTo>
                  <a:cubicBezTo>
                    <a:pt x="34902" y="13957"/>
                    <a:pt x="35406" y="14193"/>
                    <a:pt x="35783" y="14512"/>
                  </a:cubicBezTo>
                  <a:cubicBezTo>
                    <a:pt x="36173" y="14825"/>
                    <a:pt x="36414" y="15199"/>
                    <a:pt x="36507" y="15599"/>
                  </a:cubicBezTo>
                  <a:cubicBezTo>
                    <a:pt x="36543" y="15804"/>
                    <a:pt x="36555" y="16020"/>
                    <a:pt x="36522" y="16228"/>
                  </a:cubicBezTo>
                  <a:cubicBezTo>
                    <a:pt x="36479" y="16446"/>
                    <a:pt x="36404" y="16657"/>
                    <a:pt x="36300" y="16854"/>
                  </a:cubicBezTo>
                  <a:cubicBezTo>
                    <a:pt x="36067" y="17269"/>
                    <a:pt x="35696" y="17672"/>
                    <a:pt x="35253" y="18026"/>
                  </a:cubicBezTo>
                  <a:cubicBezTo>
                    <a:pt x="34811" y="18384"/>
                    <a:pt x="34309" y="18697"/>
                    <a:pt x="33773" y="18985"/>
                  </a:cubicBezTo>
                  <a:cubicBezTo>
                    <a:pt x="32668" y="19582"/>
                    <a:pt x="31532" y="20122"/>
                    <a:pt x="30377" y="20618"/>
                  </a:cubicBezTo>
                  <a:cubicBezTo>
                    <a:pt x="29220" y="21107"/>
                    <a:pt x="28042" y="21544"/>
                    <a:pt x="26844" y="21930"/>
                  </a:cubicBezTo>
                  <a:cubicBezTo>
                    <a:pt x="25646" y="22314"/>
                    <a:pt x="24428" y="22632"/>
                    <a:pt x="23200" y="22907"/>
                  </a:cubicBezTo>
                  <a:cubicBezTo>
                    <a:pt x="22115" y="23146"/>
                    <a:pt x="21018" y="23329"/>
                    <a:pt x="19917" y="23476"/>
                  </a:cubicBezTo>
                  <a:cubicBezTo>
                    <a:pt x="20220" y="22541"/>
                    <a:pt x="20601" y="21636"/>
                    <a:pt x="21076" y="20784"/>
                  </a:cubicBezTo>
                  <a:cubicBezTo>
                    <a:pt x="21653" y="19714"/>
                    <a:pt x="22393" y="18735"/>
                    <a:pt x="23211" y="17839"/>
                  </a:cubicBezTo>
                  <a:cubicBezTo>
                    <a:pt x="24035" y="16949"/>
                    <a:pt x="24947" y="16132"/>
                    <a:pt x="25965" y="15483"/>
                  </a:cubicBezTo>
                  <a:cubicBezTo>
                    <a:pt x="26978" y="14828"/>
                    <a:pt x="28071" y="14308"/>
                    <a:pt x="29211" y="13961"/>
                  </a:cubicBezTo>
                  <a:cubicBezTo>
                    <a:pt x="29500" y="13888"/>
                    <a:pt x="29783" y="13793"/>
                    <a:pt x="30074" y="13735"/>
                  </a:cubicBezTo>
                  <a:lnTo>
                    <a:pt x="30950" y="13583"/>
                  </a:lnTo>
                  <a:cubicBezTo>
                    <a:pt x="31244" y="13552"/>
                    <a:pt x="31540" y="13539"/>
                    <a:pt x="31834" y="13514"/>
                  </a:cubicBezTo>
                  <a:cubicBezTo>
                    <a:pt x="31920" y="13505"/>
                    <a:pt x="32006" y="13501"/>
                    <a:pt x="32092" y="13501"/>
                  </a:cubicBezTo>
                  <a:close/>
                  <a:moveTo>
                    <a:pt x="3633" y="0"/>
                  </a:moveTo>
                  <a:cubicBezTo>
                    <a:pt x="2408" y="0"/>
                    <a:pt x="1174" y="338"/>
                    <a:pt x="167" y="1058"/>
                  </a:cubicBezTo>
                  <a:cubicBezTo>
                    <a:pt x="32" y="1156"/>
                    <a:pt x="0" y="1344"/>
                    <a:pt x="94" y="1482"/>
                  </a:cubicBezTo>
                  <a:cubicBezTo>
                    <a:pt x="154" y="1569"/>
                    <a:pt x="251" y="1616"/>
                    <a:pt x="350" y="1616"/>
                  </a:cubicBezTo>
                  <a:cubicBezTo>
                    <a:pt x="407" y="1616"/>
                    <a:pt x="465" y="1600"/>
                    <a:pt x="516" y="1567"/>
                  </a:cubicBezTo>
                  <a:lnTo>
                    <a:pt x="520" y="1564"/>
                  </a:lnTo>
                  <a:cubicBezTo>
                    <a:pt x="1361" y="1014"/>
                    <a:pt x="2370" y="755"/>
                    <a:pt x="3375" y="755"/>
                  </a:cubicBezTo>
                  <a:cubicBezTo>
                    <a:pt x="3576" y="755"/>
                    <a:pt x="3778" y="765"/>
                    <a:pt x="3977" y="786"/>
                  </a:cubicBezTo>
                  <a:cubicBezTo>
                    <a:pt x="4577" y="848"/>
                    <a:pt x="5168" y="995"/>
                    <a:pt x="5707" y="1236"/>
                  </a:cubicBezTo>
                  <a:cubicBezTo>
                    <a:pt x="6245" y="1478"/>
                    <a:pt x="6735" y="1821"/>
                    <a:pt x="7068" y="2252"/>
                  </a:cubicBezTo>
                  <a:cubicBezTo>
                    <a:pt x="7150" y="2359"/>
                    <a:pt x="7232" y="2466"/>
                    <a:pt x="7302" y="2601"/>
                  </a:cubicBezTo>
                  <a:cubicBezTo>
                    <a:pt x="7380" y="2724"/>
                    <a:pt x="7443" y="2858"/>
                    <a:pt x="7506" y="2990"/>
                  </a:cubicBezTo>
                  <a:cubicBezTo>
                    <a:pt x="7631" y="3254"/>
                    <a:pt x="7726" y="3534"/>
                    <a:pt x="7807" y="3817"/>
                  </a:cubicBezTo>
                  <a:cubicBezTo>
                    <a:pt x="7959" y="4389"/>
                    <a:pt x="8023" y="4988"/>
                    <a:pt x="8018" y="5591"/>
                  </a:cubicBezTo>
                  <a:cubicBezTo>
                    <a:pt x="8005" y="6804"/>
                    <a:pt x="7721" y="8003"/>
                    <a:pt x="7290" y="9171"/>
                  </a:cubicBezTo>
                  <a:cubicBezTo>
                    <a:pt x="6863" y="10345"/>
                    <a:pt x="6315" y="11497"/>
                    <a:pt x="5821" y="12704"/>
                  </a:cubicBezTo>
                  <a:cubicBezTo>
                    <a:pt x="5322" y="13902"/>
                    <a:pt x="4872" y="15182"/>
                    <a:pt x="4676" y="16535"/>
                  </a:cubicBezTo>
                  <a:cubicBezTo>
                    <a:pt x="4488" y="17878"/>
                    <a:pt x="4522" y="19328"/>
                    <a:pt x="5073" y="20674"/>
                  </a:cubicBezTo>
                  <a:cubicBezTo>
                    <a:pt x="5343" y="21345"/>
                    <a:pt x="5746" y="21959"/>
                    <a:pt x="6223" y="22501"/>
                  </a:cubicBezTo>
                  <a:cubicBezTo>
                    <a:pt x="6703" y="23044"/>
                    <a:pt x="7285" y="23474"/>
                    <a:pt x="7888" y="23835"/>
                  </a:cubicBezTo>
                  <a:cubicBezTo>
                    <a:pt x="8494" y="24198"/>
                    <a:pt x="9139" y="24469"/>
                    <a:pt x="9791" y="24677"/>
                  </a:cubicBezTo>
                  <a:cubicBezTo>
                    <a:pt x="10438" y="24887"/>
                    <a:pt x="11100" y="25046"/>
                    <a:pt x="11773" y="25152"/>
                  </a:cubicBezTo>
                  <a:cubicBezTo>
                    <a:pt x="12925" y="25348"/>
                    <a:pt x="14097" y="25405"/>
                    <a:pt x="15237" y="25405"/>
                  </a:cubicBezTo>
                  <a:cubicBezTo>
                    <a:pt x="15408" y="25405"/>
                    <a:pt x="15578" y="25404"/>
                    <a:pt x="15747" y="25401"/>
                  </a:cubicBezTo>
                  <a:cubicBezTo>
                    <a:pt x="16424" y="25393"/>
                    <a:pt x="17098" y="25366"/>
                    <a:pt x="17774" y="25323"/>
                  </a:cubicBezTo>
                  <a:lnTo>
                    <a:pt x="17774" y="25323"/>
                  </a:lnTo>
                  <a:cubicBezTo>
                    <a:pt x="17635" y="26106"/>
                    <a:pt x="17542" y="26896"/>
                    <a:pt x="17494" y="27690"/>
                  </a:cubicBezTo>
                  <a:cubicBezTo>
                    <a:pt x="17332" y="30355"/>
                    <a:pt x="17678" y="33006"/>
                    <a:pt x="18313" y="35555"/>
                  </a:cubicBezTo>
                  <a:cubicBezTo>
                    <a:pt x="18626" y="36832"/>
                    <a:pt x="19044" y="38077"/>
                    <a:pt x="19512" y="39300"/>
                  </a:cubicBezTo>
                  <a:cubicBezTo>
                    <a:pt x="19986" y="40520"/>
                    <a:pt x="20505" y="41717"/>
                    <a:pt x="21123" y="42881"/>
                  </a:cubicBezTo>
                  <a:cubicBezTo>
                    <a:pt x="21739" y="44046"/>
                    <a:pt x="22452" y="45172"/>
                    <a:pt x="23321" y="46188"/>
                  </a:cubicBezTo>
                  <a:cubicBezTo>
                    <a:pt x="24192" y="47201"/>
                    <a:pt x="25197" y="48114"/>
                    <a:pt x="26380" y="48786"/>
                  </a:cubicBezTo>
                  <a:cubicBezTo>
                    <a:pt x="27558" y="49444"/>
                    <a:pt x="28864" y="49878"/>
                    <a:pt x="30213" y="49982"/>
                  </a:cubicBezTo>
                  <a:cubicBezTo>
                    <a:pt x="30401" y="49996"/>
                    <a:pt x="30590" y="50003"/>
                    <a:pt x="30779" y="50003"/>
                  </a:cubicBezTo>
                  <a:cubicBezTo>
                    <a:pt x="31942" y="50003"/>
                    <a:pt x="33113" y="49737"/>
                    <a:pt x="34133" y="49167"/>
                  </a:cubicBezTo>
                  <a:cubicBezTo>
                    <a:pt x="34282" y="49087"/>
                    <a:pt x="34338" y="48902"/>
                    <a:pt x="34260" y="48752"/>
                  </a:cubicBezTo>
                  <a:cubicBezTo>
                    <a:pt x="34205" y="48646"/>
                    <a:pt x="34097" y="48586"/>
                    <a:pt x="33986" y="48586"/>
                  </a:cubicBezTo>
                  <a:cubicBezTo>
                    <a:pt x="33938" y="48586"/>
                    <a:pt x="33890" y="48597"/>
                    <a:pt x="33845" y="48620"/>
                  </a:cubicBezTo>
                  <a:lnTo>
                    <a:pt x="33843" y="48621"/>
                  </a:lnTo>
                  <a:cubicBezTo>
                    <a:pt x="33001" y="49036"/>
                    <a:pt x="32069" y="49224"/>
                    <a:pt x="31135" y="49224"/>
                  </a:cubicBezTo>
                  <a:cubicBezTo>
                    <a:pt x="30853" y="49224"/>
                    <a:pt x="30570" y="49206"/>
                    <a:pt x="30290" y="49173"/>
                  </a:cubicBezTo>
                  <a:cubicBezTo>
                    <a:pt x="29079" y="49033"/>
                    <a:pt x="27907" y="48592"/>
                    <a:pt x="26869" y="47958"/>
                  </a:cubicBezTo>
                  <a:cubicBezTo>
                    <a:pt x="25837" y="47320"/>
                    <a:pt x="24942" y="46448"/>
                    <a:pt x="24178" y="45484"/>
                  </a:cubicBezTo>
                  <a:cubicBezTo>
                    <a:pt x="23413" y="44516"/>
                    <a:pt x="22788" y="43434"/>
                    <a:pt x="22228" y="42316"/>
                  </a:cubicBezTo>
                  <a:cubicBezTo>
                    <a:pt x="21673" y="41195"/>
                    <a:pt x="21200" y="40017"/>
                    <a:pt x="20777" y="38832"/>
                  </a:cubicBezTo>
                  <a:cubicBezTo>
                    <a:pt x="20361" y="37642"/>
                    <a:pt x="19994" y="36437"/>
                    <a:pt x="19717" y="35215"/>
                  </a:cubicBezTo>
                  <a:cubicBezTo>
                    <a:pt x="19160" y="32773"/>
                    <a:pt x="18889" y="30263"/>
                    <a:pt x="19090" y="27798"/>
                  </a:cubicBezTo>
                  <a:cubicBezTo>
                    <a:pt x="19153" y="26917"/>
                    <a:pt x="19276" y="26041"/>
                    <a:pt x="19460" y="25177"/>
                  </a:cubicBezTo>
                  <a:cubicBezTo>
                    <a:pt x="20832" y="25032"/>
                    <a:pt x="22194" y="24820"/>
                    <a:pt x="23548" y="24540"/>
                  </a:cubicBezTo>
                  <a:cubicBezTo>
                    <a:pt x="24829" y="24267"/>
                    <a:pt x="26102" y="23946"/>
                    <a:pt x="27354" y="23558"/>
                  </a:cubicBezTo>
                  <a:cubicBezTo>
                    <a:pt x="28604" y="23165"/>
                    <a:pt x="29843" y="22728"/>
                    <a:pt x="31052" y="22220"/>
                  </a:cubicBezTo>
                  <a:cubicBezTo>
                    <a:pt x="32259" y="21706"/>
                    <a:pt x="33446" y="21145"/>
                    <a:pt x="34604" y="20525"/>
                  </a:cubicBezTo>
                  <a:cubicBezTo>
                    <a:pt x="35199" y="20207"/>
                    <a:pt x="35795" y="19843"/>
                    <a:pt x="36353" y="19395"/>
                  </a:cubicBezTo>
                  <a:cubicBezTo>
                    <a:pt x="36911" y="18947"/>
                    <a:pt x="37447" y="18408"/>
                    <a:pt x="37845" y="17701"/>
                  </a:cubicBezTo>
                  <a:cubicBezTo>
                    <a:pt x="38045" y="17331"/>
                    <a:pt x="38186" y="16933"/>
                    <a:pt x="38262" y="16519"/>
                  </a:cubicBezTo>
                  <a:cubicBezTo>
                    <a:pt x="38332" y="16091"/>
                    <a:pt x="38317" y="15658"/>
                    <a:pt x="38236" y="15230"/>
                  </a:cubicBezTo>
                  <a:cubicBezTo>
                    <a:pt x="38136" y="14810"/>
                    <a:pt x="37973" y="14395"/>
                    <a:pt x="37733" y="14046"/>
                  </a:cubicBezTo>
                  <a:cubicBezTo>
                    <a:pt x="37497" y="13699"/>
                    <a:pt x="37219" y="13388"/>
                    <a:pt x="36911" y="13144"/>
                  </a:cubicBezTo>
                  <a:cubicBezTo>
                    <a:pt x="36301" y="12635"/>
                    <a:pt x="35615" y="12323"/>
                    <a:pt x="34923" y="12091"/>
                  </a:cubicBezTo>
                  <a:cubicBezTo>
                    <a:pt x="34575" y="11982"/>
                    <a:pt x="34222" y="11892"/>
                    <a:pt x="33863" y="11835"/>
                  </a:cubicBezTo>
                  <a:cubicBezTo>
                    <a:pt x="33503" y="11767"/>
                    <a:pt x="33137" y="11744"/>
                    <a:pt x="32797" y="11741"/>
                  </a:cubicBezTo>
                  <a:lnTo>
                    <a:pt x="32277" y="11726"/>
                  </a:lnTo>
                  <a:cubicBezTo>
                    <a:pt x="32212" y="11723"/>
                    <a:pt x="32148" y="11721"/>
                    <a:pt x="32084" y="11721"/>
                  </a:cubicBezTo>
                  <a:cubicBezTo>
                    <a:pt x="31975" y="11721"/>
                    <a:pt x="31865" y="11726"/>
                    <a:pt x="31757" y="11737"/>
                  </a:cubicBezTo>
                  <a:cubicBezTo>
                    <a:pt x="31412" y="11765"/>
                    <a:pt x="31065" y="11784"/>
                    <a:pt x="30721" y="11823"/>
                  </a:cubicBezTo>
                  <a:lnTo>
                    <a:pt x="29700" y="12004"/>
                  </a:lnTo>
                  <a:cubicBezTo>
                    <a:pt x="29362" y="12074"/>
                    <a:pt x="29034" y="12181"/>
                    <a:pt x="28701" y="12269"/>
                  </a:cubicBezTo>
                  <a:cubicBezTo>
                    <a:pt x="27385" y="12673"/>
                    <a:pt x="26143" y="13275"/>
                    <a:pt x="25003" y="14018"/>
                  </a:cubicBezTo>
                  <a:cubicBezTo>
                    <a:pt x="23858" y="14759"/>
                    <a:pt x="22842" y="15673"/>
                    <a:pt x="21928" y="16668"/>
                  </a:cubicBezTo>
                  <a:cubicBezTo>
                    <a:pt x="21021" y="17672"/>
                    <a:pt x="20221" y="18774"/>
                    <a:pt x="19589" y="19971"/>
                  </a:cubicBezTo>
                  <a:cubicBezTo>
                    <a:pt x="18954" y="21151"/>
                    <a:pt x="18475" y="22396"/>
                    <a:pt x="18132" y="23673"/>
                  </a:cubicBezTo>
                  <a:cubicBezTo>
                    <a:pt x="17328" y="23741"/>
                    <a:pt x="16522" y="23784"/>
                    <a:pt x="15715" y="23813"/>
                  </a:cubicBezTo>
                  <a:cubicBezTo>
                    <a:pt x="15364" y="23824"/>
                    <a:pt x="15015" y="23831"/>
                    <a:pt x="14668" y="23831"/>
                  </a:cubicBezTo>
                  <a:cubicBezTo>
                    <a:pt x="13767" y="23831"/>
                    <a:pt x="12882" y="23785"/>
                    <a:pt x="12007" y="23653"/>
                  </a:cubicBezTo>
                  <a:cubicBezTo>
                    <a:pt x="11408" y="23570"/>
                    <a:pt x="10816" y="23440"/>
                    <a:pt x="10238" y="23264"/>
                  </a:cubicBezTo>
                  <a:cubicBezTo>
                    <a:pt x="9664" y="23094"/>
                    <a:pt x="9113" y="22872"/>
                    <a:pt x="8611" y="22583"/>
                  </a:cubicBezTo>
                  <a:cubicBezTo>
                    <a:pt x="8109" y="22294"/>
                    <a:pt x="7639" y="21962"/>
                    <a:pt x="7261" y="21545"/>
                  </a:cubicBezTo>
                  <a:cubicBezTo>
                    <a:pt x="6885" y="21131"/>
                    <a:pt x="6561" y="20664"/>
                    <a:pt x="6342" y="20147"/>
                  </a:cubicBezTo>
                  <a:cubicBezTo>
                    <a:pt x="5891" y="19113"/>
                    <a:pt x="5822" y="17900"/>
                    <a:pt x="5966" y="16711"/>
                  </a:cubicBezTo>
                  <a:cubicBezTo>
                    <a:pt x="6117" y="15513"/>
                    <a:pt x="6499" y="14341"/>
                    <a:pt x="6963" y="13162"/>
                  </a:cubicBezTo>
                  <a:cubicBezTo>
                    <a:pt x="7425" y="11986"/>
                    <a:pt x="7947" y="10797"/>
                    <a:pt x="8361" y="9542"/>
                  </a:cubicBezTo>
                  <a:cubicBezTo>
                    <a:pt x="8778" y="8292"/>
                    <a:pt x="9062" y="6945"/>
                    <a:pt x="9034" y="5585"/>
                  </a:cubicBezTo>
                  <a:cubicBezTo>
                    <a:pt x="9002" y="4227"/>
                    <a:pt x="8668" y="2824"/>
                    <a:pt x="7767" y="1688"/>
                  </a:cubicBezTo>
                  <a:cubicBezTo>
                    <a:pt x="7292" y="1118"/>
                    <a:pt x="6678" y="731"/>
                    <a:pt x="6039" y="465"/>
                  </a:cubicBezTo>
                  <a:cubicBezTo>
                    <a:pt x="5403" y="205"/>
                    <a:pt x="4727" y="52"/>
                    <a:pt x="4042" y="13"/>
                  </a:cubicBezTo>
                  <a:cubicBezTo>
                    <a:pt x="3906" y="4"/>
                    <a:pt x="3770" y="0"/>
                    <a:pt x="36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19"/>
            <p:cNvSpPr/>
            <p:nvPr/>
          </p:nvSpPr>
          <p:spPr>
            <a:xfrm>
              <a:off x="1690100" y="4214175"/>
              <a:ext cx="1182125" cy="1177650"/>
            </a:xfrm>
            <a:custGeom>
              <a:avLst/>
              <a:gdLst/>
              <a:ahLst/>
              <a:cxnLst/>
              <a:rect l="l" t="t" r="r" b="b"/>
              <a:pathLst>
                <a:path w="47285" h="47106" extrusionOk="0">
                  <a:moveTo>
                    <a:pt x="46466" y="0"/>
                  </a:moveTo>
                  <a:cubicBezTo>
                    <a:pt x="46344" y="0"/>
                    <a:pt x="46216" y="26"/>
                    <a:pt x="46086" y="81"/>
                  </a:cubicBezTo>
                  <a:lnTo>
                    <a:pt x="45650" y="269"/>
                  </a:lnTo>
                  <a:lnTo>
                    <a:pt x="43803" y="1062"/>
                  </a:lnTo>
                  <a:lnTo>
                    <a:pt x="33335" y="5562"/>
                  </a:lnTo>
                  <a:cubicBezTo>
                    <a:pt x="33319" y="5569"/>
                    <a:pt x="33307" y="5578"/>
                    <a:pt x="33292" y="5586"/>
                  </a:cubicBezTo>
                  <a:cubicBezTo>
                    <a:pt x="33189" y="5609"/>
                    <a:pt x="33094" y="5660"/>
                    <a:pt x="33019" y="5735"/>
                  </a:cubicBezTo>
                  <a:lnTo>
                    <a:pt x="553" y="36697"/>
                  </a:lnTo>
                  <a:cubicBezTo>
                    <a:pt x="541" y="36704"/>
                    <a:pt x="530" y="36711"/>
                    <a:pt x="518" y="36720"/>
                  </a:cubicBezTo>
                  <a:lnTo>
                    <a:pt x="282" y="36955"/>
                  </a:lnTo>
                  <a:lnTo>
                    <a:pt x="227" y="37009"/>
                  </a:lnTo>
                  <a:cubicBezTo>
                    <a:pt x="221" y="37014"/>
                    <a:pt x="215" y="37022"/>
                    <a:pt x="210" y="37027"/>
                  </a:cubicBezTo>
                  <a:lnTo>
                    <a:pt x="167" y="37070"/>
                  </a:lnTo>
                  <a:cubicBezTo>
                    <a:pt x="35" y="37203"/>
                    <a:pt x="1" y="37406"/>
                    <a:pt x="84" y="37574"/>
                  </a:cubicBezTo>
                  <a:cubicBezTo>
                    <a:pt x="91" y="37590"/>
                    <a:pt x="98" y="37607"/>
                    <a:pt x="106" y="37623"/>
                  </a:cubicBezTo>
                  <a:cubicBezTo>
                    <a:pt x="122" y="37648"/>
                    <a:pt x="141" y="37672"/>
                    <a:pt x="163" y="37694"/>
                  </a:cubicBezTo>
                  <a:lnTo>
                    <a:pt x="2719" y="40260"/>
                  </a:lnTo>
                  <a:lnTo>
                    <a:pt x="4790" y="42338"/>
                  </a:lnTo>
                  <a:lnTo>
                    <a:pt x="9413" y="46976"/>
                  </a:lnTo>
                  <a:lnTo>
                    <a:pt x="9416" y="46981"/>
                  </a:lnTo>
                  <a:cubicBezTo>
                    <a:pt x="9450" y="47015"/>
                    <a:pt x="9491" y="47041"/>
                    <a:pt x="9536" y="47061"/>
                  </a:cubicBezTo>
                  <a:cubicBezTo>
                    <a:pt x="9597" y="47091"/>
                    <a:pt x="9664" y="47105"/>
                    <a:pt x="9729" y="47105"/>
                  </a:cubicBezTo>
                  <a:cubicBezTo>
                    <a:pt x="9843" y="47105"/>
                    <a:pt x="9955" y="47062"/>
                    <a:pt x="10040" y="46979"/>
                  </a:cubicBezTo>
                  <a:lnTo>
                    <a:pt x="10082" y="46936"/>
                  </a:lnTo>
                  <a:cubicBezTo>
                    <a:pt x="10089" y="46929"/>
                    <a:pt x="10096" y="46925"/>
                    <a:pt x="10102" y="46918"/>
                  </a:cubicBezTo>
                  <a:lnTo>
                    <a:pt x="10156" y="46864"/>
                  </a:lnTo>
                  <a:lnTo>
                    <a:pt x="10392" y="46629"/>
                  </a:lnTo>
                  <a:cubicBezTo>
                    <a:pt x="10399" y="46618"/>
                    <a:pt x="10407" y="46606"/>
                    <a:pt x="10415" y="46594"/>
                  </a:cubicBezTo>
                  <a:lnTo>
                    <a:pt x="41543" y="14183"/>
                  </a:lnTo>
                  <a:cubicBezTo>
                    <a:pt x="41616" y="14108"/>
                    <a:pt x="41668" y="14014"/>
                    <a:pt x="41692" y="13913"/>
                  </a:cubicBezTo>
                  <a:cubicBezTo>
                    <a:pt x="41694" y="13903"/>
                    <a:pt x="41693" y="13893"/>
                    <a:pt x="41695" y="13882"/>
                  </a:cubicBezTo>
                  <a:cubicBezTo>
                    <a:pt x="41785" y="13673"/>
                    <a:pt x="42171" y="12787"/>
                    <a:pt x="42699" y="11570"/>
                  </a:cubicBezTo>
                  <a:lnTo>
                    <a:pt x="42847" y="11225"/>
                  </a:lnTo>
                  <a:lnTo>
                    <a:pt x="43359" y="10048"/>
                  </a:lnTo>
                  <a:lnTo>
                    <a:pt x="43662" y="9348"/>
                  </a:lnTo>
                  <a:lnTo>
                    <a:pt x="44035" y="8491"/>
                  </a:lnTo>
                  <a:cubicBezTo>
                    <a:pt x="44113" y="8307"/>
                    <a:pt x="44193" y="8124"/>
                    <a:pt x="44274" y="7939"/>
                  </a:cubicBezTo>
                  <a:lnTo>
                    <a:pt x="44542" y="7320"/>
                  </a:lnTo>
                  <a:cubicBezTo>
                    <a:pt x="44664" y="7038"/>
                    <a:pt x="44786" y="6757"/>
                    <a:pt x="44907" y="6479"/>
                  </a:cubicBezTo>
                  <a:lnTo>
                    <a:pt x="45207" y="5789"/>
                  </a:lnTo>
                  <a:lnTo>
                    <a:pt x="45952" y="4071"/>
                  </a:lnTo>
                  <a:cubicBezTo>
                    <a:pt x="46049" y="3850"/>
                    <a:pt x="46142" y="3637"/>
                    <a:pt x="46229" y="3435"/>
                  </a:cubicBezTo>
                  <a:cubicBezTo>
                    <a:pt x="46265" y="3351"/>
                    <a:pt x="46300" y="3271"/>
                    <a:pt x="46335" y="3191"/>
                  </a:cubicBezTo>
                  <a:cubicBezTo>
                    <a:pt x="46392" y="3058"/>
                    <a:pt x="46448" y="2929"/>
                    <a:pt x="46501" y="2807"/>
                  </a:cubicBezTo>
                  <a:cubicBezTo>
                    <a:pt x="46752" y="2229"/>
                    <a:pt x="46950" y="1774"/>
                    <a:pt x="47070" y="1498"/>
                  </a:cubicBezTo>
                  <a:lnTo>
                    <a:pt x="47155" y="1300"/>
                  </a:lnTo>
                  <a:cubicBezTo>
                    <a:pt x="47161" y="1289"/>
                    <a:pt x="47165" y="1276"/>
                    <a:pt x="47169" y="1267"/>
                  </a:cubicBezTo>
                  <a:cubicBezTo>
                    <a:pt x="47189" y="1224"/>
                    <a:pt x="47199" y="1199"/>
                    <a:pt x="47199" y="1199"/>
                  </a:cubicBezTo>
                  <a:cubicBezTo>
                    <a:pt x="47257" y="1070"/>
                    <a:pt x="47284" y="930"/>
                    <a:pt x="47281" y="789"/>
                  </a:cubicBezTo>
                  <a:cubicBezTo>
                    <a:pt x="47280" y="746"/>
                    <a:pt x="47275" y="705"/>
                    <a:pt x="47268" y="662"/>
                  </a:cubicBezTo>
                  <a:cubicBezTo>
                    <a:pt x="47246" y="542"/>
                    <a:pt x="47197" y="427"/>
                    <a:pt x="47123" y="328"/>
                  </a:cubicBezTo>
                  <a:cubicBezTo>
                    <a:pt x="47076" y="264"/>
                    <a:pt x="47019" y="207"/>
                    <a:pt x="46955" y="160"/>
                  </a:cubicBezTo>
                  <a:cubicBezTo>
                    <a:pt x="46820" y="59"/>
                    <a:pt x="46651" y="0"/>
                    <a:pt x="46466"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19"/>
            <p:cNvSpPr/>
            <p:nvPr/>
          </p:nvSpPr>
          <p:spPr>
            <a:xfrm>
              <a:off x="2510025" y="4213675"/>
              <a:ext cx="366950" cy="368375"/>
            </a:xfrm>
            <a:custGeom>
              <a:avLst/>
              <a:gdLst/>
              <a:ahLst/>
              <a:cxnLst/>
              <a:rect l="l" t="t" r="r" b="b"/>
              <a:pathLst>
                <a:path w="14678" h="14735" extrusionOk="0">
                  <a:moveTo>
                    <a:pt x="13688" y="1"/>
                  </a:moveTo>
                  <a:cubicBezTo>
                    <a:pt x="13559" y="1"/>
                    <a:pt x="13424" y="30"/>
                    <a:pt x="13287" y="93"/>
                  </a:cubicBezTo>
                  <a:lnTo>
                    <a:pt x="680" y="5897"/>
                  </a:lnTo>
                  <a:cubicBezTo>
                    <a:pt x="153" y="6140"/>
                    <a:pt x="94" y="6684"/>
                    <a:pt x="49" y="7156"/>
                  </a:cubicBezTo>
                  <a:cubicBezTo>
                    <a:pt x="1" y="7651"/>
                    <a:pt x="23" y="8133"/>
                    <a:pt x="89" y="8611"/>
                  </a:cubicBezTo>
                  <a:cubicBezTo>
                    <a:pt x="225" y="9582"/>
                    <a:pt x="544" y="10501"/>
                    <a:pt x="1031" y="11302"/>
                  </a:cubicBezTo>
                  <a:cubicBezTo>
                    <a:pt x="2369" y="13508"/>
                    <a:pt x="4879" y="14735"/>
                    <a:pt x="7595" y="14735"/>
                  </a:cubicBezTo>
                  <a:cubicBezTo>
                    <a:pt x="7629" y="14735"/>
                    <a:pt x="7664" y="14735"/>
                    <a:pt x="7699" y="14734"/>
                  </a:cubicBezTo>
                  <a:cubicBezTo>
                    <a:pt x="8293" y="14726"/>
                    <a:pt x="8991" y="14639"/>
                    <a:pt x="9229" y="14049"/>
                  </a:cubicBezTo>
                  <a:lnTo>
                    <a:pt x="14428" y="1180"/>
                  </a:lnTo>
                  <a:cubicBezTo>
                    <a:pt x="14678" y="562"/>
                    <a:pt x="14255" y="1"/>
                    <a:pt x="1368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19"/>
            <p:cNvSpPr/>
            <p:nvPr/>
          </p:nvSpPr>
          <p:spPr>
            <a:xfrm>
              <a:off x="2619550" y="4274825"/>
              <a:ext cx="235200" cy="307225"/>
            </a:xfrm>
            <a:custGeom>
              <a:avLst/>
              <a:gdLst/>
              <a:ahLst/>
              <a:cxnLst/>
              <a:rect l="l" t="t" r="r" b="b"/>
              <a:pathLst>
                <a:path w="9408" h="12289" extrusionOk="0">
                  <a:moveTo>
                    <a:pt x="9407" y="318"/>
                  </a:moveTo>
                  <a:lnTo>
                    <a:pt x="8810" y="1795"/>
                  </a:lnTo>
                  <a:lnTo>
                    <a:pt x="8810" y="1795"/>
                  </a:lnTo>
                  <a:cubicBezTo>
                    <a:pt x="8810" y="1796"/>
                    <a:pt x="8810" y="1796"/>
                    <a:pt x="8810" y="1796"/>
                  </a:cubicBezTo>
                  <a:lnTo>
                    <a:pt x="9407" y="318"/>
                  </a:lnTo>
                  <a:close/>
                  <a:moveTo>
                    <a:pt x="7480" y="0"/>
                  </a:moveTo>
                  <a:cubicBezTo>
                    <a:pt x="5468" y="4116"/>
                    <a:pt x="2912" y="8048"/>
                    <a:pt x="1" y="11668"/>
                  </a:cubicBezTo>
                  <a:cubicBezTo>
                    <a:pt x="990" y="12075"/>
                    <a:pt x="2086" y="12289"/>
                    <a:pt x="3217" y="12289"/>
                  </a:cubicBezTo>
                  <a:cubicBezTo>
                    <a:pt x="3250" y="12289"/>
                    <a:pt x="3284" y="12289"/>
                    <a:pt x="3318" y="12288"/>
                  </a:cubicBezTo>
                  <a:cubicBezTo>
                    <a:pt x="3912" y="12280"/>
                    <a:pt x="4610" y="12192"/>
                    <a:pt x="4848" y="11603"/>
                  </a:cubicBezTo>
                  <a:lnTo>
                    <a:pt x="8810" y="1795"/>
                  </a:lnTo>
                  <a:lnTo>
                    <a:pt x="8810" y="1795"/>
                  </a:lnTo>
                  <a:cubicBezTo>
                    <a:pt x="8494" y="1112"/>
                    <a:pt x="8042" y="501"/>
                    <a:pt x="7480"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19"/>
            <p:cNvSpPr/>
            <p:nvPr/>
          </p:nvSpPr>
          <p:spPr>
            <a:xfrm>
              <a:off x="2767075" y="4213675"/>
              <a:ext cx="109925" cy="106050"/>
            </a:xfrm>
            <a:custGeom>
              <a:avLst/>
              <a:gdLst/>
              <a:ahLst/>
              <a:cxnLst/>
              <a:rect l="l" t="t" r="r" b="b"/>
              <a:pathLst>
                <a:path w="4397" h="4242" extrusionOk="0">
                  <a:moveTo>
                    <a:pt x="3406" y="1"/>
                  </a:moveTo>
                  <a:cubicBezTo>
                    <a:pt x="3278" y="1"/>
                    <a:pt x="3142" y="30"/>
                    <a:pt x="3006" y="93"/>
                  </a:cubicBezTo>
                  <a:lnTo>
                    <a:pt x="0" y="1476"/>
                  </a:lnTo>
                  <a:cubicBezTo>
                    <a:pt x="535" y="1689"/>
                    <a:pt x="1033" y="1986"/>
                    <a:pt x="1476" y="2355"/>
                  </a:cubicBezTo>
                  <a:cubicBezTo>
                    <a:pt x="2083" y="2864"/>
                    <a:pt x="2569" y="3510"/>
                    <a:pt x="2909" y="4242"/>
                  </a:cubicBezTo>
                  <a:cubicBezTo>
                    <a:pt x="3623" y="2475"/>
                    <a:pt x="4146" y="1180"/>
                    <a:pt x="4146" y="1180"/>
                  </a:cubicBezTo>
                  <a:cubicBezTo>
                    <a:pt x="4397" y="562"/>
                    <a:pt x="3973" y="1"/>
                    <a:pt x="34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19"/>
            <p:cNvSpPr/>
            <p:nvPr/>
          </p:nvSpPr>
          <p:spPr>
            <a:xfrm>
              <a:off x="1713975" y="4361325"/>
              <a:ext cx="1031075" cy="1052850"/>
            </a:xfrm>
            <a:custGeom>
              <a:avLst/>
              <a:gdLst/>
              <a:ahLst/>
              <a:cxnLst/>
              <a:rect l="l" t="t" r="r" b="b"/>
              <a:pathLst>
                <a:path w="41243" h="42114" extrusionOk="0">
                  <a:moveTo>
                    <a:pt x="32593" y="1"/>
                  </a:moveTo>
                  <a:cubicBezTo>
                    <a:pt x="32465" y="1"/>
                    <a:pt x="32328" y="53"/>
                    <a:pt x="32211" y="170"/>
                  </a:cubicBezTo>
                  <a:lnTo>
                    <a:pt x="227" y="32271"/>
                  </a:lnTo>
                  <a:cubicBezTo>
                    <a:pt x="21" y="32476"/>
                    <a:pt x="0" y="32787"/>
                    <a:pt x="180" y="32958"/>
                  </a:cubicBezTo>
                  <a:lnTo>
                    <a:pt x="9667" y="42005"/>
                  </a:lnTo>
                  <a:cubicBezTo>
                    <a:pt x="9743" y="42078"/>
                    <a:pt x="9843" y="42113"/>
                    <a:pt x="9947" y="42113"/>
                  </a:cubicBezTo>
                  <a:cubicBezTo>
                    <a:pt x="10089" y="42113"/>
                    <a:pt x="10239" y="42049"/>
                    <a:pt x="10352" y="41926"/>
                  </a:cubicBezTo>
                  <a:lnTo>
                    <a:pt x="40948" y="8398"/>
                  </a:lnTo>
                  <a:cubicBezTo>
                    <a:pt x="41243" y="8075"/>
                    <a:pt x="41078" y="7620"/>
                    <a:pt x="40698" y="7620"/>
                  </a:cubicBezTo>
                  <a:cubicBezTo>
                    <a:pt x="40675" y="7620"/>
                    <a:pt x="40652" y="7622"/>
                    <a:pt x="40627" y="7625"/>
                  </a:cubicBezTo>
                  <a:lnTo>
                    <a:pt x="37282" y="8104"/>
                  </a:lnTo>
                  <a:cubicBezTo>
                    <a:pt x="37239" y="8110"/>
                    <a:pt x="37198" y="8113"/>
                    <a:pt x="37157" y="8113"/>
                  </a:cubicBezTo>
                  <a:cubicBezTo>
                    <a:pt x="36657" y="8113"/>
                    <a:pt x="36319" y="7666"/>
                    <a:pt x="36461" y="7140"/>
                  </a:cubicBezTo>
                  <a:lnTo>
                    <a:pt x="37114" y="4711"/>
                  </a:lnTo>
                  <a:cubicBezTo>
                    <a:pt x="37258" y="4174"/>
                    <a:pt x="36907" y="3737"/>
                    <a:pt x="36417" y="3737"/>
                  </a:cubicBezTo>
                  <a:cubicBezTo>
                    <a:pt x="36326" y="3737"/>
                    <a:pt x="36230" y="3752"/>
                    <a:pt x="36131" y="3785"/>
                  </a:cubicBezTo>
                  <a:lnTo>
                    <a:pt x="33556" y="4636"/>
                  </a:lnTo>
                  <a:cubicBezTo>
                    <a:pt x="33458" y="4669"/>
                    <a:pt x="33362" y="4684"/>
                    <a:pt x="33270" y="4684"/>
                  </a:cubicBezTo>
                  <a:cubicBezTo>
                    <a:pt x="32823" y="4684"/>
                    <a:pt x="32484" y="4321"/>
                    <a:pt x="32548" y="3831"/>
                  </a:cubicBezTo>
                  <a:lnTo>
                    <a:pt x="32995" y="472"/>
                  </a:lnTo>
                  <a:cubicBezTo>
                    <a:pt x="33034" y="184"/>
                    <a:pt x="32831" y="1"/>
                    <a:pt x="325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19"/>
            <p:cNvSpPr/>
            <p:nvPr/>
          </p:nvSpPr>
          <p:spPr>
            <a:xfrm>
              <a:off x="1888925" y="4551850"/>
              <a:ext cx="856125" cy="862325"/>
            </a:xfrm>
            <a:custGeom>
              <a:avLst/>
              <a:gdLst/>
              <a:ahLst/>
              <a:cxnLst/>
              <a:rect l="l" t="t" r="r" b="b"/>
              <a:pathLst>
                <a:path w="34245" h="34493" extrusionOk="0">
                  <a:moveTo>
                    <a:pt x="33701" y="0"/>
                  </a:moveTo>
                  <a:cubicBezTo>
                    <a:pt x="33678" y="0"/>
                    <a:pt x="33654" y="2"/>
                    <a:pt x="33629" y="6"/>
                  </a:cubicBezTo>
                  <a:lnTo>
                    <a:pt x="30285" y="483"/>
                  </a:lnTo>
                  <a:cubicBezTo>
                    <a:pt x="30242" y="490"/>
                    <a:pt x="30200" y="493"/>
                    <a:pt x="30159" y="493"/>
                  </a:cubicBezTo>
                  <a:cubicBezTo>
                    <a:pt x="29904" y="493"/>
                    <a:pt x="29693" y="376"/>
                    <a:pt x="29565" y="193"/>
                  </a:cubicBezTo>
                  <a:lnTo>
                    <a:pt x="1" y="31840"/>
                  </a:lnTo>
                  <a:lnTo>
                    <a:pt x="2669" y="34384"/>
                  </a:lnTo>
                  <a:cubicBezTo>
                    <a:pt x="2746" y="34457"/>
                    <a:pt x="2846" y="34492"/>
                    <a:pt x="2950" y="34492"/>
                  </a:cubicBezTo>
                  <a:cubicBezTo>
                    <a:pt x="3092" y="34492"/>
                    <a:pt x="3241" y="34428"/>
                    <a:pt x="3354" y="34305"/>
                  </a:cubicBezTo>
                  <a:lnTo>
                    <a:pt x="33950" y="777"/>
                  </a:lnTo>
                  <a:cubicBezTo>
                    <a:pt x="34244" y="454"/>
                    <a:pt x="34081" y="0"/>
                    <a:pt x="3370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19"/>
            <p:cNvSpPr/>
            <p:nvPr/>
          </p:nvSpPr>
          <p:spPr>
            <a:xfrm>
              <a:off x="1713975" y="4361350"/>
              <a:ext cx="825850" cy="886450"/>
            </a:xfrm>
            <a:custGeom>
              <a:avLst/>
              <a:gdLst/>
              <a:ahLst/>
              <a:cxnLst/>
              <a:rect l="l" t="t" r="r" b="b"/>
              <a:pathLst>
                <a:path w="33034" h="35458" extrusionOk="0">
                  <a:moveTo>
                    <a:pt x="32592" y="1"/>
                  </a:moveTo>
                  <a:cubicBezTo>
                    <a:pt x="32465" y="1"/>
                    <a:pt x="32328" y="53"/>
                    <a:pt x="32211" y="169"/>
                  </a:cubicBezTo>
                  <a:lnTo>
                    <a:pt x="227" y="32270"/>
                  </a:lnTo>
                  <a:cubicBezTo>
                    <a:pt x="21" y="32475"/>
                    <a:pt x="0" y="32787"/>
                    <a:pt x="180" y="32957"/>
                  </a:cubicBezTo>
                  <a:lnTo>
                    <a:pt x="2801" y="35458"/>
                  </a:lnTo>
                  <a:lnTo>
                    <a:pt x="32690" y="4407"/>
                  </a:lnTo>
                  <a:cubicBezTo>
                    <a:pt x="32576" y="4257"/>
                    <a:pt x="32518" y="4057"/>
                    <a:pt x="32548" y="3830"/>
                  </a:cubicBezTo>
                  <a:lnTo>
                    <a:pt x="32995" y="472"/>
                  </a:lnTo>
                  <a:cubicBezTo>
                    <a:pt x="33034" y="184"/>
                    <a:pt x="32831" y="1"/>
                    <a:pt x="32592"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19"/>
            <p:cNvSpPr/>
            <p:nvPr/>
          </p:nvSpPr>
          <p:spPr>
            <a:xfrm>
              <a:off x="2806525" y="4213675"/>
              <a:ext cx="70450" cy="106050"/>
            </a:xfrm>
            <a:custGeom>
              <a:avLst/>
              <a:gdLst/>
              <a:ahLst/>
              <a:cxnLst/>
              <a:rect l="l" t="t" r="r" b="b"/>
              <a:pathLst>
                <a:path w="2818" h="4242" extrusionOk="0">
                  <a:moveTo>
                    <a:pt x="1827" y="1"/>
                  </a:moveTo>
                  <a:cubicBezTo>
                    <a:pt x="1699" y="1"/>
                    <a:pt x="1563" y="30"/>
                    <a:pt x="1427" y="93"/>
                  </a:cubicBezTo>
                  <a:lnTo>
                    <a:pt x="996" y="291"/>
                  </a:lnTo>
                  <a:cubicBezTo>
                    <a:pt x="681" y="1014"/>
                    <a:pt x="350" y="1733"/>
                    <a:pt x="1" y="2446"/>
                  </a:cubicBezTo>
                  <a:cubicBezTo>
                    <a:pt x="563" y="2947"/>
                    <a:pt x="1016" y="3558"/>
                    <a:pt x="1331" y="4242"/>
                  </a:cubicBezTo>
                  <a:lnTo>
                    <a:pt x="1928" y="2764"/>
                  </a:lnTo>
                  <a:lnTo>
                    <a:pt x="2003" y="2582"/>
                  </a:lnTo>
                  <a:lnTo>
                    <a:pt x="2019" y="2541"/>
                  </a:lnTo>
                  <a:cubicBezTo>
                    <a:pt x="2045" y="2475"/>
                    <a:pt x="2072" y="2410"/>
                    <a:pt x="2097" y="2348"/>
                  </a:cubicBezTo>
                  <a:cubicBezTo>
                    <a:pt x="2177" y="2150"/>
                    <a:pt x="2248" y="1973"/>
                    <a:pt x="2310" y="1820"/>
                  </a:cubicBezTo>
                  <a:lnTo>
                    <a:pt x="2362" y="1691"/>
                  </a:lnTo>
                  <a:cubicBezTo>
                    <a:pt x="2378" y="1654"/>
                    <a:pt x="2391" y="1621"/>
                    <a:pt x="2403" y="1588"/>
                  </a:cubicBezTo>
                  <a:cubicBezTo>
                    <a:pt x="2458" y="1455"/>
                    <a:pt x="2499" y="1352"/>
                    <a:pt x="2526" y="1283"/>
                  </a:cubicBezTo>
                  <a:lnTo>
                    <a:pt x="2540" y="1248"/>
                  </a:lnTo>
                  <a:lnTo>
                    <a:pt x="2567" y="1180"/>
                  </a:lnTo>
                  <a:cubicBezTo>
                    <a:pt x="2818" y="562"/>
                    <a:pt x="2395" y="1"/>
                    <a:pt x="182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19"/>
            <p:cNvSpPr/>
            <p:nvPr/>
          </p:nvSpPr>
          <p:spPr>
            <a:xfrm>
              <a:off x="1713950" y="5157250"/>
              <a:ext cx="270125" cy="257225"/>
            </a:xfrm>
            <a:custGeom>
              <a:avLst/>
              <a:gdLst/>
              <a:ahLst/>
              <a:cxnLst/>
              <a:rect l="l" t="t" r="r" b="b"/>
              <a:pathLst>
                <a:path w="10805" h="10289" extrusionOk="0">
                  <a:moveTo>
                    <a:pt x="833" y="0"/>
                  </a:moveTo>
                  <a:cubicBezTo>
                    <a:pt x="716" y="0"/>
                    <a:pt x="599" y="47"/>
                    <a:pt x="512" y="139"/>
                  </a:cubicBezTo>
                  <a:lnTo>
                    <a:pt x="170" y="497"/>
                  </a:lnTo>
                  <a:cubicBezTo>
                    <a:pt x="0" y="674"/>
                    <a:pt x="7" y="955"/>
                    <a:pt x="185" y="1125"/>
                  </a:cubicBezTo>
                  <a:lnTo>
                    <a:pt x="9664" y="10165"/>
                  </a:lnTo>
                  <a:cubicBezTo>
                    <a:pt x="9750" y="10247"/>
                    <a:pt x="9861" y="10288"/>
                    <a:pt x="9971" y="10288"/>
                  </a:cubicBezTo>
                  <a:cubicBezTo>
                    <a:pt x="10088" y="10288"/>
                    <a:pt x="10205" y="10242"/>
                    <a:pt x="10293" y="10150"/>
                  </a:cubicBezTo>
                  <a:lnTo>
                    <a:pt x="10635" y="9791"/>
                  </a:lnTo>
                  <a:cubicBezTo>
                    <a:pt x="10804" y="9613"/>
                    <a:pt x="10798" y="9332"/>
                    <a:pt x="10620" y="9163"/>
                  </a:cubicBezTo>
                  <a:lnTo>
                    <a:pt x="1141" y="123"/>
                  </a:lnTo>
                  <a:cubicBezTo>
                    <a:pt x="1054" y="41"/>
                    <a:pt x="944" y="0"/>
                    <a:pt x="83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8" name="Google Shape;1008;p19"/>
          <p:cNvGrpSpPr/>
          <p:nvPr/>
        </p:nvGrpSpPr>
        <p:grpSpPr>
          <a:xfrm>
            <a:off x="569925" y="4073765"/>
            <a:ext cx="340786" cy="570834"/>
            <a:chOff x="2002900" y="3914700"/>
            <a:chExt cx="259350" cy="434425"/>
          </a:xfrm>
        </p:grpSpPr>
        <p:sp>
          <p:nvSpPr>
            <p:cNvPr id="1009" name="Google Shape;1009;p19"/>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19"/>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1" name="Google Shape;1011;p19"/>
          <p:cNvGrpSpPr/>
          <p:nvPr/>
        </p:nvGrpSpPr>
        <p:grpSpPr>
          <a:xfrm>
            <a:off x="1237185" y="3133726"/>
            <a:ext cx="340589" cy="570900"/>
            <a:chOff x="4347400" y="1195150"/>
            <a:chExt cx="259200" cy="434475"/>
          </a:xfrm>
        </p:grpSpPr>
        <p:sp>
          <p:nvSpPr>
            <p:cNvPr id="1012" name="Google Shape;1012;p19"/>
            <p:cNvSpPr/>
            <p:nvPr/>
          </p:nvSpPr>
          <p:spPr>
            <a:xfrm>
              <a:off x="4347400" y="1206300"/>
              <a:ext cx="243750" cy="423325"/>
            </a:xfrm>
            <a:custGeom>
              <a:avLst/>
              <a:gdLst/>
              <a:ahLst/>
              <a:cxnLst/>
              <a:rect l="l" t="t" r="r" b="b"/>
              <a:pathLst>
                <a:path w="9750" h="16933" extrusionOk="0">
                  <a:moveTo>
                    <a:pt x="2975" y="1"/>
                  </a:moveTo>
                  <a:cubicBezTo>
                    <a:pt x="2639" y="1"/>
                    <a:pt x="2301" y="57"/>
                    <a:pt x="1982" y="174"/>
                  </a:cubicBezTo>
                  <a:cubicBezTo>
                    <a:pt x="1348" y="394"/>
                    <a:pt x="800" y="857"/>
                    <a:pt x="467" y="1435"/>
                  </a:cubicBezTo>
                  <a:cubicBezTo>
                    <a:pt x="381" y="1578"/>
                    <a:pt x="316" y="1733"/>
                    <a:pt x="252" y="1883"/>
                  </a:cubicBezTo>
                  <a:cubicBezTo>
                    <a:pt x="205" y="2038"/>
                    <a:pt x="140" y="2197"/>
                    <a:pt x="113" y="2349"/>
                  </a:cubicBezTo>
                  <a:cubicBezTo>
                    <a:pt x="40" y="2656"/>
                    <a:pt x="12" y="2969"/>
                    <a:pt x="7" y="3274"/>
                  </a:cubicBezTo>
                  <a:cubicBezTo>
                    <a:pt x="1" y="4505"/>
                    <a:pt x="393" y="5597"/>
                    <a:pt x="681" y="6626"/>
                  </a:cubicBezTo>
                  <a:cubicBezTo>
                    <a:pt x="1267" y="8738"/>
                    <a:pt x="1974" y="10867"/>
                    <a:pt x="3022" y="12849"/>
                  </a:cubicBezTo>
                  <a:cubicBezTo>
                    <a:pt x="3550" y="13823"/>
                    <a:pt x="4106" y="14828"/>
                    <a:pt x="4976" y="15667"/>
                  </a:cubicBezTo>
                  <a:cubicBezTo>
                    <a:pt x="5198" y="15876"/>
                    <a:pt x="5437" y="16066"/>
                    <a:pt x="5690" y="16234"/>
                  </a:cubicBezTo>
                  <a:cubicBezTo>
                    <a:pt x="5950" y="16399"/>
                    <a:pt x="6225" y="16537"/>
                    <a:pt x="6510" y="16649"/>
                  </a:cubicBezTo>
                  <a:cubicBezTo>
                    <a:pt x="6792" y="16755"/>
                    <a:pt x="7082" y="16849"/>
                    <a:pt x="7404" y="16898"/>
                  </a:cubicBezTo>
                  <a:cubicBezTo>
                    <a:pt x="7537" y="16917"/>
                    <a:pt x="7677" y="16932"/>
                    <a:pt x="7824" y="16932"/>
                  </a:cubicBezTo>
                  <a:cubicBezTo>
                    <a:pt x="8027" y="16932"/>
                    <a:pt x="8243" y="16903"/>
                    <a:pt x="8470" y="16817"/>
                  </a:cubicBezTo>
                  <a:cubicBezTo>
                    <a:pt x="8659" y="16743"/>
                    <a:pt x="8852" y="16619"/>
                    <a:pt x="8991" y="16454"/>
                  </a:cubicBezTo>
                  <a:cubicBezTo>
                    <a:pt x="9073" y="16368"/>
                    <a:pt x="9106" y="16304"/>
                    <a:pt x="9155" y="16233"/>
                  </a:cubicBezTo>
                  <a:cubicBezTo>
                    <a:pt x="9203" y="16165"/>
                    <a:pt x="9246" y="16093"/>
                    <a:pt x="9282" y="16019"/>
                  </a:cubicBezTo>
                  <a:cubicBezTo>
                    <a:pt x="9434" y="15731"/>
                    <a:pt x="9538" y="15422"/>
                    <a:pt x="9589" y="15100"/>
                  </a:cubicBezTo>
                  <a:cubicBezTo>
                    <a:pt x="9696" y="14478"/>
                    <a:pt x="9645" y="13875"/>
                    <a:pt x="9540" y="13302"/>
                  </a:cubicBezTo>
                  <a:cubicBezTo>
                    <a:pt x="9436" y="12733"/>
                    <a:pt x="9251" y="12170"/>
                    <a:pt x="9071" y="11662"/>
                  </a:cubicBezTo>
                  <a:cubicBezTo>
                    <a:pt x="8890" y="11142"/>
                    <a:pt x="8701" y="10621"/>
                    <a:pt x="8494" y="10106"/>
                  </a:cubicBezTo>
                  <a:cubicBezTo>
                    <a:pt x="8074" y="9070"/>
                    <a:pt x="7607" y="8070"/>
                    <a:pt x="6961" y="7101"/>
                  </a:cubicBezTo>
                  <a:cubicBezTo>
                    <a:pt x="6784" y="6850"/>
                    <a:pt x="6578" y="6622"/>
                    <a:pt x="6349" y="6418"/>
                  </a:cubicBezTo>
                  <a:cubicBezTo>
                    <a:pt x="6110" y="6215"/>
                    <a:pt x="5827" y="6025"/>
                    <a:pt x="5464" y="5935"/>
                  </a:cubicBezTo>
                  <a:cubicBezTo>
                    <a:pt x="5366" y="5907"/>
                    <a:pt x="5262" y="5894"/>
                    <a:pt x="5156" y="5894"/>
                  </a:cubicBezTo>
                  <a:cubicBezTo>
                    <a:pt x="4873" y="5894"/>
                    <a:pt x="4580" y="5988"/>
                    <a:pt x="4368" y="6140"/>
                  </a:cubicBezTo>
                  <a:cubicBezTo>
                    <a:pt x="4083" y="6338"/>
                    <a:pt x="3871" y="6572"/>
                    <a:pt x="3695" y="6848"/>
                  </a:cubicBezTo>
                  <a:cubicBezTo>
                    <a:pt x="3350" y="7402"/>
                    <a:pt x="3250" y="8044"/>
                    <a:pt x="3271" y="8634"/>
                  </a:cubicBezTo>
                  <a:cubicBezTo>
                    <a:pt x="3297" y="9228"/>
                    <a:pt x="3424" y="9799"/>
                    <a:pt x="3613" y="10339"/>
                  </a:cubicBezTo>
                  <a:cubicBezTo>
                    <a:pt x="3800" y="10878"/>
                    <a:pt x="4045" y="11395"/>
                    <a:pt x="4341" y="11883"/>
                  </a:cubicBezTo>
                  <a:cubicBezTo>
                    <a:pt x="4639" y="12369"/>
                    <a:pt x="4981" y="12832"/>
                    <a:pt x="5427" y="13230"/>
                  </a:cubicBezTo>
                  <a:cubicBezTo>
                    <a:pt x="5486" y="13284"/>
                    <a:pt x="5560" y="13310"/>
                    <a:pt x="5635" y="13310"/>
                  </a:cubicBezTo>
                  <a:cubicBezTo>
                    <a:pt x="5718" y="13310"/>
                    <a:pt x="5802" y="13277"/>
                    <a:pt x="5863" y="13210"/>
                  </a:cubicBezTo>
                  <a:cubicBezTo>
                    <a:pt x="5978" y="13084"/>
                    <a:pt x="5969" y="12890"/>
                    <a:pt x="5842" y="12774"/>
                  </a:cubicBezTo>
                  <a:lnTo>
                    <a:pt x="5837" y="12769"/>
                  </a:lnTo>
                  <a:cubicBezTo>
                    <a:pt x="5475" y="12431"/>
                    <a:pt x="5167" y="12000"/>
                    <a:pt x="4907" y="11548"/>
                  </a:cubicBezTo>
                  <a:cubicBezTo>
                    <a:pt x="4646" y="11096"/>
                    <a:pt x="4434" y="10617"/>
                    <a:pt x="4275" y="10119"/>
                  </a:cubicBezTo>
                  <a:cubicBezTo>
                    <a:pt x="4114" y="9625"/>
                    <a:pt x="4017" y="9115"/>
                    <a:pt x="4008" y="8617"/>
                  </a:cubicBezTo>
                  <a:cubicBezTo>
                    <a:pt x="4001" y="8121"/>
                    <a:pt x="4103" y="7639"/>
                    <a:pt x="4350" y="7267"/>
                  </a:cubicBezTo>
                  <a:cubicBezTo>
                    <a:pt x="4470" y="7084"/>
                    <a:pt x="4624" y="6928"/>
                    <a:pt x="4806" y="6806"/>
                  </a:cubicBezTo>
                  <a:cubicBezTo>
                    <a:pt x="4914" y="6740"/>
                    <a:pt x="5012" y="6705"/>
                    <a:pt x="5118" y="6705"/>
                  </a:cubicBezTo>
                  <a:cubicBezTo>
                    <a:pt x="5167" y="6705"/>
                    <a:pt x="5217" y="6712"/>
                    <a:pt x="5271" y="6728"/>
                  </a:cubicBezTo>
                  <a:cubicBezTo>
                    <a:pt x="5616" y="6820"/>
                    <a:pt x="5991" y="7194"/>
                    <a:pt x="6261" y="7593"/>
                  </a:cubicBezTo>
                  <a:cubicBezTo>
                    <a:pt x="6532" y="8004"/>
                    <a:pt x="6797" y="8492"/>
                    <a:pt x="7023" y="8965"/>
                  </a:cubicBezTo>
                  <a:cubicBezTo>
                    <a:pt x="7255" y="9444"/>
                    <a:pt x="7463" y="9936"/>
                    <a:pt x="7656" y="10436"/>
                  </a:cubicBezTo>
                  <a:cubicBezTo>
                    <a:pt x="7850" y="10936"/>
                    <a:pt x="8028" y="11445"/>
                    <a:pt x="8198" y="11959"/>
                  </a:cubicBezTo>
                  <a:cubicBezTo>
                    <a:pt x="8376" y="12482"/>
                    <a:pt x="8523" y="12963"/>
                    <a:pt x="8611" y="13470"/>
                  </a:cubicBezTo>
                  <a:cubicBezTo>
                    <a:pt x="8697" y="13970"/>
                    <a:pt x="8725" y="14474"/>
                    <a:pt x="8638" y="14930"/>
                  </a:cubicBezTo>
                  <a:cubicBezTo>
                    <a:pt x="8602" y="15149"/>
                    <a:pt x="8529" y="15361"/>
                    <a:pt x="8421" y="15556"/>
                  </a:cubicBezTo>
                  <a:cubicBezTo>
                    <a:pt x="8399" y="15603"/>
                    <a:pt x="8370" y="15649"/>
                    <a:pt x="8338" y="15692"/>
                  </a:cubicBezTo>
                  <a:cubicBezTo>
                    <a:pt x="8310" y="15732"/>
                    <a:pt x="8275" y="15789"/>
                    <a:pt x="8259" y="15799"/>
                  </a:cubicBezTo>
                  <a:cubicBezTo>
                    <a:pt x="8222" y="15845"/>
                    <a:pt x="8175" y="15869"/>
                    <a:pt x="8113" y="15895"/>
                  </a:cubicBezTo>
                  <a:cubicBezTo>
                    <a:pt x="8044" y="15923"/>
                    <a:pt x="7949" y="15936"/>
                    <a:pt x="7841" y="15936"/>
                  </a:cubicBezTo>
                  <a:cubicBezTo>
                    <a:pt x="7755" y="15936"/>
                    <a:pt x="7660" y="15928"/>
                    <a:pt x="7563" y="15911"/>
                  </a:cubicBezTo>
                  <a:cubicBezTo>
                    <a:pt x="7345" y="15874"/>
                    <a:pt x="7112" y="15798"/>
                    <a:pt x="6885" y="15708"/>
                  </a:cubicBezTo>
                  <a:cubicBezTo>
                    <a:pt x="6662" y="15618"/>
                    <a:pt x="6449" y="15508"/>
                    <a:pt x="6247" y="15380"/>
                  </a:cubicBezTo>
                  <a:cubicBezTo>
                    <a:pt x="6047" y="15245"/>
                    <a:pt x="5858" y="15093"/>
                    <a:pt x="5683" y="14927"/>
                  </a:cubicBezTo>
                  <a:cubicBezTo>
                    <a:pt x="4972" y="14241"/>
                    <a:pt x="4442" y="13310"/>
                    <a:pt x="3941" y="12367"/>
                  </a:cubicBezTo>
                  <a:cubicBezTo>
                    <a:pt x="2954" y="10477"/>
                    <a:pt x="2278" y="8431"/>
                    <a:pt x="1709" y="6336"/>
                  </a:cubicBezTo>
                  <a:cubicBezTo>
                    <a:pt x="1409" y="5273"/>
                    <a:pt x="1074" y="4258"/>
                    <a:pt x="1091" y="3289"/>
                  </a:cubicBezTo>
                  <a:cubicBezTo>
                    <a:pt x="1099" y="2809"/>
                    <a:pt x="1193" y="2344"/>
                    <a:pt x="1409" y="1983"/>
                  </a:cubicBezTo>
                  <a:cubicBezTo>
                    <a:pt x="1516" y="1801"/>
                    <a:pt x="1651" y="1639"/>
                    <a:pt x="1808" y="1499"/>
                  </a:cubicBezTo>
                  <a:cubicBezTo>
                    <a:pt x="1973" y="1371"/>
                    <a:pt x="2148" y="1248"/>
                    <a:pt x="2350" y="1183"/>
                  </a:cubicBezTo>
                  <a:cubicBezTo>
                    <a:pt x="2557" y="1103"/>
                    <a:pt x="2780" y="1064"/>
                    <a:pt x="3005" y="1064"/>
                  </a:cubicBezTo>
                  <a:cubicBezTo>
                    <a:pt x="3208" y="1064"/>
                    <a:pt x="3412" y="1096"/>
                    <a:pt x="3608" y="1160"/>
                  </a:cubicBezTo>
                  <a:cubicBezTo>
                    <a:pt x="3814" y="1225"/>
                    <a:pt x="4010" y="1328"/>
                    <a:pt x="4191" y="1455"/>
                  </a:cubicBezTo>
                  <a:cubicBezTo>
                    <a:pt x="4380" y="1586"/>
                    <a:pt x="4561" y="1752"/>
                    <a:pt x="4729" y="1928"/>
                  </a:cubicBezTo>
                  <a:cubicBezTo>
                    <a:pt x="5402" y="2651"/>
                    <a:pt x="5889" y="3603"/>
                    <a:pt x="6408" y="4564"/>
                  </a:cubicBezTo>
                  <a:cubicBezTo>
                    <a:pt x="7427" y="6485"/>
                    <a:pt x="8393" y="8421"/>
                    <a:pt x="9117" y="10455"/>
                  </a:cubicBezTo>
                  <a:lnTo>
                    <a:pt x="9117" y="10456"/>
                  </a:lnTo>
                  <a:cubicBezTo>
                    <a:pt x="9161" y="10582"/>
                    <a:pt x="9280" y="10662"/>
                    <a:pt x="9408" y="10662"/>
                  </a:cubicBezTo>
                  <a:cubicBezTo>
                    <a:pt x="9438" y="10662"/>
                    <a:pt x="9469" y="10658"/>
                    <a:pt x="9499" y="10648"/>
                  </a:cubicBezTo>
                  <a:cubicBezTo>
                    <a:pt x="9658" y="10599"/>
                    <a:pt x="9750" y="10433"/>
                    <a:pt x="9706" y="10272"/>
                  </a:cubicBezTo>
                  <a:cubicBezTo>
                    <a:pt x="9132" y="8130"/>
                    <a:pt x="8227" y="6099"/>
                    <a:pt x="7259" y="4131"/>
                  </a:cubicBezTo>
                  <a:cubicBezTo>
                    <a:pt x="6783" y="3157"/>
                    <a:pt x="6303" y="2115"/>
                    <a:pt x="5487" y="1223"/>
                  </a:cubicBezTo>
                  <a:cubicBezTo>
                    <a:pt x="5280" y="1001"/>
                    <a:pt x="5061" y="793"/>
                    <a:pt x="4804" y="608"/>
                  </a:cubicBezTo>
                  <a:cubicBezTo>
                    <a:pt x="4541" y="418"/>
                    <a:pt x="4251" y="261"/>
                    <a:pt x="3937" y="158"/>
                  </a:cubicBezTo>
                  <a:cubicBezTo>
                    <a:pt x="3630" y="54"/>
                    <a:pt x="3303" y="1"/>
                    <a:pt x="2975"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19"/>
            <p:cNvSpPr/>
            <p:nvPr/>
          </p:nvSpPr>
          <p:spPr>
            <a:xfrm>
              <a:off x="4362875" y="1195150"/>
              <a:ext cx="243725" cy="423300"/>
            </a:xfrm>
            <a:custGeom>
              <a:avLst/>
              <a:gdLst/>
              <a:ahLst/>
              <a:cxnLst/>
              <a:rect l="l" t="t" r="r" b="b"/>
              <a:pathLst>
                <a:path w="9749" h="16932" extrusionOk="0">
                  <a:moveTo>
                    <a:pt x="2974" y="0"/>
                  </a:moveTo>
                  <a:cubicBezTo>
                    <a:pt x="2637" y="0"/>
                    <a:pt x="2300" y="57"/>
                    <a:pt x="1982" y="173"/>
                  </a:cubicBezTo>
                  <a:cubicBezTo>
                    <a:pt x="1348" y="394"/>
                    <a:pt x="800" y="856"/>
                    <a:pt x="466" y="1435"/>
                  </a:cubicBezTo>
                  <a:cubicBezTo>
                    <a:pt x="382" y="1578"/>
                    <a:pt x="316" y="1731"/>
                    <a:pt x="252" y="1883"/>
                  </a:cubicBezTo>
                  <a:cubicBezTo>
                    <a:pt x="205" y="2038"/>
                    <a:pt x="140" y="2196"/>
                    <a:pt x="113" y="2349"/>
                  </a:cubicBezTo>
                  <a:cubicBezTo>
                    <a:pt x="40" y="2656"/>
                    <a:pt x="12" y="2968"/>
                    <a:pt x="8" y="3274"/>
                  </a:cubicBezTo>
                  <a:cubicBezTo>
                    <a:pt x="1" y="4505"/>
                    <a:pt x="393" y="5596"/>
                    <a:pt x="681" y="6625"/>
                  </a:cubicBezTo>
                  <a:cubicBezTo>
                    <a:pt x="1267" y="8738"/>
                    <a:pt x="1974" y="10866"/>
                    <a:pt x="3021" y="12849"/>
                  </a:cubicBezTo>
                  <a:cubicBezTo>
                    <a:pt x="3548" y="13822"/>
                    <a:pt x="4106" y="14827"/>
                    <a:pt x="4976" y="15667"/>
                  </a:cubicBezTo>
                  <a:cubicBezTo>
                    <a:pt x="5197" y="15875"/>
                    <a:pt x="5437" y="16066"/>
                    <a:pt x="5690" y="16234"/>
                  </a:cubicBezTo>
                  <a:cubicBezTo>
                    <a:pt x="5949" y="16398"/>
                    <a:pt x="6224" y="16537"/>
                    <a:pt x="6510" y="16647"/>
                  </a:cubicBezTo>
                  <a:cubicBezTo>
                    <a:pt x="6791" y="16754"/>
                    <a:pt x="7081" y="16849"/>
                    <a:pt x="7402" y="16898"/>
                  </a:cubicBezTo>
                  <a:cubicBezTo>
                    <a:pt x="7536" y="16917"/>
                    <a:pt x="7676" y="16932"/>
                    <a:pt x="7823" y="16932"/>
                  </a:cubicBezTo>
                  <a:cubicBezTo>
                    <a:pt x="8027" y="16932"/>
                    <a:pt x="8242" y="16903"/>
                    <a:pt x="8468" y="16817"/>
                  </a:cubicBezTo>
                  <a:cubicBezTo>
                    <a:pt x="8659" y="16742"/>
                    <a:pt x="8852" y="16619"/>
                    <a:pt x="8990" y="16454"/>
                  </a:cubicBezTo>
                  <a:cubicBezTo>
                    <a:pt x="9072" y="16367"/>
                    <a:pt x="9105" y="16304"/>
                    <a:pt x="9154" y="16233"/>
                  </a:cubicBezTo>
                  <a:cubicBezTo>
                    <a:pt x="9202" y="16165"/>
                    <a:pt x="9245" y="16093"/>
                    <a:pt x="9282" y="16019"/>
                  </a:cubicBezTo>
                  <a:cubicBezTo>
                    <a:pt x="9434" y="15731"/>
                    <a:pt x="9538" y="15422"/>
                    <a:pt x="9588" y="15100"/>
                  </a:cubicBezTo>
                  <a:cubicBezTo>
                    <a:pt x="9695" y="14477"/>
                    <a:pt x="9644" y="13875"/>
                    <a:pt x="9540" y="13302"/>
                  </a:cubicBezTo>
                  <a:cubicBezTo>
                    <a:pt x="9435" y="12733"/>
                    <a:pt x="9251" y="12170"/>
                    <a:pt x="9071" y="11662"/>
                  </a:cubicBezTo>
                  <a:cubicBezTo>
                    <a:pt x="8889" y="11141"/>
                    <a:pt x="8700" y="10621"/>
                    <a:pt x="8492" y="10106"/>
                  </a:cubicBezTo>
                  <a:cubicBezTo>
                    <a:pt x="8073" y="9070"/>
                    <a:pt x="7607" y="8070"/>
                    <a:pt x="6960" y="7101"/>
                  </a:cubicBezTo>
                  <a:cubicBezTo>
                    <a:pt x="6782" y="6850"/>
                    <a:pt x="6578" y="6622"/>
                    <a:pt x="6348" y="6418"/>
                  </a:cubicBezTo>
                  <a:cubicBezTo>
                    <a:pt x="6109" y="6215"/>
                    <a:pt x="5826" y="6025"/>
                    <a:pt x="5463" y="5934"/>
                  </a:cubicBezTo>
                  <a:cubicBezTo>
                    <a:pt x="5365" y="5906"/>
                    <a:pt x="5262" y="5893"/>
                    <a:pt x="5157" y="5893"/>
                  </a:cubicBezTo>
                  <a:cubicBezTo>
                    <a:pt x="4874" y="5893"/>
                    <a:pt x="4580" y="5988"/>
                    <a:pt x="4367" y="6140"/>
                  </a:cubicBezTo>
                  <a:cubicBezTo>
                    <a:pt x="4082" y="6338"/>
                    <a:pt x="3870" y="6570"/>
                    <a:pt x="3694" y="6848"/>
                  </a:cubicBezTo>
                  <a:cubicBezTo>
                    <a:pt x="3348" y="7402"/>
                    <a:pt x="3249" y="8043"/>
                    <a:pt x="3271" y="8633"/>
                  </a:cubicBezTo>
                  <a:cubicBezTo>
                    <a:pt x="3296" y="9228"/>
                    <a:pt x="3423" y="9798"/>
                    <a:pt x="3612" y="10339"/>
                  </a:cubicBezTo>
                  <a:cubicBezTo>
                    <a:pt x="3800" y="10878"/>
                    <a:pt x="4044" y="11395"/>
                    <a:pt x="4340" y="11883"/>
                  </a:cubicBezTo>
                  <a:cubicBezTo>
                    <a:pt x="4637" y="12368"/>
                    <a:pt x="4980" y="12832"/>
                    <a:pt x="5426" y="13230"/>
                  </a:cubicBezTo>
                  <a:cubicBezTo>
                    <a:pt x="5485" y="13284"/>
                    <a:pt x="5559" y="13310"/>
                    <a:pt x="5634" y="13310"/>
                  </a:cubicBezTo>
                  <a:cubicBezTo>
                    <a:pt x="5718" y="13310"/>
                    <a:pt x="5801" y="13277"/>
                    <a:pt x="5862" y="13210"/>
                  </a:cubicBezTo>
                  <a:cubicBezTo>
                    <a:pt x="5977" y="13084"/>
                    <a:pt x="5968" y="12889"/>
                    <a:pt x="5842" y="12774"/>
                  </a:cubicBezTo>
                  <a:lnTo>
                    <a:pt x="5837" y="12768"/>
                  </a:lnTo>
                  <a:cubicBezTo>
                    <a:pt x="5474" y="12430"/>
                    <a:pt x="5165" y="11999"/>
                    <a:pt x="4906" y="11548"/>
                  </a:cubicBezTo>
                  <a:cubicBezTo>
                    <a:pt x="4645" y="11096"/>
                    <a:pt x="4433" y="10616"/>
                    <a:pt x="4273" y="10118"/>
                  </a:cubicBezTo>
                  <a:cubicBezTo>
                    <a:pt x="4114" y="9625"/>
                    <a:pt x="4016" y="9113"/>
                    <a:pt x="4008" y="8616"/>
                  </a:cubicBezTo>
                  <a:cubicBezTo>
                    <a:pt x="4000" y="8121"/>
                    <a:pt x="4102" y="7637"/>
                    <a:pt x="4349" y="7267"/>
                  </a:cubicBezTo>
                  <a:cubicBezTo>
                    <a:pt x="4469" y="7084"/>
                    <a:pt x="4624" y="6928"/>
                    <a:pt x="4805" y="6805"/>
                  </a:cubicBezTo>
                  <a:cubicBezTo>
                    <a:pt x="4913" y="6740"/>
                    <a:pt x="5011" y="6705"/>
                    <a:pt x="5117" y="6705"/>
                  </a:cubicBezTo>
                  <a:cubicBezTo>
                    <a:pt x="5166" y="6705"/>
                    <a:pt x="5216" y="6712"/>
                    <a:pt x="5269" y="6728"/>
                  </a:cubicBezTo>
                  <a:cubicBezTo>
                    <a:pt x="5615" y="6820"/>
                    <a:pt x="5990" y="7194"/>
                    <a:pt x="6261" y="7593"/>
                  </a:cubicBezTo>
                  <a:cubicBezTo>
                    <a:pt x="6532" y="8003"/>
                    <a:pt x="6796" y="8492"/>
                    <a:pt x="7023" y="8965"/>
                  </a:cubicBezTo>
                  <a:cubicBezTo>
                    <a:pt x="7254" y="9444"/>
                    <a:pt x="7461" y="9936"/>
                    <a:pt x="7655" y="10436"/>
                  </a:cubicBezTo>
                  <a:cubicBezTo>
                    <a:pt x="7848" y="10936"/>
                    <a:pt x="8027" y="11445"/>
                    <a:pt x="8197" y="11959"/>
                  </a:cubicBezTo>
                  <a:cubicBezTo>
                    <a:pt x="8374" y="12482"/>
                    <a:pt x="8522" y="12963"/>
                    <a:pt x="8609" y="13470"/>
                  </a:cubicBezTo>
                  <a:cubicBezTo>
                    <a:pt x="8696" y="13970"/>
                    <a:pt x="8723" y="14475"/>
                    <a:pt x="8637" y="14930"/>
                  </a:cubicBezTo>
                  <a:cubicBezTo>
                    <a:pt x="8601" y="15150"/>
                    <a:pt x="8527" y="15361"/>
                    <a:pt x="8420" y="15556"/>
                  </a:cubicBezTo>
                  <a:cubicBezTo>
                    <a:pt x="8397" y="15604"/>
                    <a:pt x="8369" y="15649"/>
                    <a:pt x="8337" y="15692"/>
                  </a:cubicBezTo>
                  <a:cubicBezTo>
                    <a:pt x="8308" y="15732"/>
                    <a:pt x="8274" y="15790"/>
                    <a:pt x="8257" y="15799"/>
                  </a:cubicBezTo>
                  <a:cubicBezTo>
                    <a:pt x="8221" y="15845"/>
                    <a:pt x="8174" y="15870"/>
                    <a:pt x="8112" y="15895"/>
                  </a:cubicBezTo>
                  <a:cubicBezTo>
                    <a:pt x="8043" y="15923"/>
                    <a:pt x="7947" y="15936"/>
                    <a:pt x="7839" y="15936"/>
                  </a:cubicBezTo>
                  <a:cubicBezTo>
                    <a:pt x="7753" y="15936"/>
                    <a:pt x="7658" y="15927"/>
                    <a:pt x="7562" y="15910"/>
                  </a:cubicBezTo>
                  <a:cubicBezTo>
                    <a:pt x="7343" y="15874"/>
                    <a:pt x="7110" y="15798"/>
                    <a:pt x="6883" y="15708"/>
                  </a:cubicBezTo>
                  <a:cubicBezTo>
                    <a:pt x="6661" y="15617"/>
                    <a:pt x="6448" y="15508"/>
                    <a:pt x="6246" y="15380"/>
                  </a:cubicBezTo>
                  <a:cubicBezTo>
                    <a:pt x="6046" y="15245"/>
                    <a:pt x="5856" y="15093"/>
                    <a:pt x="5681" y="14926"/>
                  </a:cubicBezTo>
                  <a:cubicBezTo>
                    <a:pt x="4971" y="14242"/>
                    <a:pt x="4441" y="13310"/>
                    <a:pt x="3939" y="12367"/>
                  </a:cubicBezTo>
                  <a:cubicBezTo>
                    <a:pt x="2951" y="10478"/>
                    <a:pt x="2277" y="8431"/>
                    <a:pt x="1707" y="6336"/>
                  </a:cubicBezTo>
                  <a:cubicBezTo>
                    <a:pt x="1407" y="5273"/>
                    <a:pt x="1073" y="4259"/>
                    <a:pt x="1089" y="3289"/>
                  </a:cubicBezTo>
                  <a:cubicBezTo>
                    <a:pt x="1097" y="2809"/>
                    <a:pt x="1191" y="2344"/>
                    <a:pt x="1407" y="1983"/>
                  </a:cubicBezTo>
                  <a:cubicBezTo>
                    <a:pt x="1515" y="1801"/>
                    <a:pt x="1649" y="1638"/>
                    <a:pt x="1808" y="1500"/>
                  </a:cubicBezTo>
                  <a:cubicBezTo>
                    <a:pt x="1972" y="1372"/>
                    <a:pt x="2147" y="1248"/>
                    <a:pt x="2349" y="1184"/>
                  </a:cubicBezTo>
                  <a:cubicBezTo>
                    <a:pt x="2556" y="1104"/>
                    <a:pt x="2779" y="1065"/>
                    <a:pt x="3003" y="1065"/>
                  </a:cubicBezTo>
                  <a:cubicBezTo>
                    <a:pt x="3206" y="1065"/>
                    <a:pt x="3411" y="1097"/>
                    <a:pt x="3606" y="1161"/>
                  </a:cubicBezTo>
                  <a:cubicBezTo>
                    <a:pt x="3813" y="1225"/>
                    <a:pt x="4009" y="1329"/>
                    <a:pt x="4191" y="1456"/>
                  </a:cubicBezTo>
                  <a:cubicBezTo>
                    <a:pt x="4378" y="1587"/>
                    <a:pt x="4561" y="1752"/>
                    <a:pt x="4729" y="1928"/>
                  </a:cubicBezTo>
                  <a:cubicBezTo>
                    <a:pt x="5402" y="2651"/>
                    <a:pt x="5889" y="3604"/>
                    <a:pt x="6407" y="4565"/>
                  </a:cubicBezTo>
                  <a:cubicBezTo>
                    <a:pt x="7425" y="6485"/>
                    <a:pt x="8392" y="8421"/>
                    <a:pt x="9116" y="10455"/>
                  </a:cubicBezTo>
                  <a:lnTo>
                    <a:pt x="9117" y="10456"/>
                  </a:lnTo>
                  <a:cubicBezTo>
                    <a:pt x="9161" y="10581"/>
                    <a:pt x="9280" y="10661"/>
                    <a:pt x="9408" y="10661"/>
                  </a:cubicBezTo>
                  <a:cubicBezTo>
                    <a:pt x="9438" y="10661"/>
                    <a:pt x="9469" y="10657"/>
                    <a:pt x="9499" y="10647"/>
                  </a:cubicBezTo>
                  <a:cubicBezTo>
                    <a:pt x="9657" y="10598"/>
                    <a:pt x="9749" y="10433"/>
                    <a:pt x="9706" y="10272"/>
                  </a:cubicBezTo>
                  <a:cubicBezTo>
                    <a:pt x="9132" y="8129"/>
                    <a:pt x="8227" y="6098"/>
                    <a:pt x="7259" y="4130"/>
                  </a:cubicBezTo>
                  <a:cubicBezTo>
                    <a:pt x="6784" y="3156"/>
                    <a:pt x="6304" y="2114"/>
                    <a:pt x="5487" y="1222"/>
                  </a:cubicBezTo>
                  <a:cubicBezTo>
                    <a:pt x="5280" y="1001"/>
                    <a:pt x="5060" y="793"/>
                    <a:pt x="4804" y="608"/>
                  </a:cubicBezTo>
                  <a:cubicBezTo>
                    <a:pt x="4541" y="417"/>
                    <a:pt x="4250" y="261"/>
                    <a:pt x="3937" y="158"/>
                  </a:cubicBezTo>
                  <a:cubicBezTo>
                    <a:pt x="3629" y="54"/>
                    <a:pt x="3302" y="0"/>
                    <a:pt x="29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4" name="Google Shape;1014;p19"/>
          <p:cNvGrpSpPr/>
          <p:nvPr/>
        </p:nvGrpSpPr>
        <p:grpSpPr>
          <a:xfrm>
            <a:off x="1230276" y="4156181"/>
            <a:ext cx="354386" cy="578521"/>
            <a:chOff x="2254100" y="3662800"/>
            <a:chExt cx="269700" cy="440275"/>
          </a:xfrm>
        </p:grpSpPr>
        <p:sp>
          <p:nvSpPr>
            <p:cNvPr id="1015" name="Google Shape;1015;p19"/>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19"/>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7" name="Google Shape;1017;p19"/>
          <p:cNvSpPr txBox="1">
            <a:spLocks noGrp="1"/>
          </p:cNvSpPr>
          <p:nvPr>
            <p:ph type="title"/>
          </p:nvPr>
        </p:nvSpPr>
        <p:spPr>
          <a:xfrm>
            <a:off x="3070800" y="1432500"/>
            <a:ext cx="3002400" cy="841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6000"/>
              <a:buNone/>
              <a:defRPr sz="6000">
                <a:solidFill>
                  <a:schemeClr val="lt1"/>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018" name="Google Shape;1018;p19"/>
          <p:cNvSpPr txBox="1">
            <a:spLocks noGrp="1"/>
          </p:cNvSpPr>
          <p:nvPr>
            <p:ph type="subTitle" idx="1"/>
          </p:nvPr>
        </p:nvSpPr>
        <p:spPr>
          <a:xfrm>
            <a:off x="3431250" y="2332300"/>
            <a:ext cx="2281500" cy="731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2400"/>
              <a:buNone/>
              <a:defRPr sz="2400">
                <a:solidFill>
                  <a:schemeClr val="l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ig Text ">
  <p:cSld name="SECTION_HEADER_1_1">
    <p:spTree>
      <p:nvGrpSpPr>
        <p:cNvPr id="1" name="Shape 1019"/>
        <p:cNvGrpSpPr/>
        <p:nvPr/>
      </p:nvGrpSpPr>
      <p:grpSpPr>
        <a:xfrm>
          <a:off x="0" y="0"/>
          <a:ext cx="0" cy="0"/>
          <a:chOff x="0" y="0"/>
          <a:chExt cx="0" cy="0"/>
        </a:xfrm>
      </p:grpSpPr>
      <p:grpSp>
        <p:nvGrpSpPr>
          <p:cNvPr id="1020" name="Google Shape;1020;p20"/>
          <p:cNvGrpSpPr/>
          <p:nvPr/>
        </p:nvGrpSpPr>
        <p:grpSpPr>
          <a:xfrm>
            <a:off x="-119100" y="-16593"/>
            <a:ext cx="9382200" cy="5250878"/>
            <a:chOff x="-119100" y="-64178"/>
            <a:chExt cx="9382200" cy="5250878"/>
          </a:xfrm>
        </p:grpSpPr>
        <p:grpSp>
          <p:nvGrpSpPr>
            <p:cNvPr id="1021" name="Google Shape;1021;p20"/>
            <p:cNvGrpSpPr/>
            <p:nvPr/>
          </p:nvGrpSpPr>
          <p:grpSpPr>
            <a:xfrm>
              <a:off x="-119100" y="-57269"/>
              <a:ext cx="9382200" cy="5243970"/>
              <a:chOff x="-83362" y="-66754"/>
              <a:chExt cx="9382200" cy="5243970"/>
            </a:xfrm>
          </p:grpSpPr>
          <p:cxnSp>
            <p:nvCxnSpPr>
              <p:cNvPr id="1022" name="Google Shape;1022;p20"/>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23" name="Google Shape;1023;p20"/>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24" name="Google Shape;1024;p20"/>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25" name="Google Shape;1025;p20"/>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26" name="Google Shape;1026;p20"/>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27" name="Google Shape;1027;p20"/>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28" name="Google Shape;1028;p20"/>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29" name="Google Shape;1029;p20"/>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30" name="Google Shape;1030;p20"/>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31" name="Google Shape;1031;p20"/>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32" name="Google Shape;1032;p20"/>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33" name="Google Shape;1033;p20"/>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34" name="Google Shape;1034;p20"/>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1035" name="Google Shape;1035;p20"/>
            <p:cNvGrpSpPr/>
            <p:nvPr/>
          </p:nvGrpSpPr>
          <p:grpSpPr>
            <a:xfrm>
              <a:off x="212142" y="-64178"/>
              <a:ext cx="8809975" cy="5214627"/>
              <a:chOff x="299872" y="-35537"/>
              <a:chExt cx="8809975" cy="5214627"/>
            </a:xfrm>
          </p:grpSpPr>
          <p:grpSp>
            <p:nvGrpSpPr>
              <p:cNvPr id="1036" name="Google Shape;1036;p20"/>
              <p:cNvGrpSpPr/>
              <p:nvPr/>
            </p:nvGrpSpPr>
            <p:grpSpPr>
              <a:xfrm rot="5400000">
                <a:off x="1669520" y="-1405185"/>
                <a:ext cx="5214627" cy="7953923"/>
                <a:chOff x="-83362" y="-2664949"/>
                <a:chExt cx="9382200" cy="7433573"/>
              </a:xfrm>
            </p:grpSpPr>
            <p:cxnSp>
              <p:nvCxnSpPr>
                <p:cNvPr id="1037" name="Google Shape;1037;p20"/>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38" name="Google Shape;1038;p20"/>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39" name="Google Shape;1039;p20"/>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40" name="Google Shape;1040;p20"/>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41" name="Google Shape;1041;p20"/>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42" name="Google Shape;1042;p20"/>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43" name="Google Shape;1043;p20"/>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44" name="Google Shape;1044;p20"/>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45" name="Google Shape;1045;p20"/>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46" name="Google Shape;1046;p20"/>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47" name="Google Shape;1047;p20"/>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48" name="Google Shape;1048;p20"/>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49" name="Google Shape;1049;p20"/>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50" name="Google Shape;1050;p20"/>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51" name="Google Shape;1051;p20"/>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52" name="Google Shape;1052;p20"/>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53" name="Google Shape;1053;p20"/>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54" name="Google Shape;1054;p20"/>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055" name="Google Shape;1055;p20"/>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1056" name="Google Shape;1056;p20"/>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1057" name="Google Shape;1057;p20"/>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1058" name="Google Shape;1058;p20"/>
          <p:cNvSpPr txBox="1">
            <a:spLocks noGrp="1"/>
          </p:cNvSpPr>
          <p:nvPr>
            <p:ph type="title"/>
          </p:nvPr>
        </p:nvSpPr>
        <p:spPr>
          <a:xfrm>
            <a:off x="1866900" y="956861"/>
            <a:ext cx="5410200" cy="2358300"/>
          </a:xfrm>
          <a:prstGeom prst="rect">
            <a:avLst/>
          </a:prstGeom>
        </p:spPr>
        <p:txBody>
          <a:bodyPr spcFirstLastPara="1" wrap="square" lIns="91425" tIns="91425" rIns="91425" bIns="91425" anchor="b" anchorCtr="0">
            <a:noAutofit/>
          </a:bodyPr>
          <a:lstStyle>
            <a:lvl1pPr lvl="0" algn="ctr" rtl="0">
              <a:lnSpc>
                <a:spcPct val="80000"/>
              </a:lnSpc>
              <a:spcBef>
                <a:spcPts val="0"/>
              </a:spcBef>
              <a:spcAft>
                <a:spcPts val="0"/>
              </a:spcAft>
              <a:buSzPts val="7200"/>
              <a:buNone/>
              <a:defRPr sz="7200"/>
            </a:lvl1pPr>
            <a:lvl2pPr lvl="1" algn="ctr" rtl="0">
              <a:lnSpc>
                <a:spcPct val="80000"/>
              </a:lnSpc>
              <a:spcBef>
                <a:spcPts val="0"/>
              </a:spcBef>
              <a:spcAft>
                <a:spcPts val="0"/>
              </a:spcAft>
              <a:buSzPts val="3600"/>
              <a:buNone/>
              <a:defRPr sz="3600"/>
            </a:lvl2pPr>
            <a:lvl3pPr lvl="2" algn="ctr" rtl="0">
              <a:lnSpc>
                <a:spcPct val="80000"/>
              </a:lnSpc>
              <a:spcBef>
                <a:spcPts val="0"/>
              </a:spcBef>
              <a:spcAft>
                <a:spcPts val="0"/>
              </a:spcAft>
              <a:buSzPts val="3600"/>
              <a:buNone/>
              <a:defRPr sz="3600"/>
            </a:lvl3pPr>
            <a:lvl4pPr lvl="3" algn="ctr" rtl="0">
              <a:lnSpc>
                <a:spcPct val="80000"/>
              </a:lnSpc>
              <a:spcBef>
                <a:spcPts val="0"/>
              </a:spcBef>
              <a:spcAft>
                <a:spcPts val="0"/>
              </a:spcAft>
              <a:buSzPts val="3600"/>
              <a:buNone/>
              <a:defRPr sz="3600"/>
            </a:lvl4pPr>
            <a:lvl5pPr lvl="4" algn="ctr" rtl="0">
              <a:lnSpc>
                <a:spcPct val="80000"/>
              </a:lnSpc>
              <a:spcBef>
                <a:spcPts val="0"/>
              </a:spcBef>
              <a:spcAft>
                <a:spcPts val="0"/>
              </a:spcAft>
              <a:buSzPts val="3600"/>
              <a:buNone/>
              <a:defRPr sz="3600"/>
            </a:lvl5pPr>
            <a:lvl6pPr lvl="5" algn="ctr" rtl="0">
              <a:lnSpc>
                <a:spcPct val="80000"/>
              </a:lnSpc>
              <a:spcBef>
                <a:spcPts val="0"/>
              </a:spcBef>
              <a:spcAft>
                <a:spcPts val="0"/>
              </a:spcAft>
              <a:buSzPts val="3600"/>
              <a:buNone/>
              <a:defRPr sz="3600"/>
            </a:lvl6pPr>
            <a:lvl7pPr lvl="6" algn="ctr" rtl="0">
              <a:lnSpc>
                <a:spcPct val="80000"/>
              </a:lnSpc>
              <a:spcBef>
                <a:spcPts val="0"/>
              </a:spcBef>
              <a:spcAft>
                <a:spcPts val="0"/>
              </a:spcAft>
              <a:buSzPts val="3600"/>
              <a:buNone/>
              <a:defRPr sz="3600"/>
            </a:lvl7pPr>
            <a:lvl8pPr lvl="7" algn="ctr" rtl="0">
              <a:lnSpc>
                <a:spcPct val="80000"/>
              </a:lnSpc>
              <a:spcBef>
                <a:spcPts val="0"/>
              </a:spcBef>
              <a:spcAft>
                <a:spcPts val="0"/>
              </a:spcAft>
              <a:buSzPts val="3600"/>
              <a:buNone/>
              <a:defRPr sz="3600"/>
            </a:lvl8pPr>
            <a:lvl9pPr lvl="8" algn="ctr" rtl="0">
              <a:lnSpc>
                <a:spcPct val="80000"/>
              </a:lnSpc>
              <a:spcBef>
                <a:spcPts val="0"/>
              </a:spcBef>
              <a:spcAft>
                <a:spcPts val="0"/>
              </a:spcAft>
              <a:buSzPts val="3600"/>
              <a:buNone/>
              <a:defRPr sz="3600"/>
            </a:lvl9pPr>
          </a:lstStyle>
          <a:p>
            <a:endParaRPr/>
          </a:p>
        </p:txBody>
      </p:sp>
      <p:grpSp>
        <p:nvGrpSpPr>
          <p:cNvPr id="1059" name="Google Shape;1059;p20"/>
          <p:cNvGrpSpPr/>
          <p:nvPr/>
        </p:nvGrpSpPr>
        <p:grpSpPr>
          <a:xfrm>
            <a:off x="-465388" y="943244"/>
            <a:ext cx="1452956" cy="3257012"/>
            <a:chOff x="1577125" y="951200"/>
            <a:chExt cx="1105750" cy="2478700"/>
          </a:xfrm>
        </p:grpSpPr>
        <p:sp>
          <p:nvSpPr>
            <p:cNvPr id="1060" name="Google Shape;1060;p20"/>
            <p:cNvSpPr/>
            <p:nvPr/>
          </p:nvSpPr>
          <p:spPr>
            <a:xfrm>
              <a:off x="1622850" y="2165100"/>
              <a:ext cx="1060025" cy="1264800"/>
            </a:xfrm>
            <a:custGeom>
              <a:avLst/>
              <a:gdLst/>
              <a:ahLst/>
              <a:cxnLst/>
              <a:rect l="l" t="t" r="r" b="b"/>
              <a:pathLst>
                <a:path w="42401" h="50592" extrusionOk="0">
                  <a:moveTo>
                    <a:pt x="39640" y="1"/>
                  </a:moveTo>
                  <a:cubicBezTo>
                    <a:pt x="39477" y="1"/>
                    <a:pt x="39387" y="188"/>
                    <a:pt x="39486" y="317"/>
                  </a:cubicBezTo>
                  <a:cubicBezTo>
                    <a:pt x="40021" y="1019"/>
                    <a:pt x="40506" y="1757"/>
                    <a:pt x="40883" y="2528"/>
                  </a:cubicBezTo>
                  <a:cubicBezTo>
                    <a:pt x="41068" y="2916"/>
                    <a:pt x="41223" y="3310"/>
                    <a:pt x="41331" y="3708"/>
                  </a:cubicBezTo>
                  <a:cubicBezTo>
                    <a:pt x="41430" y="4108"/>
                    <a:pt x="41474" y="4508"/>
                    <a:pt x="41443" y="4889"/>
                  </a:cubicBezTo>
                  <a:cubicBezTo>
                    <a:pt x="41421" y="5261"/>
                    <a:pt x="41305" y="5620"/>
                    <a:pt x="41107" y="5936"/>
                  </a:cubicBezTo>
                  <a:cubicBezTo>
                    <a:pt x="40931" y="6256"/>
                    <a:pt x="40658" y="6511"/>
                    <a:pt x="40342" y="6743"/>
                  </a:cubicBezTo>
                  <a:cubicBezTo>
                    <a:pt x="39710" y="7197"/>
                    <a:pt x="38872" y="7541"/>
                    <a:pt x="38083" y="7926"/>
                  </a:cubicBezTo>
                  <a:cubicBezTo>
                    <a:pt x="34880" y="9391"/>
                    <a:pt x="31523" y="10571"/>
                    <a:pt x="28216" y="12029"/>
                  </a:cubicBezTo>
                  <a:cubicBezTo>
                    <a:pt x="26569" y="12768"/>
                    <a:pt x="24928" y="13571"/>
                    <a:pt x="23355" y="14530"/>
                  </a:cubicBezTo>
                  <a:cubicBezTo>
                    <a:pt x="22967" y="14779"/>
                    <a:pt x="22566" y="15006"/>
                    <a:pt x="22190" y="15275"/>
                  </a:cubicBezTo>
                  <a:cubicBezTo>
                    <a:pt x="21808" y="15545"/>
                    <a:pt x="21434" y="15789"/>
                    <a:pt x="21045" y="16099"/>
                  </a:cubicBezTo>
                  <a:cubicBezTo>
                    <a:pt x="20285" y="16705"/>
                    <a:pt x="19576" y="17388"/>
                    <a:pt x="18979" y="18215"/>
                  </a:cubicBezTo>
                  <a:cubicBezTo>
                    <a:pt x="18680" y="18627"/>
                    <a:pt x="18406" y="19075"/>
                    <a:pt x="18196" y="19576"/>
                  </a:cubicBezTo>
                  <a:cubicBezTo>
                    <a:pt x="17984" y="20074"/>
                    <a:pt x="17818" y="20620"/>
                    <a:pt x="17781" y="21210"/>
                  </a:cubicBezTo>
                  <a:cubicBezTo>
                    <a:pt x="17741" y="21791"/>
                    <a:pt x="17798" y="22409"/>
                    <a:pt x="18006" y="22969"/>
                  </a:cubicBezTo>
                  <a:cubicBezTo>
                    <a:pt x="18207" y="23523"/>
                    <a:pt x="18511" y="24035"/>
                    <a:pt x="18902" y="24475"/>
                  </a:cubicBezTo>
                  <a:cubicBezTo>
                    <a:pt x="19684" y="25323"/>
                    <a:pt x="20605" y="25815"/>
                    <a:pt x="21447" y="26219"/>
                  </a:cubicBezTo>
                  <a:cubicBezTo>
                    <a:pt x="22299" y="26614"/>
                    <a:pt x="23118" y="26930"/>
                    <a:pt x="23831" y="27304"/>
                  </a:cubicBezTo>
                  <a:lnTo>
                    <a:pt x="24093" y="27446"/>
                  </a:lnTo>
                  <a:lnTo>
                    <a:pt x="24330" y="27601"/>
                  </a:lnTo>
                  <a:cubicBezTo>
                    <a:pt x="24482" y="27711"/>
                    <a:pt x="24658" y="27787"/>
                    <a:pt x="24796" y="27918"/>
                  </a:cubicBezTo>
                  <a:lnTo>
                    <a:pt x="25236" y="28282"/>
                  </a:lnTo>
                  <a:lnTo>
                    <a:pt x="25634" y="28698"/>
                  </a:lnTo>
                  <a:cubicBezTo>
                    <a:pt x="26138" y="29282"/>
                    <a:pt x="26556" y="29955"/>
                    <a:pt x="26870" y="30686"/>
                  </a:cubicBezTo>
                  <a:cubicBezTo>
                    <a:pt x="27182" y="31421"/>
                    <a:pt x="27358" y="32215"/>
                    <a:pt x="27436" y="33016"/>
                  </a:cubicBezTo>
                  <a:cubicBezTo>
                    <a:pt x="27443" y="33217"/>
                    <a:pt x="27478" y="33420"/>
                    <a:pt x="27467" y="33621"/>
                  </a:cubicBezTo>
                  <a:lnTo>
                    <a:pt x="27453" y="34227"/>
                  </a:lnTo>
                  <a:cubicBezTo>
                    <a:pt x="27404" y="34626"/>
                    <a:pt x="27365" y="35031"/>
                    <a:pt x="27254" y="35419"/>
                  </a:cubicBezTo>
                  <a:cubicBezTo>
                    <a:pt x="27053" y="36197"/>
                    <a:pt x="26735" y="36954"/>
                    <a:pt x="26254" y="37605"/>
                  </a:cubicBezTo>
                  <a:cubicBezTo>
                    <a:pt x="25771" y="38265"/>
                    <a:pt x="25155" y="38845"/>
                    <a:pt x="24473" y="39347"/>
                  </a:cubicBezTo>
                  <a:cubicBezTo>
                    <a:pt x="23791" y="39853"/>
                    <a:pt x="23031" y="40269"/>
                    <a:pt x="22245" y="40643"/>
                  </a:cubicBezTo>
                  <a:cubicBezTo>
                    <a:pt x="21455" y="41013"/>
                    <a:pt x="20642" y="41349"/>
                    <a:pt x="19805" y="41647"/>
                  </a:cubicBezTo>
                  <a:cubicBezTo>
                    <a:pt x="16481" y="42868"/>
                    <a:pt x="13041" y="43838"/>
                    <a:pt x="9667" y="45040"/>
                  </a:cubicBezTo>
                  <a:cubicBezTo>
                    <a:pt x="7980" y="45642"/>
                    <a:pt x="6313" y="46321"/>
                    <a:pt x="4708" y="47136"/>
                  </a:cubicBezTo>
                  <a:cubicBezTo>
                    <a:pt x="3099" y="47941"/>
                    <a:pt x="1563" y="48907"/>
                    <a:pt x="152" y="50042"/>
                  </a:cubicBezTo>
                  <a:lnTo>
                    <a:pt x="147" y="50047"/>
                  </a:lnTo>
                  <a:cubicBezTo>
                    <a:pt x="17" y="50157"/>
                    <a:pt x="0" y="50352"/>
                    <a:pt x="111" y="50482"/>
                  </a:cubicBezTo>
                  <a:cubicBezTo>
                    <a:pt x="171" y="50554"/>
                    <a:pt x="259" y="50591"/>
                    <a:pt x="347" y="50591"/>
                  </a:cubicBezTo>
                  <a:cubicBezTo>
                    <a:pt x="417" y="50591"/>
                    <a:pt x="488" y="50568"/>
                    <a:pt x="546" y="50519"/>
                  </a:cubicBezTo>
                  <a:cubicBezTo>
                    <a:pt x="1890" y="49384"/>
                    <a:pt x="3396" y="48450"/>
                    <a:pt x="4967" y="47649"/>
                  </a:cubicBezTo>
                  <a:cubicBezTo>
                    <a:pt x="6546" y="46856"/>
                    <a:pt x="8198" y="46208"/>
                    <a:pt x="9874" y="45626"/>
                  </a:cubicBezTo>
                  <a:cubicBezTo>
                    <a:pt x="13228" y="44463"/>
                    <a:pt x="16697" y="43619"/>
                    <a:pt x="20093" y="42455"/>
                  </a:cubicBezTo>
                  <a:cubicBezTo>
                    <a:pt x="21790" y="41886"/>
                    <a:pt x="23513" y="41255"/>
                    <a:pt x="25087" y="40238"/>
                  </a:cubicBezTo>
                  <a:cubicBezTo>
                    <a:pt x="25871" y="39729"/>
                    <a:pt x="26611" y="39118"/>
                    <a:pt x="27227" y="38375"/>
                  </a:cubicBezTo>
                  <a:cubicBezTo>
                    <a:pt x="27865" y="37631"/>
                    <a:pt x="28321" y="36747"/>
                    <a:pt x="28633" y="35823"/>
                  </a:cubicBezTo>
                  <a:cubicBezTo>
                    <a:pt x="28798" y="35360"/>
                    <a:pt x="28885" y="34881"/>
                    <a:pt x="28976" y="34400"/>
                  </a:cubicBezTo>
                  <a:lnTo>
                    <a:pt x="29049" y="33672"/>
                  </a:lnTo>
                  <a:cubicBezTo>
                    <a:pt x="29077" y="33430"/>
                    <a:pt x="29059" y="33186"/>
                    <a:pt x="29065" y="32941"/>
                  </a:cubicBezTo>
                  <a:cubicBezTo>
                    <a:pt x="29046" y="31966"/>
                    <a:pt x="28895" y="30986"/>
                    <a:pt x="28574" y="30051"/>
                  </a:cubicBezTo>
                  <a:cubicBezTo>
                    <a:pt x="28253" y="29116"/>
                    <a:pt x="27780" y="28224"/>
                    <a:pt x="27152" y="27430"/>
                  </a:cubicBezTo>
                  <a:cubicBezTo>
                    <a:pt x="26545" y="26627"/>
                    <a:pt x="25702" y="25958"/>
                    <a:pt x="24841" y="25459"/>
                  </a:cubicBezTo>
                  <a:cubicBezTo>
                    <a:pt x="23987" y="24981"/>
                    <a:pt x="23148" y="24631"/>
                    <a:pt x="22394" y="24252"/>
                  </a:cubicBezTo>
                  <a:cubicBezTo>
                    <a:pt x="21637" y="23888"/>
                    <a:pt x="20971" y="23487"/>
                    <a:pt x="20542" y="23011"/>
                  </a:cubicBezTo>
                  <a:cubicBezTo>
                    <a:pt x="20137" y="22534"/>
                    <a:pt x="19919" y="21965"/>
                    <a:pt x="19959" y="21363"/>
                  </a:cubicBezTo>
                  <a:cubicBezTo>
                    <a:pt x="19967" y="21060"/>
                    <a:pt x="20058" y="20737"/>
                    <a:pt x="20189" y="20416"/>
                  </a:cubicBezTo>
                  <a:cubicBezTo>
                    <a:pt x="20316" y="20092"/>
                    <a:pt x="20504" y="19769"/>
                    <a:pt x="20723" y="19457"/>
                  </a:cubicBezTo>
                  <a:cubicBezTo>
                    <a:pt x="21159" y="18830"/>
                    <a:pt x="21734" y="18251"/>
                    <a:pt x="22357" y="17737"/>
                  </a:cubicBezTo>
                  <a:cubicBezTo>
                    <a:pt x="22663" y="17486"/>
                    <a:pt x="23031" y="17236"/>
                    <a:pt x="23374" y="16985"/>
                  </a:cubicBezTo>
                  <a:cubicBezTo>
                    <a:pt x="23717" y="16729"/>
                    <a:pt x="24085" y="16501"/>
                    <a:pt x="24440" y="16257"/>
                  </a:cubicBezTo>
                  <a:cubicBezTo>
                    <a:pt x="25883" y="15314"/>
                    <a:pt x="27427" y="14495"/>
                    <a:pt x="29009" y="13725"/>
                  </a:cubicBezTo>
                  <a:cubicBezTo>
                    <a:pt x="32165" y="12170"/>
                    <a:pt x="35494" y="10829"/>
                    <a:pt x="38675" y="9108"/>
                  </a:cubicBezTo>
                  <a:lnTo>
                    <a:pt x="39861" y="8448"/>
                  </a:lnTo>
                  <a:cubicBezTo>
                    <a:pt x="40258" y="8214"/>
                    <a:pt x="40666" y="7957"/>
                    <a:pt x="41047" y="7632"/>
                  </a:cubicBezTo>
                  <a:cubicBezTo>
                    <a:pt x="41826" y="7007"/>
                    <a:pt x="42401" y="5953"/>
                    <a:pt x="42369" y="4922"/>
                  </a:cubicBezTo>
                  <a:cubicBezTo>
                    <a:pt x="42366" y="4411"/>
                    <a:pt x="42256" y="3922"/>
                    <a:pt x="42099" y="3470"/>
                  </a:cubicBezTo>
                  <a:cubicBezTo>
                    <a:pt x="41932" y="3019"/>
                    <a:pt x="41717" y="2600"/>
                    <a:pt x="41480" y="2202"/>
                  </a:cubicBezTo>
                  <a:cubicBezTo>
                    <a:pt x="40993" y="1412"/>
                    <a:pt x="40403" y="717"/>
                    <a:pt x="39784" y="62"/>
                  </a:cubicBezTo>
                  <a:cubicBezTo>
                    <a:pt x="39746" y="23"/>
                    <a:pt x="39695" y="1"/>
                    <a:pt x="396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20"/>
            <p:cNvSpPr/>
            <p:nvPr/>
          </p:nvSpPr>
          <p:spPr>
            <a:xfrm>
              <a:off x="1577125" y="997100"/>
              <a:ext cx="1089250" cy="1261425"/>
            </a:xfrm>
            <a:custGeom>
              <a:avLst/>
              <a:gdLst/>
              <a:ahLst/>
              <a:cxnLst/>
              <a:rect l="l" t="t" r="r" b="b"/>
              <a:pathLst>
                <a:path w="43570" h="50457" extrusionOk="0">
                  <a:moveTo>
                    <a:pt x="10579" y="1"/>
                  </a:moveTo>
                  <a:cubicBezTo>
                    <a:pt x="10527" y="1"/>
                    <a:pt x="10475" y="10"/>
                    <a:pt x="10424" y="29"/>
                  </a:cubicBezTo>
                  <a:cubicBezTo>
                    <a:pt x="10406" y="35"/>
                    <a:pt x="10390" y="40"/>
                    <a:pt x="10373" y="48"/>
                  </a:cubicBezTo>
                  <a:cubicBezTo>
                    <a:pt x="10346" y="61"/>
                    <a:pt x="10320" y="77"/>
                    <a:pt x="10297" y="96"/>
                  </a:cubicBezTo>
                  <a:lnTo>
                    <a:pt x="7504" y="2403"/>
                  </a:lnTo>
                  <a:lnTo>
                    <a:pt x="5243" y="4270"/>
                  </a:lnTo>
                  <a:lnTo>
                    <a:pt x="193" y="8439"/>
                  </a:lnTo>
                  <a:lnTo>
                    <a:pt x="188" y="8442"/>
                  </a:lnTo>
                  <a:cubicBezTo>
                    <a:pt x="151" y="8474"/>
                    <a:pt x="120" y="8512"/>
                    <a:pt x="99" y="8555"/>
                  </a:cubicBezTo>
                  <a:cubicBezTo>
                    <a:pt x="0" y="8714"/>
                    <a:pt x="13" y="8919"/>
                    <a:pt x="132" y="9064"/>
                  </a:cubicBezTo>
                  <a:lnTo>
                    <a:pt x="171" y="9111"/>
                  </a:lnTo>
                  <a:cubicBezTo>
                    <a:pt x="176" y="9118"/>
                    <a:pt x="180" y="9124"/>
                    <a:pt x="186" y="9132"/>
                  </a:cubicBezTo>
                  <a:lnTo>
                    <a:pt x="235" y="9190"/>
                  </a:lnTo>
                  <a:lnTo>
                    <a:pt x="448" y="9447"/>
                  </a:lnTo>
                  <a:cubicBezTo>
                    <a:pt x="457" y="9458"/>
                    <a:pt x="470" y="9463"/>
                    <a:pt x="480" y="9473"/>
                  </a:cubicBezTo>
                  <a:lnTo>
                    <a:pt x="29845" y="43491"/>
                  </a:lnTo>
                  <a:cubicBezTo>
                    <a:pt x="29912" y="43571"/>
                    <a:pt x="30000" y="43631"/>
                    <a:pt x="30100" y="43665"/>
                  </a:cubicBezTo>
                  <a:cubicBezTo>
                    <a:pt x="30110" y="43668"/>
                    <a:pt x="30120" y="43667"/>
                    <a:pt x="30129" y="43670"/>
                  </a:cubicBezTo>
                  <a:lnTo>
                    <a:pt x="32339" y="44885"/>
                  </a:lnTo>
                  <a:lnTo>
                    <a:pt x="32667" y="45065"/>
                  </a:lnTo>
                  <a:lnTo>
                    <a:pt x="33792" y="45684"/>
                  </a:lnTo>
                  <a:lnTo>
                    <a:pt x="34460" y="46052"/>
                  </a:lnTo>
                  <a:lnTo>
                    <a:pt x="35279" y="46503"/>
                  </a:lnTo>
                  <a:lnTo>
                    <a:pt x="35806" y="46793"/>
                  </a:lnTo>
                  <a:lnTo>
                    <a:pt x="36396" y="47118"/>
                  </a:lnTo>
                  <a:lnTo>
                    <a:pt x="37201" y="47560"/>
                  </a:lnTo>
                  <a:lnTo>
                    <a:pt x="37859" y="47922"/>
                  </a:lnTo>
                  <a:lnTo>
                    <a:pt x="39501" y="48825"/>
                  </a:lnTo>
                  <a:lnTo>
                    <a:pt x="40109" y="49160"/>
                  </a:lnTo>
                  <a:lnTo>
                    <a:pt x="40342" y="49288"/>
                  </a:lnTo>
                  <a:lnTo>
                    <a:pt x="40708" y="49489"/>
                  </a:lnTo>
                  <a:cubicBezTo>
                    <a:pt x="41260" y="49793"/>
                    <a:pt x="41694" y="50032"/>
                    <a:pt x="41959" y="50177"/>
                  </a:cubicBezTo>
                  <a:lnTo>
                    <a:pt x="42147" y="50281"/>
                  </a:lnTo>
                  <a:lnTo>
                    <a:pt x="42180" y="50299"/>
                  </a:lnTo>
                  <a:lnTo>
                    <a:pt x="42244" y="50334"/>
                  </a:lnTo>
                  <a:cubicBezTo>
                    <a:pt x="42367" y="50403"/>
                    <a:pt x="42503" y="50445"/>
                    <a:pt x="42643" y="50454"/>
                  </a:cubicBezTo>
                  <a:cubicBezTo>
                    <a:pt x="42661" y="50456"/>
                    <a:pt x="42679" y="50456"/>
                    <a:pt x="42697" y="50456"/>
                  </a:cubicBezTo>
                  <a:cubicBezTo>
                    <a:pt x="42722" y="50456"/>
                    <a:pt x="42747" y="50455"/>
                    <a:pt x="42771" y="50453"/>
                  </a:cubicBezTo>
                  <a:cubicBezTo>
                    <a:pt x="42975" y="50435"/>
                    <a:pt x="43164" y="50341"/>
                    <a:pt x="43302" y="50189"/>
                  </a:cubicBezTo>
                  <a:cubicBezTo>
                    <a:pt x="43487" y="49981"/>
                    <a:pt x="43569" y="49670"/>
                    <a:pt x="43460" y="49330"/>
                  </a:cubicBezTo>
                  <a:lnTo>
                    <a:pt x="43315" y="48879"/>
                  </a:lnTo>
                  <a:lnTo>
                    <a:pt x="42696" y="46967"/>
                  </a:lnTo>
                  <a:lnTo>
                    <a:pt x="39193" y="36123"/>
                  </a:lnTo>
                  <a:cubicBezTo>
                    <a:pt x="39187" y="36107"/>
                    <a:pt x="39180" y="36094"/>
                    <a:pt x="39173" y="36079"/>
                  </a:cubicBezTo>
                  <a:cubicBezTo>
                    <a:pt x="39160" y="35974"/>
                    <a:pt x="39117" y="35875"/>
                    <a:pt x="39051" y="35793"/>
                  </a:cubicBezTo>
                  <a:lnTo>
                    <a:pt x="11254" y="579"/>
                  </a:lnTo>
                  <a:cubicBezTo>
                    <a:pt x="11247" y="566"/>
                    <a:pt x="11240" y="554"/>
                    <a:pt x="11234" y="542"/>
                  </a:cubicBezTo>
                  <a:lnTo>
                    <a:pt x="11022" y="285"/>
                  </a:lnTo>
                  <a:lnTo>
                    <a:pt x="10974" y="225"/>
                  </a:lnTo>
                  <a:cubicBezTo>
                    <a:pt x="10968" y="217"/>
                    <a:pt x="10962" y="213"/>
                    <a:pt x="10956" y="205"/>
                  </a:cubicBezTo>
                  <a:lnTo>
                    <a:pt x="10918" y="159"/>
                  </a:lnTo>
                  <a:cubicBezTo>
                    <a:pt x="10832" y="57"/>
                    <a:pt x="10708" y="1"/>
                    <a:pt x="10579"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20"/>
            <p:cNvSpPr/>
            <p:nvPr/>
          </p:nvSpPr>
          <p:spPr>
            <a:xfrm>
              <a:off x="2327525" y="1869300"/>
              <a:ext cx="342525" cy="389850"/>
            </a:xfrm>
            <a:custGeom>
              <a:avLst/>
              <a:gdLst/>
              <a:ahLst/>
              <a:cxnLst/>
              <a:rect l="l" t="t" r="r" b="b"/>
              <a:pathLst>
                <a:path w="13701" h="15594" extrusionOk="0">
                  <a:moveTo>
                    <a:pt x="7217" y="0"/>
                  </a:moveTo>
                  <a:cubicBezTo>
                    <a:pt x="6343" y="0"/>
                    <a:pt x="5490" y="152"/>
                    <a:pt x="4706" y="451"/>
                  </a:cubicBezTo>
                  <a:cubicBezTo>
                    <a:pt x="2266" y="1386"/>
                    <a:pt x="599" y="3683"/>
                    <a:pt x="139" y="6399"/>
                  </a:cubicBezTo>
                  <a:cubicBezTo>
                    <a:pt x="39" y="6985"/>
                    <a:pt x="1" y="7688"/>
                    <a:pt x="539" y="8027"/>
                  </a:cubicBezTo>
                  <a:lnTo>
                    <a:pt x="12271" y="15443"/>
                  </a:lnTo>
                  <a:cubicBezTo>
                    <a:pt x="12436" y="15547"/>
                    <a:pt x="12606" y="15594"/>
                    <a:pt x="12767" y="15594"/>
                  </a:cubicBezTo>
                  <a:cubicBezTo>
                    <a:pt x="13281" y="15594"/>
                    <a:pt x="13700" y="15117"/>
                    <a:pt x="13545" y="14515"/>
                  </a:cubicBezTo>
                  <a:lnTo>
                    <a:pt x="10088" y="1074"/>
                  </a:lnTo>
                  <a:cubicBezTo>
                    <a:pt x="9943" y="511"/>
                    <a:pt x="9417" y="355"/>
                    <a:pt x="8962" y="226"/>
                  </a:cubicBezTo>
                  <a:cubicBezTo>
                    <a:pt x="8483" y="92"/>
                    <a:pt x="8005" y="26"/>
                    <a:pt x="7523" y="7"/>
                  </a:cubicBezTo>
                  <a:cubicBezTo>
                    <a:pt x="7421" y="2"/>
                    <a:pt x="7319" y="0"/>
                    <a:pt x="721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20"/>
            <p:cNvSpPr/>
            <p:nvPr/>
          </p:nvSpPr>
          <p:spPr>
            <a:xfrm>
              <a:off x="2327525" y="1950425"/>
              <a:ext cx="287100" cy="282175"/>
            </a:xfrm>
            <a:custGeom>
              <a:avLst/>
              <a:gdLst/>
              <a:ahLst/>
              <a:cxnLst/>
              <a:rect l="l" t="t" r="r" b="b"/>
              <a:pathLst>
                <a:path w="11484" h="11287" extrusionOk="0">
                  <a:moveTo>
                    <a:pt x="1341" y="1"/>
                  </a:moveTo>
                  <a:cubicBezTo>
                    <a:pt x="745" y="929"/>
                    <a:pt x="333" y="2004"/>
                    <a:pt x="139" y="3154"/>
                  </a:cubicBezTo>
                  <a:cubicBezTo>
                    <a:pt x="39" y="3740"/>
                    <a:pt x="1" y="4443"/>
                    <a:pt x="539" y="4782"/>
                  </a:cubicBezTo>
                  <a:lnTo>
                    <a:pt x="10827" y="11286"/>
                  </a:lnTo>
                  <a:lnTo>
                    <a:pt x="9480" y="10434"/>
                  </a:lnTo>
                  <a:cubicBezTo>
                    <a:pt x="10208" y="10245"/>
                    <a:pt x="10890" y="9908"/>
                    <a:pt x="11484" y="9446"/>
                  </a:cubicBezTo>
                  <a:cubicBezTo>
                    <a:pt x="7794" y="6730"/>
                    <a:pt x="4382" y="3513"/>
                    <a:pt x="1341"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20"/>
            <p:cNvSpPr/>
            <p:nvPr/>
          </p:nvSpPr>
          <p:spPr>
            <a:xfrm>
              <a:off x="2564500" y="2152075"/>
              <a:ext cx="105550" cy="107075"/>
            </a:xfrm>
            <a:custGeom>
              <a:avLst/>
              <a:gdLst/>
              <a:ahLst/>
              <a:cxnLst/>
              <a:rect l="l" t="t" r="r" b="b"/>
              <a:pathLst>
                <a:path w="4222" h="4283" extrusionOk="0">
                  <a:moveTo>
                    <a:pt x="3242" y="0"/>
                  </a:moveTo>
                  <a:cubicBezTo>
                    <a:pt x="2936" y="488"/>
                    <a:pt x="2555" y="925"/>
                    <a:pt x="2113" y="1295"/>
                  </a:cubicBezTo>
                  <a:cubicBezTo>
                    <a:pt x="1503" y="1800"/>
                    <a:pt x="781" y="2164"/>
                    <a:pt x="1" y="2368"/>
                  </a:cubicBezTo>
                  <a:lnTo>
                    <a:pt x="2792" y="4132"/>
                  </a:lnTo>
                  <a:cubicBezTo>
                    <a:pt x="2957" y="4236"/>
                    <a:pt x="3127" y="4283"/>
                    <a:pt x="3288" y="4283"/>
                  </a:cubicBezTo>
                  <a:cubicBezTo>
                    <a:pt x="3802" y="4283"/>
                    <a:pt x="4221" y="3806"/>
                    <a:pt x="4066" y="3204"/>
                  </a:cubicBezTo>
                  <a:lnTo>
                    <a:pt x="324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20"/>
            <p:cNvSpPr/>
            <p:nvPr/>
          </p:nvSpPr>
          <p:spPr>
            <a:xfrm>
              <a:off x="1642850" y="951400"/>
              <a:ext cx="939775" cy="1119950"/>
            </a:xfrm>
            <a:custGeom>
              <a:avLst/>
              <a:gdLst/>
              <a:ahLst/>
              <a:cxnLst/>
              <a:rect l="l" t="t" r="r" b="b"/>
              <a:pathLst>
                <a:path w="37591" h="44798" extrusionOk="0">
                  <a:moveTo>
                    <a:pt x="11052" y="1"/>
                  </a:moveTo>
                  <a:cubicBezTo>
                    <a:pt x="10969" y="1"/>
                    <a:pt x="10888" y="24"/>
                    <a:pt x="10819" y="75"/>
                  </a:cubicBezTo>
                  <a:lnTo>
                    <a:pt x="221" y="7793"/>
                  </a:lnTo>
                  <a:cubicBezTo>
                    <a:pt x="21" y="7938"/>
                    <a:pt x="1" y="8249"/>
                    <a:pt x="178" y="8480"/>
                  </a:cubicBezTo>
                  <a:lnTo>
                    <a:pt x="27696" y="44576"/>
                  </a:lnTo>
                  <a:cubicBezTo>
                    <a:pt x="27812" y="44727"/>
                    <a:pt x="27968" y="44797"/>
                    <a:pt x="28112" y="44797"/>
                  </a:cubicBezTo>
                  <a:cubicBezTo>
                    <a:pt x="28319" y="44797"/>
                    <a:pt x="28503" y="44654"/>
                    <a:pt x="28513" y="44399"/>
                  </a:cubicBezTo>
                  <a:lnTo>
                    <a:pt x="28641" y="41022"/>
                  </a:lnTo>
                  <a:cubicBezTo>
                    <a:pt x="28657" y="40586"/>
                    <a:pt x="28976" y="40299"/>
                    <a:pt x="29362" y="40299"/>
                  </a:cubicBezTo>
                  <a:cubicBezTo>
                    <a:pt x="29483" y="40299"/>
                    <a:pt x="29610" y="40327"/>
                    <a:pt x="29736" y="40387"/>
                  </a:cubicBezTo>
                  <a:lnTo>
                    <a:pt x="32009" y="41464"/>
                  </a:lnTo>
                  <a:cubicBezTo>
                    <a:pt x="32137" y="41524"/>
                    <a:pt x="32264" y="41552"/>
                    <a:pt x="32384" y="41552"/>
                  </a:cubicBezTo>
                  <a:cubicBezTo>
                    <a:pt x="32824" y="41552"/>
                    <a:pt x="33169" y="41177"/>
                    <a:pt x="33096" y="40663"/>
                  </a:cubicBezTo>
                  <a:lnTo>
                    <a:pt x="32719" y="37975"/>
                  </a:lnTo>
                  <a:cubicBezTo>
                    <a:pt x="32647" y="37469"/>
                    <a:pt x="32984" y="37086"/>
                    <a:pt x="33430" y="37086"/>
                  </a:cubicBezTo>
                  <a:cubicBezTo>
                    <a:pt x="33514" y="37086"/>
                    <a:pt x="33602" y="37099"/>
                    <a:pt x="33692" y="37128"/>
                  </a:cubicBezTo>
                  <a:lnTo>
                    <a:pt x="36916" y="38168"/>
                  </a:lnTo>
                  <a:cubicBezTo>
                    <a:pt x="36968" y="38185"/>
                    <a:pt x="37017" y="38192"/>
                    <a:pt x="37064" y="38192"/>
                  </a:cubicBezTo>
                  <a:cubicBezTo>
                    <a:pt x="37400" y="38192"/>
                    <a:pt x="37590" y="37792"/>
                    <a:pt x="37353" y="37451"/>
                  </a:cubicBezTo>
                  <a:lnTo>
                    <a:pt x="11487" y="243"/>
                  </a:lnTo>
                  <a:cubicBezTo>
                    <a:pt x="11378" y="87"/>
                    <a:pt x="11211" y="1"/>
                    <a:pt x="110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20"/>
            <p:cNvSpPr/>
            <p:nvPr/>
          </p:nvSpPr>
          <p:spPr>
            <a:xfrm>
              <a:off x="1642850" y="1091950"/>
              <a:ext cx="726425" cy="979400"/>
            </a:xfrm>
            <a:custGeom>
              <a:avLst/>
              <a:gdLst/>
              <a:ahLst/>
              <a:cxnLst/>
              <a:rect l="l" t="t" r="r" b="b"/>
              <a:pathLst>
                <a:path w="29057" h="39176" extrusionOk="0">
                  <a:moveTo>
                    <a:pt x="3202" y="0"/>
                  </a:moveTo>
                  <a:lnTo>
                    <a:pt x="221" y="2171"/>
                  </a:lnTo>
                  <a:cubicBezTo>
                    <a:pt x="21" y="2316"/>
                    <a:pt x="1" y="2627"/>
                    <a:pt x="178" y="2858"/>
                  </a:cubicBezTo>
                  <a:lnTo>
                    <a:pt x="27696" y="38954"/>
                  </a:lnTo>
                  <a:cubicBezTo>
                    <a:pt x="27812" y="39106"/>
                    <a:pt x="27967" y="39176"/>
                    <a:pt x="28112" y="39176"/>
                  </a:cubicBezTo>
                  <a:cubicBezTo>
                    <a:pt x="28319" y="39176"/>
                    <a:pt x="28503" y="39032"/>
                    <a:pt x="28513" y="38777"/>
                  </a:cubicBezTo>
                  <a:lnTo>
                    <a:pt x="28641" y="35400"/>
                  </a:lnTo>
                  <a:cubicBezTo>
                    <a:pt x="28653" y="35088"/>
                    <a:pt x="28820" y="34853"/>
                    <a:pt x="29056" y="34744"/>
                  </a:cubicBezTo>
                  <a:lnTo>
                    <a:pt x="3202"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20"/>
            <p:cNvSpPr/>
            <p:nvPr/>
          </p:nvSpPr>
          <p:spPr>
            <a:xfrm>
              <a:off x="1840075" y="951400"/>
              <a:ext cx="742550" cy="954825"/>
            </a:xfrm>
            <a:custGeom>
              <a:avLst/>
              <a:gdLst/>
              <a:ahLst/>
              <a:cxnLst/>
              <a:rect l="l" t="t" r="r" b="b"/>
              <a:pathLst>
                <a:path w="29702" h="38193" extrusionOk="0">
                  <a:moveTo>
                    <a:pt x="3163" y="1"/>
                  </a:moveTo>
                  <a:cubicBezTo>
                    <a:pt x="3080" y="1"/>
                    <a:pt x="2999" y="24"/>
                    <a:pt x="2930" y="75"/>
                  </a:cubicBezTo>
                  <a:lnTo>
                    <a:pt x="1" y="2207"/>
                  </a:lnTo>
                  <a:lnTo>
                    <a:pt x="25209" y="37165"/>
                  </a:lnTo>
                  <a:cubicBezTo>
                    <a:pt x="25309" y="37114"/>
                    <a:pt x="25422" y="37086"/>
                    <a:pt x="25543" y="37086"/>
                  </a:cubicBezTo>
                  <a:cubicBezTo>
                    <a:pt x="25626" y="37086"/>
                    <a:pt x="25713" y="37100"/>
                    <a:pt x="25803" y="37128"/>
                  </a:cubicBezTo>
                  <a:lnTo>
                    <a:pt x="29027" y="38168"/>
                  </a:lnTo>
                  <a:cubicBezTo>
                    <a:pt x="29079" y="38185"/>
                    <a:pt x="29128" y="38192"/>
                    <a:pt x="29175" y="38192"/>
                  </a:cubicBezTo>
                  <a:cubicBezTo>
                    <a:pt x="29511" y="38192"/>
                    <a:pt x="29701" y="37792"/>
                    <a:pt x="29464" y="37451"/>
                  </a:cubicBezTo>
                  <a:lnTo>
                    <a:pt x="3598" y="243"/>
                  </a:lnTo>
                  <a:cubicBezTo>
                    <a:pt x="3489" y="87"/>
                    <a:pt x="3322" y="1"/>
                    <a:pt x="3163"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20"/>
            <p:cNvSpPr/>
            <p:nvPr/>
          </p:nvSpPr>
          <p:spPr>
            <a:xfrm>
              <a:off x="2564500" y="2186575"/>
              <a:ext cx="105550" cy="72575"/>
            </a:xfrm>
            <a:custGeom>
              <a:avLst/>
              <a:gdLst/>
              <a:ahLst/>
              <a:cxnLst/>
              <a:rect l="l" t="t" r="r" b="b"/>
              <a:pathLst>
                <a:path w="4222" h="2903" extrusionOk="0">
                  <a:moveTo>
                    <a:pt x="2005" y="0"/>
                  </a:moveTo>
                  <a:cubicBezTo>
                    <a:pt x="1411" y="462"/>
                    <a:pt x="729" y="799"/>
                    <a:pt x="1" y="988"/>
                  </a:cubicBezTo>
                  <a:lnTo>
                    <a:pt x="1348" y="1840"/>
                  </a:lnTo>
                  <a:lnTo>
                    <a:pt x="1514" y="1944"/>
                  </a:lnTo>
                  <a:lnTo>
                    <a:pt x="1551" y="1968"/>
                  </a:lnTo>
                  <a:lnTo>
                    <a:pt x="1727" y="2079"/>
                  </a:lnTo>
                  <a:lnTo>
                    <a:pt x="2208" y="2383"/>
                  </a:lnTo>
                  <a:lnTo>
                    <a:pt x="2326" y="2458"/>
                  </a:lnTo>
                  <a:lnTo>
                    <a:pt x="2420" y="2517"/>
                  </a:lnTo>
                  <a:lnTo>
                    <a:pt x="2698" y="2693"/>
                  </a:lnTo>
                  <a:lnTo>
                    <a:pt x="2730" y="2712"/>
                  </a:lnTo>
                  <a:lnTo>
                    <a:pt x="2792" y="2752"/>
                  </a:lnTo>
                  <a:cubicBezTo>
                    <a:pt x="2957" y="2856"/>
                    <a:pt x="3127" y="2903"/>
                    <a:pt x="3288" y="2903"/>
                  </a:cubicBezTo>
                  <a:cubicBezTo>
                    <a:pt x="3802" y="2903"/>
                    <a:pt x="4221" y="2426"/>
                    <a:pt x="4066" y="1824"/>
                  </a:cubicBezTo>
                  <a:lnTo>
                    <a:pt x="3948" y="1364"/>
                  </a:lnTo>
                  <a:cubicBezTo>
                    <a:pt x="3292" y="925"/>
                    <a:pt x="2644" y="470"/>
                    <a:pt x="200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20"/>
            <p:cNvSpPr/>
            <p:nvPr/>
          </p:nvSpPr>
          <p:spPr>
            <a:xfrm>
              <a:off x="1642475" y="951200"/>
              <a:ext cx="297200" cy="225025"/>
            </a:xfrm>
            <a:custGeom>
              <a:avLst/>
              <a:gdLst/>
              <a:ahLst/>
              <a:cxnLst/>
              <a:rect l="l" t="t" r="r" b="b"/>
              <a:pathLst>
                <a:path w="11888" h="9001" extrusionOk="0">
                  <a:moveTo>
                    <a:pt x="11092" y="0"/>
                  </a:moveTo>
                  <a:cubicBezTo>
                    <a:pt x="11001" y="0"/>
                    <a:pt x="10909" y="28"/>
                    <a:pt x="10831" y="85"/>
                  </a:cubicBezTo>
                  <a:lnTo>
                    <a:pt x="242" y="7796"/>
                  </a:lnTo>
                  <a:cubicBezTo>
                    <a:pt x="44" y="7941"/>
                    <a:pt x="0" y="8218"/>
                    <a:pt x="145" y="8417"/>
                  </a:cubicBezTo>
                  <a:lnTo>
                    <a:pt x="437" y="8817"/>
                  </a:lnTo>
                  <a:cubicBezTo>
                    <a:pt x="523" y="8937"/>
                    <a:pt x="659" y="9001"/>
                    <a:pt x="796" y="9001"/>
                  </a:cubicBezTo>
                  <a:cubicBezTo>
                    <a:pt x="887" y="9001"/>
                    <a:pt x="978" y="8973"/>
                    <a:pt x="1058" y="8916"/>
                  </a:cubicBezTo>
                  <a:lnTo>
                    <a:pt x="11646" y="1204"/>
                  </a:lnTo>
                  <a:cubicBezTo>
                    <a:pt x="11844" y="1059"/>
                    <a:pt x="11888" y="782"/>
                    <a:pt x="11743" y="584"/>
                  </a:cubicBezTo>
                  <a:lnTo>
                    <a:pt x="11452" y="182"/>
                  </a:lnTo>
                  <a:cubicBezTo>
                    <a:pt x="11365" y="63"/>
                    <a:pt x="11229" y="0"/>
                    <a:pt x="110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0" name="Google Shape;1070;p20"/>
          <p:cNvGrpSpPr/>
          <p:nvPr/>
        </p:nvGrpSpPr>
        <p:grpSpPr>
          <a:xfrm>
            <a:off x="496067" y="-177376"/>
            <a:ext cx="1040589" cy="1909800"/>
            <a:chOff x="1986275" y="390525"/>
            <a:chExt cx="791925" cy="1453425"/>
          </a:xfrm>
        </p:grpSpPr>
        <p:sp>
          <p:nvSpPr>
            <p:cNvPr id="1071" name="Google Shape;1071;p20"/>
            <p:cNvSpPr/>
            <p:nvPr/>
          </p:nvSpPr>
          <p:spPr>
            <a:xfrm>
              <a:off x="1986275" y="415100"/>
              <a:ext cx="784925" cy="1428475"/>
            </a:xfrm>
            <a:custGeom>
              <a:avLst/>
              <a:gdLst/>
              <a:ahLst/>
              <a:cxnLst/>
              <a:rect l="l" t="t" r="r" b="b"/>
              <a:pathLst>
                <a:path w="31397" h="57139" extrusionOk="0">
                  <a:moveTo>
                    <a:pt x="12414" y="0"/>
                  </a:moveTo>
                  <a:cubicBezTo>
                    <a:pt x="12401" y="0"/>
                    <a:pt x="12387" y="1"/>
                    <a:pt x="12373" y="2"/>
                  </a:cubicBezTo>
                  <a:cubicBezTo>
                    <a:pt x="12371" y="2"/>
                    <a:pt x="12368" y="2"/>
                    <a:pt x="12366" y="2"/>
                  </a:cubicBezTo>
                  <a:cubicBezTo>
                    <a:pt x="12319" y="2"/>
                    <a:pt x="12274" y="13"/>
                    <a:pt x="12233" y="34"/>
                  </a:cubicBezTo>
                  <a:lnTo>
                    <a:pt x="8933" y="1531"/>
                  </a:lnTo>
                  <a:lnTo>
                    <a:pt x="6263" y="2741"/>
                  </a:lnTo>
                  <a:lnTo>
                    <a:pt x="299" y="5448"/>
                  </a:lnTo>
                  <a:lnTo>
                    <a:pt x="294" y="5450"/>
                  </a:lnTo>
                  <a:cubicBezTo>
                    <a:pt x="250" y="5470"/>
                    <a:pt x="211" y="5499"/>
                    <a:pt x="178" y="5534"/>
                  </a:cubicBezTo>
                  <a:cubicBezTo>
                    <a:pt x="41" y="5663"/>
                    <a:pt x="1" y="5864"/>
                    <a:pt x="77" y="6035"/>
                  </a:cubicBezTo>
                  <a:lnTo>
                    <a:pt x="103" y="6090"/>
                  </a:lnTo>
                  <a:cubicBezTo>
                    <a:pt x="106" y="6098"/>
                    <a:pt x="108" y="6106"/>
                    <a:pt x="111" y="6114"/>
                  </a:cubicBezTo>
                  <a:lnTo>
                    <a:pt x="144" y="6184"/>
                  </a:lnTo>
                  <a:lnTo>
                    <a:pt x="282" y="6488"/>
                  </a:lnTo>
                  <a:cubicBezTo>
                    <a:pt x="290" y="6498"/>
                    <a:pt x="298" y="6510"/>
                    <a:pt x="307" y="6520"/>
                  </a:cubicBezTo>
                  <a:lnTo>
                    <a:pt x="19763" y="47029"/>
                  </a:lnTo>
                  <a:cubicBezTo>
                    <a:pt x="19808" y="47124"/>
                    <a:pt x="19877" y="47205"/>
                    <a:pt x="19965" y="47263"/>
                  </a:cubicBezTo>
                  <a:cubicBezTo>
                    <a:pt x="19973" y="47269"/>
                    <a:pt x="19983" y="47271"/>
                    <a:pt x="19992" y="47276"/>
                  </a:cubicBezTo>
                  <a:lnTo>
                    <a:pt x="21807" y="49026"/>
                  </a:lnTo>
                  <a:lnTo>
                    <a:pt x="22077" y="49286"/>
                  </a:lnTo>
                  <a:lnTo>
                    <a:pt x="23001" y="50177"/>
                  </a:lnTo>
                  <a:lnTo>
                    <a:pt x="23550" y="50706"/>
                  </a:lnTo>
                  <a:lnTo>
                    <a:pt x="24223" y="51356"/>
                  </a:lnTo>
                  <a:lnTo>
                    <a:pt x="24655" y="51772"/>
                  </a:lnTo>
                  <a:lnTo>
                    <a:pt x="25141" y="52241"/>
                  </a:lnTo>
                  <a:cubicBezTo>
                    <a:pt x="25362" y="52454"/>
                    <a:pt x="25582" y="52666"/>
                    <a:pt x="25802" y="52877"/>
                  </a:cubicBezTo>
                  <a:lnTo>
                    <a:pt x="26343" y="53400"/>
                  </a:lnTo>
                  <a:lnTo>
                    <a:pt x="27691" y="54700"/>
                  </a:lnTo>
                  <a:lnTo>
                    <a:pt x="28191" y="55182"/>
                  </a:lnTo>
                  <a:lnTo>
                    <a:pt x="28382" y="55366"/>
                  </a:lnTo>
                  <a:lnTo>
                    <a:pt x="28683" y="55657"/>
                  </a:lnTo>
                  <a:lnTo>
                    <a:pt x="29710" y="56647"/>
                  </a:lnTo>
                  <a:lnTo>
                    <a:pt x="29864" y="56796"/>
                  </a:lnTo>
                  <a:lnTo>
                    <a:pt x="29891" y="56822"/>
                  </a:lnTo>
                  <a:lnTo>
                    <a:pt x="29944" y="56873"/>
                  </a:lnTo>
                  <a:cubicBezTo>
                    <a:pt x="30045" y="56972"/>
                    <a:pt x="30165" y="57047"/>
                    <a:pt x="30299" y="57093"/>
                  </a:cubicBezTo>
                  <a:cubicBezTo>
                    <a:pt x="30339" y="57107"/>
                    <a:pt x="30379" y="57118"/>
                    <a:pt x="30422" y="57126"/>
                  </a:cubicBezTo>
                  <a:cubicBezTo>
                    <a:pt x="30469" y="57134"/>
                    <a:pt x="30516" y="57138"/>
                    <a:pt x="30564" y="57138"/>
                  </a:cubicBezTo>
                  <a:cubicBezTo>
                    <a:pt x="30638" y="57138"/>
                    <a:pt x="30713" y="57128"/>
                    <a:pt x="30785" y="57107"/>
                  </a:cubicBezTo>
                  <a:cubicBezTo>
                    <a:pt x="30862" y="57086"/>
                    <a:pt x="30935" y="57053"/>
                    <a:pt x="31002" y="57009"/>
                  </a:cubicBezTo>
                  <a:cubicBezTo>
                    <a:pt x="31237" y="56857"/>
                    <a:pt x="31396" y="56579"/>
                    <a:pt x="31380" y="56222"/>
                  </a:cubicBezTo>
                  <a:lnTo>
                    <a:pt x="31357" y="55748"/>
                  </a:lnTo>
                  <a:lnTo>
                    <a:pt x="31260" y="53740"/>
                  </a:lnTo>
                  <a:lnTo>
                    <a:pt x="30712" y="42359"/>
                  </a:lnTo>
                  <a:cubicBezTo>
                    <a:pt x="30711" y="42341"/>
                    <a:pt x="30705" y="42327"/>
                    <a:pt x="30704" y="42311"/>
                  </a:cubicBezTo>
                  <a:cubicBezTo>
                    <a:pt x="30718" y="42206"/>
                    <a:pt x="30703" y="42100"/>
                    <a:pt x="30660" y="42002"/>
                  </a:cubicBezTo>
                  <a:lnTo>
                    <a:pt x="13030" y="750"/>
                  </a:lnTo>
                  <a:cubicBezTo>
                    <a:pt x="13025" y="736"/>
                    <a:pt x="13027" y="723"/>
                    <a:pt x="13020" y="708"/>
                  </a:cubicBezTo>
                  <a:lnTo>
                    <a:pt x="12882" y="404"/>
                  </a:lnTo>
                  <a:lnTo>
                    <a:pt x="12853" y="334"/>
                  </a:lnTo>
                  <a:cubicBezTo>
                    <a:pt x="12849" y="326"/>
                    <a:pt x="12844" y="319"/>
                    <a:pt x="12841" y="311"/>
                  </a:cubicBezTo>
                  <a:lnTo>
                    <a:pt x="12816" y="257"/>
                  </a:lnTo>
                  <a:cubicBezTo>
                    <a:pt x="12743" y="99"/>
                    <a:pt x="12586" y="0"/>
                    <a:pt x="1241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20"/>
            <p:cNvSpPr/>
            <p:nvPr/>
          </p:nvSpPr>
          <p:spPr>
            <a:xfrm>
              <a:off x="2489200" y="1424300"/>
              <a:ext cx="286775" cy="419625"/>
            </a:xfrm>
            <a:custGeom>
              <a:avLst/>
              <a:gdLst/>
              <a:ahLst/>
              <a:cxnLst/>
              <a:rect l="l" t="t" r="r" b="b"/>
              <a:pathLst>
                <a:path w="11471" h="16785" extrusionOk="0">
                  <a:moveTo>
                    <a:pt x="7102" y="1"/>
                  </a:moveTo>
                  <a:cubicBezTo>
                    <a:pt x="6877" y="1"/>
                    <a:pt x="6653" y="12"/>
                    <a:pt x="6430" y="35"/>
                  </a:cubicBezTo>
                  <a:cubicBezTo>
                    <a:pt x="3832" y="302"/>
                    <a:pt x="1623" y="2084"/>
                    <a:pt x="470" y="4584"/>
                  </a:cubicBezTo>
                  <a:cubicBezTo>
                    <a:pt x="220" y="5124"/>
                    <a:pt x="1" y="5793"/>
                    <a:pt x="430" y="6261"/>
                  </a:cubicBezTo>
                  <a:lnTo>
                    <a:pt x="9822" y="16480"/>
                  </a:lnTo>
                  <a:cubicBezTo>
                    <a:pt x="10014" y="16690"/>
                    <a:pt x="10249" y="16784"/>
                    <a:pt x="10475" y="16784"/>
                  </a:cubicBezTo>
                  <a:cubicBezTo>
                    <a:pt x="10899" y="16784"/>
                    <a:pt x="11288" y="16451"/>
                    <a:pt x="11295" y="15917"/>
                  </a:cubicBezTo>
                  <a:lnTo>
                    <a:pt x="11463" y="2039"/>
                  </a:lnTo>
                  <a:cubicBezTo>
                    <a:pt x="11471" y="1458"/>
                    <a:pt x="11004" y="1172"/>
                    <a:pt x="10597" y="928"/>
                  </a:cubicBezTo>
                  <a:cubicBezTo>
                    <a:pt x="10171" y="672"/>
                    <a:pt x="9726" y="485"/>
                    <a:pt x="9265" y="340"/>
                  </a:cubicBezTo>
                  <a:cubicBezTo>
                    <a:pt x="8552" y="116"/>
                    <a:pt x="7822" y="1"/>
                    <a:pt x="710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20"/>
            <p:cNvSpPr/>
            <p:nvPr/>
          </p:nvSpPr>
          <p:spPr>
            <a:xfrm>
              <a:off x="2489200" y="1470675"/>
              <a:ext cx="244525" cy="334225"/>
            </a:xfrm>
            <a:custGeom>
              <a:avLst/>
              <a:gdLst/>
              <a:ahLst/>
              <a:cxnLst/>
              <a:rect l="l" t="t" r="r" b="b"/>
              <a:pathLst>
                <a:path w="9781" h="13369" extrusionOk="0">
                  <a:moveTo>
                    <a:pt x="2453" y="0"/>
                  </a:moveTo>
                  <a:cubicBezTo>
                    <a:pt x="1636" y="740"/>
                    <a:pt x="958" y="1670"/>
                    <a:pt x="470" y="2729"/>
                  </a:cubicBezTo>
                  <a:cubicBezTo>
                    <a:pt x="220" y="3269"/>
                    <a:pt x="1" y="3938"/>
                    <a:pt x="430" y="4406"/>
                  </a:cubicBezTo>
                  <a:lnTo>
                    <a:pt x="8666" y="13368"/>
                  </a:lnTo>
                  <a:lnTo>
                    <a:pt x="7587" y="12194"/>
                  </a:lnTo>
                  <a:lnTo>
                    <a:pt x="7587" y="12194"/>
                  </a:lnTo>
                  <a:cubicBezTo>
                    <a:pt x="7608" y="12194"/>
                    <a:pt x="7630" y="12194"/>
                    <a:pt x="7651" y="12194"/>
                  </a:cubicBezTo>
                  <a:cubicBezTo>
                    <a:pt x="8382" y="12194"/>
                    <a:pt x="9107" y="12048"/>
                    <a:pt x="9780" y="11763"/>
                  </a:cubicBezTo>
                  <a:cubicBezTo>
                    <a:pt x="6927" y="8179"/>
                    <a:pt x="4471" y="4183"/>
                    <a:pt x="2453"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20"/>
            <p:cNvSpPr/>
            <p:nvPr/>
          </p:nvSpPr>
          <p:spPr>
            <a:xfrm>
              <a:off x="2678900" y="1739500"/>
              <a:ext cx="93675" cy="104425"/>
            </a:xfrm>
            <a:custGeom>
              <a:avLst/>
              <a:gdLst/>
              <a:ahLst/>
              <a:cxnLst/>
              <a:rect l="l" t="t" r="r" b="b"/>
              <a:pathLst>
                <a:path w="3747" h="4177" extrusionOk="0">
                  <a:moveTo>
                    <a:pt x="3747" y="1"/>
                  </a:moveTo>
                  <a:lnTo>
                    <a:pt x="3747" y="1"/>
                  </a:lnTo>
                  <a:cubicBezTo>
                    <a:pt x="3324" y="392"/>
                    <a:pt x="2843" y="715"/>
                    <a:pt x="2319" y="956"/>
                  </a:cubicBezTo>
                  <a:cubicBezTo>
                    <a:pt x="1613" y="1279"/>
                    <a:pt x="838" y="1441"/>
                    <a:pt x="47" y="1441"/>
                  </a:cubicBezTo>
                  <a:cubicBezTo>
                    <a:pt x="32" y="1441"/>
                    <a:pt x="16" y="1441"/>
                    <a:pt x="0" y="1441"/>
                  </a:cubicBezTo>
                  <a:lnTo>
                    <a:pt x="0" y="1441"/>
                  </a:lnTo>
                  <a:lnTo>
                    <a:pt x="2234" y="3872"/>
                  </a:lnTo>
                  <a:cubicBezTo>
                    <a:pt x="2426" y="4082"/>
                    <a:pt x="2661" y="4176"/>
                    <a:pt x="2887" y="4176"/>
                  </a:cubicBezTo>
                  <a:cubicBezTo>
                    <a:pt x="3311" y="4176"/>
                    <a:pt x="3700" y="3843"/>
                    <a:pt x="3707" y="3309"/>
                  </a:cubicBezTo>
                  <a:lnTo>
                    <a:pt x="374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20"/>
            <p:cNvSpPr/>
            <p:nvPr/>
          </p:nvSpPr>
          <p:spPr>
            <a:xfrm>
              <a:off x="2064050" y="390575"/>
              <a:ext cx="714150" cy="1193175"/>
            </a:xfrm>
            <a:custGeom>
              <a:avLst/>
              <a:gdLst/>
              <a:ahLst/>
              <a:cxnLst/>
              <a:rect l="l" t="t" r="r" b="b"/>
              <a:pathLst>
                <a:path w="28566" h="47727" extrusionOk="0">
                  <a:moveTo>
                    <a:pt x="12712" y="0"/>
                  </a:moveTo>
                  <a:cubicBezTo>
                    <a:pt x="12666" y="0"/>
                    <a:pt x="12620" y="8"/>
                    <a:pt x="12576" y="25"/>
                  </a:cubicBezTo>
                  <a:lnTo>
                    <a:pt x="332" y="4711"/>
                  </a:lnTo>
                  <a:cubicBezTo>
                    <a:pt x="100" y="4800"/>
                    <a:pt x="0" y="5095"/>
                    <a:pt x="110" y="5364"/>
                  </a:cubicBezTo>
                  <a:lnTo>
                    <a:pt x="17259" y="47389"/>
                  </a:lnTo>
                  <a:cubicBezTo>
                    <a:pt x="17350" y="47612"/>
                    <a:pt x="17537" y="47726"/>
                    <a:pt x="17714" y="47726"/>
                  </a:cubicBezTo>
                  <a:cubicBezTo>
                    <a:pt x="17877" y="47726"/>
                    <a:pt x="18031" y="47629"/>
                    <a:pt x="18093" y="47430"/>
                  </a:cubicBezTo>
                  <a:lnTo>
                    <a:pt x="19098" y="44205"/>
                  </a:lnTo>
                  <a:cubicBezTo>
                    <a:pt x="19205" y="43860"/>
                    <a:pt x="19484" y="43667"/>
                    <a:pt x="19788" y="43667"/>
                  </a:cubicBezTo>
                  <a:cubicBezTo>
                    <a:pt x="19967" y="43667"/>
                    <a:pt x="20155" y="43735"/>
                    <a:pt x="20322" y="43877"/>
                  </a:cubicBezTo>
                  <a:lnTo>
                    <a:pt x="22235" y="45508"/>
                  </a:lnTo>
                  <a:cubicBezTo>
                    <a:pt x="22403" y="45651"/>
                    <a:pt x="22590" y="45717"/>
                    <a:pt x="22768" y="45717"/>
                  </a:cubicBezTo>
                  <a:cubicBezTo>
                    <a:pt x="23122" y="45717"/>
                    <a:pt x="23440" y="45455"/>
                    <a:pt x="23494" y="45018"/>
                  </a:cubicBezTo>
                  <a:lnTo>
                    <a:pt x="23830" y="42326"/>
                  </a:lnTo>
                  <a:cubicBezTo>
                    <a:pt x="23884" y="41895"/>
                    <a:pt x="24198" y="41626"/>
                    <a:pt x="24555" y="41626"/>
                  </a:cubicBezTo>
                  <a:cubicBezTo>
                    <a:pt x="24698" y="41626"/>
                    <a:pt x="24847" y="41669"/>
                    <a:pt x="24990" y="41762"/>
                  </a:cubicBezTo>
                  <a:lnTo>
                    <a:pt x="27831" y="43607"/>
                  </a:lnTo>
                  <a:cubicBezTo>
                    <a:pt x="27913" y="43659"/>
                    <a:pt x="27995" y="43683"/>
                    <a:pt x="28072" y="43683"/>
                  </a:cubicBezTo>
                  <a:cubicBezTo>
                    <a:pt x="28351" y="43683"/>
                    <a:pt x="28565" y="43378"/>
                    <a:pt x="28440" y="43029"/>
                  </a:cubicBezTo>
                  <a:lnTo>
                    <a:pt x="13177" y="363"/>
                  </a:lnTo>
                  <a:cubicBezTo>
                    <a:pt x="13097" y="142"/>
                    <a:pt x="12905" y="0"/>
                    <a:pt x="127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20"/>
            <p:cNvSpPr/>
            <p:nvPr/>
          </p:nvSpPr>
          <p:spPr>
            <a:xfrm>
              <a:off x="2064050" y="475400"/>
              <a:ext cx="491725" cy="1108350"/>
            </a:xfrm>
            <a:custGeom>
              <a:avLst/>
              <a:gdLst/>
              <a:ahLst/>
              <a:cxnLst/>
              <a:rect l="l" t="t" r="r" b="b"/>
              <a:pathLst>
                <a:path w="19669" h="44334" extrusionOk="0">
                  <a:moveTo>
                    <a:pt x="3776" y="1"/>
                  </a:moveTo>
                  <a:lnTo>
                    <a:pt x="332" y="1318"/>
                  </a:lnTo>
                  <a:cubicBezTo>
                    <a:pt x="100" y="1407"/>
                    <a:pt x="0" y="1702"/>
                    <a:pt x="110" y="1971"/>
                  </a:cubicBezTo>
                  <a:lnTo>
                    <a:pt x="17259" y="43996"/>
                  </a:lnTo>
                  <a:cubicBezTo>
                    <a:pt x="17350" y="44219"/>
                    <a:pt x="17537" y="44333"/>
                    <a:pt x="17714" y="44333"/>
                  </a:cubicBezTo>
                  <a:cubicBezTo>
                    <a:pt x="17877" y="44333"/>
                    <a:pt x="18032" y="44236"/>
                    <a:pt x="18093" y="44038"/>
                  </a:cubicBezTo>
                  <a:lnTo>
                    <a:pt x="19097" y="40813"/>
                  </a:lnTo>
                  <a:cubicBezTo>
                    <a:pt x="19190" y="40513"/>
                    <a:pt x="19413" y="40331"/>
                    <a:pt x="19669" y="40287"/>
                  </a:cubicBezTo>
                  <a:lnTo>
                    <a:pt x="3776"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20"/>
            <p:cNvSpPr/>
            <p:nvPr/>
          </p:nvSpPr>
          <p:spPr>
            <a:xfrm>
              <a:off x="2293825" y="390575"/>
              <a:ext cx="484375" cy="1092125"/>
            </a:xfrm>
            <a:custGeom>
              <a:avLst/>
              <a:gdLst/>
              <a:ahLst/>
              <a:cxnLst/>
              <a:rect l="l" t="t" r="r" b="b"/>
              <a:pathLst>
                <a:path w="19375" h="43685" extrusionOk="0">
                  <a:moveTo>
                    <a:pt x="3521" y="0"/>
                  </a:moveTo>
                  <a:cubicBezTo>
                    <a:pt x="3475" y="0"/>
                    <a:pt x="3429" y="8"/>
                    <a:pt x="3385" y="25"/>
                  </a:cubicBezTo>
                  <a:lnTo>
                    <a:pt x="1" y="1321"/>
                  </a:lnTo>
                  <a:lnTo>
                    <a:pt x="15216" y="41644"/>
                  </a:lnTo>
                  <a:cubicBezTo>
                    <a:pt x="15264" y="41634"/>
                    <a:pt x="15314" y="41629"/>
                    <a:pt x="15364" y="41629"/>
                  </a:cubicBezTo>
                  <a:cubicBezTo>
                    <a:pt x="15507" y="41629"/>
                    <a:pt x="15657" y="41671"/>
                    <a:pt x="15799" y="41763"/>
                  </a:cubicBezTo>
                  <a:lnTo>
                    <a:pt x="18639" y="43609"/>
                  </a:lnTo>
                  <a:cubicBezTo>
                    <a:pt x="18721" y="43661"/>
                    <a:pt x="18803" y="43685"/>
                    <a:pt x="18880" y="43685"/>
                  </a:cubicBezTo>
                  <a:cubicBezTo>
                    <a:pt x="19159" y="43685"/>
                    <a:pt x="19374" y="43380"/>
                    <a:pt x="19249" y="43030"/>
                  </a:cubicBezTo>
                  <a:lnTo>
                    <a:pt x="3985" y="363"/>
                  </a:lnTo>
                  <a:cubicBezTo>
                    <a:pt x="3906" y="142"/>
                    <a:pt x="3714" y="0"/>
                    <a:pt x="352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20"/>
            <p:cNvSpPr/>
            <p:nvPr/>
          </p:nvSpPr>
          <p:spPr>
            <a:xfrm>
              <a:off x="2678900" y="1764750"/>
              <a:ext cx="92800" cy="79200"/>
            </a:xfrm>
            <a:custGeom>
              <a:avLst/>
              <a:gdLst/>
              <a:ahLst/>
              <a:cxnLst/>
              <a:rect l="l" t="t" r="r" b="b"/>
              <a:pathLst>
                <a:path w="3712" h="3168" extrusionOk="0">
                  <a:moveTo>
                    <a:pt x="2192" y="0"/>
                  </a:moveTo>
                  <a:cubicBezTo>
                    <a:pt x="1519" y="285"/>
                    <a:pt x="794" y="431"/>
                    <a:pt x="64" y="431"/>
                  </a:cubicBezTo>
                  <a:cubicBezTo>
                    <a:pt x="43" y="431"/>
                    <a:pt x="21" y="431"/>
                    <a:pt x="0" y="431"/>
                  </a:cubicBezTo>
                  <a:lnTo>
                    <a:pt x="0" y="431"/>
                  </a:lnTo>
                  <a:lnTo>
                    <a:pt x="1078" y="1605"/>
                  </a:lnTo>
                  <a:lnTo>
                    <a:pt x="1212" y="1749"/>
                  </a:lnTo>
                  <a:lnTo>
                    <a:pt x="1241" y="1782"/>
                  </a:lnTo>
                  <a:lnTo>
                    <a:pt x="1382" y="1935"/>
                  </a:lnTo>
                  <a:lnTo>
                    <a:pt x="1767" y="2354"/>
                  </a:lnTo>
                  <a:lnTo>
                    <a:pt x="1861" y="2458"/>
                  </a:lnTo>
                  <a:lnTo>
                    <a:pt x="1936" y="2540"/>
                  </a:lnTo>
                  <a:lnTo>
                    <a:pt x="2158" y="2781"/>
                  </a:lnTo>
                  <a:lnTo>
                    <a:pt x="2184" y="2809"/>
                  </a:lnTo>
                  <a:lnTo>
                    <a:pt x="2234" y="2863"/>
                  </a:lnTo>
                  <a:cubicBezTo>
                    <a:pt x="2426" y="3073"/>
                    <a:pt x="2661" y="3167"/>
                    <a:pt x="2886" y="3167"/>
                  </a:cubicBezTo>
                  <a:cubicBezTo>
                    <a:pt x="3310" y="3167"/>
                    <a:pt x="3699" y="2833"/>
                    <a:pt x="3707" y="2300"/>
                  </a:cubicBezTo>
                  <a:lnTo>
                    <a:pt x="3712" y="1826"/>
                  </a:lnTo>
                  <a:cubicBezTo>
                    <a:pt x="3194" y="1230"/>
                    <a:pt x="2688" y="621"/>
                    <a:pt x="2192"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20"/>
            <p:cNvSpPr/>
            <p:nvPr/>
          </p:nvSpPr>
          <p:spPr>
            <a:xfrm>
              <a:off x="2063850" y="390525"/>
              <a:ext cx="335425" cy="150875"/>
            </a:xfrm>
            <a:custGeom>
              <a:avLst/>
              <a:gdLst/>
              <a:ahLst/>
              <a:cxnLst/>
              <a:rect l="l" t="t" r="r" b="b"/>
              <a:pathLst>
                <a:path w="13417" h="6035" extrusionOk="0">
                  <a:moveTo>
                    <a:pt x="12736" y="0"/>
                  </a:moveTo>
                  <a:cubicBezTo>
                    <a:pt x="12684" y="0"/>
                    <a:pt x="12630" y="10"/>
                    <a:pt x="12578" y="30"/>
                  </a:cubicBezTo>
                  <a:lnTo>
                    <a:pt x="345" y="4711"/>
                  </a:lnTo>
                  <a:cubicBezTo>
                    <a:pt x="116" y="4799"/>
                    <a:pt x="1" y="5057"/>
                    <a:pt x="88" y="5285"/>
                  </a:cubicBezTo>
                  <a:lnTo>
                    <a:pt x="266" y="5749"/>
                  </a:lnTo>
                  <a:cubicBezTo>
                    <a:pt x="334" y="5926"/>
                    <a:pt x="502" y="6034"/>
                    <a:pt x="681" y="6034"/>
                  </a:cubicBezTo>
                  <a:cubicBezTo>
                    <a:pt x="734" y="6034"/>
                    <a:pt x="788" y="6025"/>
                    <a:pt x="840" y="6004"/>
                  </a:cubicBezTo>
                  <a:lnTo>
                    <a:pt x="13073" y="1323"/>
                  </a:lnTo>
                  <a:cubicBezTo>
                    <a:pt x="13302" y="1234"/>
                    <a:pt x="13417" y="977"/>
                    <a:pt x="13329" y="749"/>
                  </a:cubicBezTo>
                  <a:lnTo>
                    <a:pt x="13151" y="285"/>
                  </a:lnTo>
                  <a:cubicBezTo>
                    <a:pt x="13083" y="109"/>
                    <a:pt x="12915" y="0"/>
                    <a:pt x="127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0" name="Google Shape;1080;p20"/>
          <p:cNvGrpSpPr/>
          <p:nvPr/>
        </p:nvGrpSpPr>
        <p:grpSpPr>
          <a:xfrm>
            <a:off x="7821035" y="2622152"/>
            <a:ext cx="1516586" cy="2882555"/>
            <a:chOff x="4949150" y="3435000"/>
            <a:chExt cx="1154175" cy="2193725"/>
          </a:xfrm>
        </p:grpSpPr>
        <p:sp>
          <p:nvSpPr>
            <p:cNvPr id="1081" name="Google Shape;1081;p20"/>
            <p:cNvSpPr/>
            <p:nvPr/>
          </p:nvSpPr>
          <p:spPr>
            <a:xfrm>
              <a:off x="4959775" y="3435000"/>
              <a:ext cx="1143550" cy="959400"/>
            </a:xfrm>
            <a:custGeom>
              <a:avLst/>
              <a:gdLst/>
              <a:ahLst/>
              <a:cxnLst/>
              <a:rect l="l" t="t" r="r" b="b"/>
              <a:pathLst>
                <a:path w="45742" h="38376" extrusionOk="0">
                  <a:moveTo>
                    <a:pt x="19361" y="24932"/>
                  </a:moveTo>
                  <a:cubicBezTo>
                    <a:pt x="19465" y="24932"/>
                    <a:pt x="19570" y="24937"/>
                    <a:pt x="19673" y="24944"/>
                  </a:cubicBezTo>
                  <a:cubicBezTo>
                    <a:pt x="20499" y="24997"/>
                    <a:pt x="21223" y="25325"/>
                    <a:pt x="21842" y="25875"/>
                  </a:cubicBezTo>
                  <a:cubicBezTo>
                    <a:pt x="22439" y="26436"/>
                    <a:pt x="22908" y="27180"/>
                    <a:pt x="23139" y="27996"/>
                  </a:cubicBezTo>
                  <a:cubicBezTo>
                    <a:pt x="23371" y="28729"/>
                    <a:pt x="23389" y="29503"/>
                    <a:pt x="23242" y="30263"/>
                  </a:cubicBezTo>
                  <a:cubicBezTo>
                    <a:pt x="22805" y="30365"/>
                    <a:pt x="22364" y="30438"/>
                    <a:pt x="21919" y="30483"/>
                  </a:cubicBezTo>
                  <a:cubicBezTo>
                    <a:pt x="21641" y="30509"/>
                    <a:pt x="21364" y="30524"/>
                    <a:pt x="21089" y="30524"/>
                  </a:cubicBezTo>
                  <a:cubicBezTo>
                    <a:pt x="20466" y="30524"/>
                    <a:pt x="19852" y="30452"/>
                    <a:pt x="19264" y="30296"/>
                  </a:cubicBezTo>
                  <a:cubicBezTo>
                    <a:pt x="18414" y="30070"/>
                    <a:pt x="17582" y="29685"/>
                    <a:pt x="16974" y="29149"/>
                  </a:cubicBezTo>
                  <a:cubicBezTo>
                    <a:pt x="16663" y="28887"/>
                    <a:pt x="16429" y="28580"/>
                    <a:pt x="16290" y="28259"/>
                  </a:cubicBezTo>
                  <a:cubicBezTo>
                    <a:pt x="16156" y="27938"/>
                    <a:pt x="16077" y="27605"/>
                    <a:pt x="16138" y="27244"/>
                  </a:cubicBezTo>
                  <a:cubicBezTo>
                    <a:pt x="16220" y="26485"/>
                    <a:pt x="16634" y="25875"/>
                    <a:pt x="17314" y="25469"/>
                  </a:cubicBezTo>
                  <a:cubicBezTo>
                    <a:pt x="17899" y="25115"/>
                    <a:pt x="18637" y="24932"/>
                    <a:pt x="19361" y="24932"/>
                  </a:cubicBezTo>
                  <a:close/>
                  <a:moveTo>
                    <a:pt x="45087" y="1"/>
                  </a:moveTo>
                  <a:cubicBezTo>
                    <a:pt x="43175" y="1"/>
                    <a:pt x="41253" y="430"/>
                    <a:pt x="39532" y="1282"/>
                  </a:cubicBezTo>
                  <a:cubicBezTo>
                    <a:pt x="37709" y="2187"/>
                    <a:pt x="36046" y="3454"/>
                    <a:pt x="34765" y="5058"/>
                  </a:cubicBezTo>
                  <a:lnTo>
                    <a:pt x="34286" y="5662"/>
                  </a:lnTo>
                  <a:lnTo>
                    <a:pt x="33860" y="6304"/>
                  </a:lnTo>
                  <a:lnTo>
                    <a:pt x="33647" y="6625"/>
                  </a:lnTo>
                  <a:cubicBezTo>
                    <a:pt x="33581" y="6737"/>
                    <a:pt x="33522" y="6851"/>
                    <a:pt x="33460" y="6964"/>
                  </a:cubicBezTo>
                  <a:lnTo>
                    <a:pt x="33091" y="7644"/>
                  </a:lnTo>
                  <a:cubicBezTo>
                    <a:pt x="32665" y="8582"/>
                    <a:pt x="32288" y="9557"/>
                    <a:pt x="32107" y="10584"/>
                  </a:cubicBezTo>
                  <a:cubicBezTo>
                    <a:pt x="31680" y="12628"/>
                    <a:pt x="31826" y="14684"/>
                    <a:pt x="31964" y="16654"/>
                  </a:cubicBezTo>
                  <a:cubicBezTo>
                    <a:pt x="32108" y="18623"/>
                    <a:pt x="32278" y="20577"/>
                    <a:pt x="31985" y="22402"/>
                  </a:cubicBezTo>
                  <a:cubicBezTo>
                    <a:pt x="31838" y="23316"/>
                    <a:pt x="31554" y="24191"/>
                    <a:pt x="31133" y="24985"/>
                  </a:cubicBezTo>
                  <a:cubicBezTo>
                    <a:pt x="30712" y="25777"/>
                    <a:pt x="30144" y="26485"/>
                    <a:pt x="29469" y="27098"/>
                  </a:cubicBezTo>
                  <a:cubicBezTo>
                    <a:pt x="28796" y="27712"/>
                    <a:pt x="28016" y="28231"/>
                    <a:pt x="27188" y="28683"/>
                  </a:cubicBezTo>
                  <a:cubicBezTo>
                    <a:pt x="26467" y="29071"/>
                    <a:pt x="25706" y="29437"/>
                    <a:pt x="24944" y="29732"/>
                  </a:cubicBezTo>
                  <a:cubicBezTo>
                    <a:pt x="24956" y="29561"/>
                    <a:pt x="24962" y="29389"/>
                    <a:pt x="24961" y="29214"/>
                  </a:cubicBezTo>
                  <a:cubicBezTo>
                    <a:pt x="24949" y="28646"/>
                    <a:pt x="24864" y="28083"/>
                    <a:pt x="24707" y="27538"/>
                  </a:cubicBezTo>
                  <a:cubicBezTo>
                    <a:pt x="24401" y="26451"/>
                    <a:pt x="23796" y="25453"/>
                    <a:pt x="22957" y="24659"/>
                  </a:cubicBezTo>
                  <a:cubicBezTo>
                    <a:pt x="22524" y="24262"/>
                    <a:pt x="22030" y="23940"/>
                    <a:pt x="21493" y="23702"/>
                  </a:cubicBezTo>
                  <a:cubicBezTo>
                    <a:pt x="20951" y="23459"/>
                    <a:pt x="20361" y="23324"/>
                    <a:pt x="19789" y="23288"/>
                  </a:cubicBezTo>
                  <a:cubicBezTo>
                    <a:pt x="19651" y="23279"/>
                    <a:pt x="19515" y="23275"/>
                    <a:pt x="19377" y="23275"/>
                  </a:cubicBezTo>
                  <a:cubicBezTo>
                    <a:pt x="18368" y="23275"/>
                    <a:pt x="17362" y="23515"/>
                    <a:pt x="16457" y="24057"/>
                  </a:cubicBezTo>
                  <a:cubicBezTo>
                    <a:pt x="15947" y="24366"/>
                    <a:pt x="15476" y="24787"/>
                    <a:pt x="15128" y="25314"/>
                  </a:cubicBezTo>
                  <a:cubicBezTo>
                    <a:pt x="15039" y="25443"/>
                    <a:pt x="14970" y="25586"/>
                    <a:pt x="14892" y="25724"/>
                  </a:cubicBezTo>
                  <a:cubicBezTo>
                    <a:pt x="14818" y="25863"/>
                    <a:pt x="14770" y="26014"/>
                    <a:pt x="14709" y="26159"/>
                  </a:cubicBezTo>
                  <a:cubicBezTo>
                    <a:pt x="14649" y="26304"/>
                    <a:pt x="14627" y="26455"/>
                    <a:pt x="14588" y="26604"/>
                  </a:cubicBezTo>
                  <a:cubicBezTo>
                    <a:pt x="14554" y="26754"/>
                    <a:pt x="14512" y="26898"/>
                    <a:pt x="14506" y="27059"/>
                  </a:cubicBezTo>
                  <a:cubicBezTo>
                    <a:pt x="14411" y="27679"/>
                    <a:pt x="14540" y="28355"/>
                    <a:pt x="14796" y="28932"/>
                  </a:cubicBezTo>
                  <a:cubicBezTo>
                    <a:pt x="15056" y="29513"/>
                    <a:pt x="15453" y="30001"/>
                    <a:pt x="15895" y="30376"/>
                  </a:cubicBezTo>
                  <a:cubicBezTo>
                    <a:pt x="16781" y="31141"/>
                    <a:pt x="17802" y="31585"/>
                    <a:pt x="18853" y="31865"/>
                  </a:cubicBezTo>
                  <a:cubicBezTo>
                    <a:pt x="19562" y="32052"/>
                    <a:pt x="20288" y="32134"/>
                    <a:pt x="21007" y="32134"/>
                  </a:cubicBezTo>
                  <a:cubicBezTo>
                    <a:pt x="21364" y="32134"/>
                    <a:pt x="21723" y="32114"/>
                    <a:pt x="22079" y="32075"/>
                  </a:cubicBezTo>
                  <a:cubicBezTo>
                    <a:pt x="22255" y="32056"/>
                    <a:pt x="22430" y="32033"/>
                    <a:pt x="22604" y="32007"/>
                  </a:cubicBezTo>
                  <a:lnTo>
                    <a:pt x="22604" y="32007"/>
                  </a:lnTo>
                  <a:cubicBezTo>
                    <a:pt x="22442" y="32304"/>
                    <a:pt x="22260" y="32591"/>
                    <a:pt x="22058" y="32863"/>
                  </a:cubicBezTo>
                  <a:cubicBezTo>
                    <a:pt x="20980" y="34309"/>
                    <a:pt x="19391" y="35325"/>
                    <a:pt x="17626" y="35960"/>
                  </a:cubicBezTo>
                  <a:cubicBezTo>
                    <a:pt x="15861" y="36602"/>
                    <a:pt x="13935" y="36892"/>
                    <a:pt x="12005" y="37080"/>
                  </a:cubicBezTo>
                  <a:cubicBezTo>
                    <a:pt x="11039" y="37166"/>
                    <a:pt x="10071" y="37211"/>
                    <a:pt x="9098" y="37216"/>
                  </a:cubicBezTo>
                  <a:cubicBezTo>
                    <a:pt x="8970" y="37217"/>
                    <a:pt x="8841" y="37218"/>
                    <a:pt x="8712" y="37218"/>
                  </a:cubicBezTo>
                  <a:cubicBezTo>
                    <a:pt x="7869" y="37218"/>
                    <a:pt x="7025" y="37186"/>
                    <a:pt x="6182" y="37122"/>
                  </a:cubicBezTo>
                  <a:cubicBezTo>
                    <a:pt x="4239" y="36971"/>
                    <a:pt x="2308" y="36649"/>
                    <a:pt x="404" y="36190"/>
                  </a:cubicBezTo>
                  <a:cubicBezTo>
                    <a:pt x="381" y="36184"/>
                    <a:pt x="357" y="36181"/>
                    <a:pt x="333" y="36181"/>
                  </a:cubicBezTo>
                  <a:cubicBezTo>
                    <a:pt x="332" y="36181"/>
                    <a:pt x="331" y="36181"/>
                    <a:pt x="330" y="36181"/>
                  </a:cubicBezTo>
                  <a:cubicBezTo>
                    <a:pt x="178" y="36181"/>
                    <a:pt x="49" y="36290"/>
                    <a:pt x="25" y="36440"/>
                  </a:cubicBezTo>
                  <a:cubicBezTo>
                    <a:pt x="0" y="36590"/>
                    <a:pt x="89" y="36736"/>
                    <a:pt x="234" y="36783"/>
                  </a:cubicBezTo>
                  <a:cubicBezTo>
                    <a:pt x="2130" y="37405"/>
                    <a:pt x="4094" y="37833"/>
                    <a:pt x="6080" y="38095"/>
                  </a:cubicBezTo>
                  <a:cubicBezTo>
                    <a:pt x="7074" y="38226"/>
                    <a:pt x="8073" y="38312"/>
                    <a:pt x="9079" y="38354"/>
                  </a:cubicBezTo>
                  <a:cubicBezTo>
                    <a:pt x="9492" y="38368"/>
                    <a:pt x="9907" y="38376"/>
                    <a:pt x="10321" y="38376"/>
                  </a:cubicBezTo>
                  <a:cubicBezTo>
                    <a:pt x="10911" y="38376"/>
                    <a:pt x="11503" y="38360"/>
                    <a:pt x="12094" y="38331"/>
                  </a:cubicBezTo>
                  <a:cubicBezTo>
                    <a:pt x="14097" y="38221"/>
                    <a:pt x="16123" y="37973"/>
                    <a:pt x="18100" y="37322"/>
                  </a:cubicBezTo>
                  <a:cubicBezTo>
                    <a:pt x="19084" y="36994"/>
                    <a:pt x="20050" y="36563"/>
                    <a:pt x="20940" y="35977"/>
                  </a:cubicBezTo>
                  <a:cubicBezTo>
                    <a:pt x="21838" y="35395"/>
                    <a:pt x="22633" y="34659"/>
                    <a:pt x="23302" y="33811"/>
                  </a:cubicBezTo>
                  <a:cubicBezTo>
                    <a:pt x="23822" y="33128"/>
                    <a:pt x="24267" y="32366"/>
                    <a:pt x="24561" y="31536"/>
                  </a:cubicBezTo>
                  <a:cubicBezTo>
                    <a:pt x="24757" y="31472"/>
                    <a:pt x="24952" y="31406"/>
                    <a:pt x="25143" y="31335"/>
                  </a:cubicBezTo>
                  <a:cubicBezTo>
                    <a:pt x="25630" y="31155"/>
                    <a:pt x="26110" y="30949"/>
                    <a:pt x="26567" y="30730"/>
                  </a:cubicBezTo>
                  <a:cubicBezTo>
                    <a:pt x="26799" y="30624"/>
                    <a:pt x="27030" y="30515"/>
                    <a:pt x="27257" y="30393"/>
                  </a:cubicBezTo>
                  <a:cubicBezTo>
                    <a:pt x="27484" y="30272"/>
                    <a:pt x="27715" y="30165"/>
                    <a:pt x="27938" y="30030"/>
                  </a:cubicBezTo>
                  <a:cubicBezTo>
                    <a:pt x="28837" y="29526"/>
                    <a:pt x="29712" y="28937"/>
                    <a:pt x="30493" y="28212"/>
                  </a:cubicBezTo>
                  <a:cubicBezTo>
                    <a:pt x="31276" y="27492"/>
                    <a:pt x="31951" y="26624"/>
                    <a:pt x="32436" y="25662"/>
                  </a:cubicBezTo>
                  <a:cubicBezTo>
                    <a:pt x="32924" y="24699"/>
                    <a:pt x="33233" y="23661"/>
                    <a:pt x="33379" y="22621"/>
                  </a:cubicBezTo>
                  <a:cubicBezTo>
                    <a:pt x="33670" y="20525"/>
                    <a:pt x="33434" y="18505"/>
                    <a:pt x="33258" y="16547"/>
                  </a:cubicBezTo>
                  <a:cubicBezTo>
                    <a:pt x="33081" y="14591"/>
                    <a:pt x="32917" y="12651"/>
                    <a:pt x="33273" y="10806"/>
                  </a:cubicBezTo>
                  <a:cubicBezTo>
                    <a:pt x="33410" y="9878"/>
                    <a:pt x="33747" y="8992"/>
                    <a:pt x="34106" y="8123"/>
                  </a:cubicBezTo>
                  <a:lnTo>
                    <a:pt x="34424" y="7490"/>
                  </a:lnTo>
                  <a:cubicBezTo>
                    <a:pt x="34477" y="7385"/>
                    <a:pt x="34528" y="7277"/>
                    <a:pt x="34585" y="7174"/>
                  </a:cubicBezTo>
                  <a:lnTo>
                    <a:pt x="34772" y="6872"/>
                  </a:lnTo>
                  <a:lnTo>
                    <a:pt x="35147" y="6267"/>
                  </a:lnTo>
                  <a:lnTo>
                    <a:pt x="35572" y="5697"/>
                  </a:lnTo>
                  <a:cubicBezTo>
                    <a:pt x="36711" y="4173"/>
                    <a:pt x="38229" y="2939"/>
                    <a:pt x="39911" y="2035"/>
                  </a:cubicBezTo>
                  <a:cubicBezTo>
                    <a:pt x="41612" y="1137"/>
                    <a:pt x="43503" y="652"/>
                    <a:pt x="45427" y="622"/>
                  </a:cubicBezTo>
                  <a:lnTo>
                    <a:pt x="45437" y="622"/>
                  </a:lnTo>
                  <a:cubicBezTo>
                    <a:pt x="45605" y="619"/>
                    <a:pt x="45740" y="483"/>
                    <a:pt x="45741" y="316"/>
                  </a:cubicBezTo>
                  <a:cubicBezTo>
                    <a:pt x="45742" y="147"/>
                    <a:pt x="45608" y="9"/>
                    <a:pt x="45440" y="5"/>
                  </a:cubicBezTo>
                  <a:lnTo>
                    <a:pt x="45440" y="5"/>
                  </a:lnTo>
                  <a:lnTo>
                    <a:pt x="45441" y="6"/>
                  </a:lnTo>
                  <a:cubicBezTo>
                    <a:pt x="45322" y="3"/>
                    <a:pt x="45204" y="1"/>
                    <a:pt x="4508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20"/>
            <p:cNvSpPr/>
            <p:nvPr/>
          </p:nvSpPr>
          <p:spPr>
            <a:xfrm>
              <a:off x="4951550" y="4337550"/>
              <a:ext cx="1049300" cy="1291175"/>
            </a:xfrm>
            <a:custGeom>
              <a:avLst/>
              <a:gdLst/>
              <a:ahLst/>
              <a:cxnLst/>
              <a:rect l="l" t="t" r="r" b="b"/>
              <a:pathLst>
                <a:path w="41972" h="51647" extrusionOk="0">
                  <a:moveTo>
                    <a:pt x="870" y="1"/>
                  </a:moveTo>
                  <a:cubicBezTo>
                    <a:pt x="856" y="1"/>
                    <a:pt x="842" y="1"/>
                    <a:pt x="828" y="2"/>
                  </a:cubicBezTo>
                  <a:cubicBezTo>
                    <a:pt x="623" y="10"/>
                    <a:pt x="431" y="98"/>
                    <a:pt x="289" y="244"/>
                  </a:cubicBezTo>
                  <a:cubicBezTo>
                    <a:pt x="93" y="446"/>
                    <a:pt x="0" y="753"/>
                    <a:pt x="97" y="1097"/>
                  </a:cubicBezTo>
                  <a:lnTo>
                    <a:pt x="225" y="1553"/>
                  </a:lnTo>
                  <a:lnTo>
                    <a:pt x="770" y="3488"/>
                  </a:lnTo>
                  <a:lnTo>
                    <a:pt x="3856" y="14457"/>
                  </a:lnTo>
                  <a:cubicBezTo>
                    <a:pt x="3861" y="14474"/>
                    <a:pt x="3868" y="14487"/>
                    <a:pt x="3874" y="14502"/>
                  </a:cubicBezTo>
                  <a:cubicBezTo>
                    <a:pt x="3884" y="14607"/>
                    <a:pt x="3922" y="14708"/>
                    <a:pt x="3985" y="14793"/>
                  </a:cubicBezTo>
                  <a:lnTo>
                    <a:pt x="30416" y="51044"/>
                  </a:lnTo>
                  <a:cubicBezTo>
                    <a:pt x="30423" y="51056"/>
                    <a:pt x="30426" y="51070"/>
                    <a:pt x="30434" y="51081"/>
                  </a:cubicBezTo>
                  <a:lnTo>
                    <a:pt x="30637" y="51346"/>
                  </a:lnTo>
                  <a:lnTo>
                    <a:pt x="30681" y="51408"/>
                  </a:lnTo>
                  <a:cubicBezTo>
                    <a:pt x="30687" y="51415"/>
                    <a:pt x="30693" y="51421"/>
                    <a:pt x="30699" y="51427"/>
                  </a:cubicBezTo>
                  <a:lnTo>
                    <a:pt x="30735" y="51475"/>
                  </a:lnTo>
                  <a:cubicBezTo>
                    <a:pt x="30820" y="51585"/>
                    <a:pt x="30950" y="51646"/>
                    <a:pt x="31083" y="51646"/>
                  </a:cubicBezTo>
                  <a:cubicBezTo>
                    <a:pt x="31131" y="51646"/>
                    <a:pt x="31178" y="51639"/>
                    <a:pt x="31225" y="51623"/>
                  </a:cubicBezTo>
                  <a:cubicBezTo>
                    <a:pt x="31241" y="51619"/>
                    <a:pt x="31259" y="51614"/>
                    <a:pt x="31275" y="51608"/>
                  </a:cubicBezTo>
                  <a:cubicBezTo>
                    <a:pt x="31304" y="51596"/>
                    <a:pt x="31330" y="51579"/>
                    <a:pt x="31354" y="51562"/>
                  </a:cubicBezTo>
                  <a:lnTo>
                    <a:pt x="34234" y="49363"/>
                  </a:lnTo>
                  <a:lnTo>
                    <a:pt x="36565" y="47584"/>
                  </a:lnTo>
                  <a:lnTo>
                    <a:pt x="41771" y="43610"/>
                  </a:lnTo>
                  <a:lnTo>
                    <a:pt x="41774" y="43607"/>
                  </a:lnTo>
                  <a:cubicBezTo>
                    <a:pt x="41812" y="43577"/>
                    <a:pt x="41844" y="43540"/>
                    <a:pt x="41868" y="43499"/>
                  </a:cubicBezTo>
                  <a:cubicBezTo>
                    <a:pt x="41972" y="43344"/>
                    <a:pt x="41967" y="43138"/>
                    <a:pt x="41853" y="42988"/>
                  </a:cubicBezTo>
                  <a:lnTo>
                    <a:pt x="41817" y="42941"/>
                  </a:lnTo>
                  <a:cubicBezTo>
                    <a:pt x="41811" y="42934"/>
                    <a:pt x="41808" y="42926"/>
                    <a:pt x="41804" y="42919"/>
                  </a:cubicBezTo>
                  <a:lnTo>
                    <a:pt x="41756" y="42859"/>
                  </a:lnTo>
                  <a:lnTo>
                    <a:pt x="41553" y="42595"/>
                  </a:lnTo>
                  <a:cubicBezTo>
                    <a:pt x="41545" y="42583"/>
                    <a:pt x="41531" y="42577"/>
                    <a:pt x="41522" y="42567"/>
                  </a:cubicBezTo>
                  <a:lnTo>
                    <a:pt x="13478" y="7451"/>
                  </a:lnTo>
                  <a:cubicBezTo>
                    <a:pt x="13415" y="7368"/>
                    <a:pt x="13329" y="7305"/>
                    <a:pt x="13230" y="7269"/>
                  </a:cubicBezTo>
                  <a:cubicBezTo>
                    <a:pt x="13220" y="7265"/>
                    <a:pt x="13210" y="7265"/>
                    <a:pt x="13201" y="7262"/>
                  </a:cubicBezTo>
                  <a:lnTo>
                    <a:pt x="11040" y="5963"/>
                  </a:lnTo>
                  <a:lnTo>
                    <a:pt x="10719" y="5771"/>
                  </a:lnTo>
                  <a:lnTo>
                    <a:pt x="9618" y="5109"/>
                  </a:lnTo>
                  <a:lnTo>
                    <a:pt x="8964" y="4716"/>
                  </a:lnTo>
                  <a:lnTo>
                    <a:pt x="8163" y="4235"/>
                  </a:lnTo>
                  <a:lnTo>
                    <a:pt x="7648" y="3924"/>
                  </a:lnTo>
                  <a:lnTo>
                    <a:pt x="7069" y="3578"/>
                  </a:lnTo>
                  <a:lnTo>
                    <a:pt x="6283" y="3105"/>
                  </a:lnTo>
                  <a:lnTo>
                    <a:pt x="5638" y="2717"/>
                  </a:lnTo>
                  <a:lnTo>
                    <a:pt x="4033" y="1753"/>
                  </a:lnTo>
                  <a:lnTo>
                    <a:pt x="3439" y="1396"/>
                  </a:lnTo>
                  <a:lnTo>
                    <a:pt x="3211" y="1259"/>
                  </a:lnTo>
                  <a:lnTo>
                    <a:pt x="2853" y="1044"/>
                  </a:lnTo>
                  <a:lnTo>
                    <a:pt x="1629" y="308"/>
                  </a:lnTo>
                  <a:lnTo>
                    <a:pt x="1444" y="197"/>
                  </a:lnTo>
                  <a:lnTo>
                    <a:pt x="1413" y="178"/>
                  </a:lnTo>
                  <a:lnTo>
                    <a:pt x="1350" y="141"/>
                  </a:lnTo>
                  <a:cubicBezTo>
                    <a:pt x="1230" y="66"/>
                    <a:pt x="1096" y="20"/>
                    <a:pt x="956" y="5"/>
                  </a:cubicBezTo>
                  <a:cubicBezTo>
                    <a:pt x="927" y="2"/>
                    <a:pt x="899" y="1"/>
                    <a:pt x="87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20"/>
            <p:cNvSpPr/>
            <p:nvPr/>
          </p:nvSpPr>
          <p:spPr>
            <a:xfrm>
              <a:off x="4949150" y="4337350"/>
              <a:ext cx="355725" cy="379225"/>
            </a:xfrm>
            <a:custGeom>
              <a:avLst/>
              <a:gdLst/>
              <a:ahLst/>
              <a:cxnLst/>
              <a:rect l="l" t="t" r="r" b="b"/>
              <a:pathLst>
                <a:path w="14229" h="15169" extrusionOk="0">
                  <a:moveTo>
                    <a:pt x="965" y="1"/>
                  </a:moveTo>
                  <a:cubicBezTo>
                    <a:pt x="423" y="1"/>
                    <a:pt x="1" y="523"/>
                    <a:pt x="207" y="1136"/>
                  </a:cubicBezTo>
                  <a:lnTo>
                    <a:pt x="4639" y="14289"/>
                  </a:lnTo>
                  <a:cubicBezTo>
                    <a:pt x="4824" y="14839"/>
                    <a:pt x="5359" y="14955"/>
                    <a:pt x="5824" y="15050"/>
                  </a:cubicBezTo>
                  <a:cubicBezTo>
                    <a:pt x="6231" y="15134"/>
                    <a:pt x="6635" y="15169"/>
                    <a:pt x="7039" y="15169"/>
                  </a:cubicBezTo>
                  <a:cubicBezTo>
                    <a:pt x="7118" y="15169"/>
                    <a:pt x="7196" y="15168"/>
                    <a:pt x="7275" y="15165"/>
                  </a:cubicBezTo>
                  <a:cubicBezTo>
                    <a:pt x="8255" y="15133"/>
                    <a:pt x="9202" y="14914"/>
                    <a:pt x="10051" y="14515"/>
                  </a:cubicBezTo>
                  <a:cubicBezTo>
                    <a:pt x="12415" y="13404"/>
                    <a:pt x="13910" y="10992"/>
                    <a:pt x="14171" y="8250"/>
                  </a:cubicBezTo>
                  <a:cubicBezTo>
                    <a:pt x="14228" y="7657"/>
                    <a:pt x="14214" y="6954"/>
                    <a:pt x="13653" y="6655"/>
                  </a:cubicBezTo>
                  <a:lnTo>
                    <a:pt x="1409" y="117"/>
                  </a:lnTo>
                  <a:cubicBezTo>
                    <a:pt x="1259" y="37"/>
                    <a:pt x="1108" y="1"/>
                    <a:pt x="9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20"/>
            <p:cNvSpPr/>
            <p:nvPr/>
          </p:nvSpPr>
          <p:spPr>
            <a:xfrm>
              <a:off x="5009050" y="4360375"/>
              <a:ext cx="295825" cy="264025"/>
            </a:xfrm>
            <a:custGeom>
              <a:avLst/>
              <a:gdLst/>
              <a:ahLst/>
              <a:cxnLst/>
              <a:rect l="l" t="t" r="r" b="b"/>
              <a:pathLst>
                <a:path w="11833" h="10561" extrusionOk="0">
                  <a:moveTo>
                    <a:pt x="521" y="1"/>
                  </a:moveTo>
                  <a:lnTo>
                    <a:pt x="1927" y="752"/>
                  </a:lnTo>
                  <a:cubicBezTo>
                    <a:pt x="1214" y="993"/>
                    <a:pt x="558" y="1378"/>
                    <a:pt x="0" y="1884"/>
                  </a:cubicBezTo>
                  <a:cubicBezTo>
                    <a:pt x="3878" y="4321"/>
                    <a:pt x="7517" y="7281"/>
                    <a:pt x="10807" y="10561"/>
                  </a:cubicBezTo>
                  <a:cubicBezTo>
                    <a:pt x="11333" y="9592"/>
                    <a:pt x="11665" y="8490"/>
                    <a:pt x="11775" y="7329"/>
                  </a:cubicBezTo>
                  <a:cubicBezTo>
                    <a:pt x="11832" y="6736"/>
                    <a:pt x="11818" y="6033"/>
                    <a:pt x="11257" y="5734"/>
                  </a:cubicBezTo>
                  <a:lnTo>
                    <a:pt x="521"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20"/>
            <p:cNvSpPr/>
            <p:nvPr/>
          </p:nvSpPr>
          <p:spPr>
            <a:xfrm>
              <a:off x="4949150" y="4337350"/>
              <a:ext cx="108075" cy="106800"/>
            </a:xfrm>
            <a:custGeom>
              <a:avLst/>
              <a:gdLst/>
              <a:ahLst/>
              <a:cxnLst/>
              <a:rect l="l" t="t" r="r" b="b"/>
              <a:pathLst>
                <a:path w="4323" h="4272" extrusionOk="0">
                  <a:moveTo>
                    <a:pt x="966" y="1"/>
                  </a:moveTo>
                  <a:cubicBezTo>
                    <a:pt x="423" y="1"/>
                    <a:pt x="1" y="523"/>
                    <a:pt x="208" y="1136"/>
                  </a:cubicBezTo>
                  <a:lnTo>
                    <a:pt x="1264" y="4271"/>
                  </a:lnTo>
                  <a:cubicBezTo>
                    <a:pt x="1533" y="3762"/>
                    <a:pt x="1880" y="3298"/>
                    <a:pt x="2295" y="2898"/>
                  </a:cubicBezTo>
                  <a:cubicBezTo>
                    <a:pt x="2865" y="2348"/>
                    <a:pt x="3560" y="1934"/>
                    <a:pt x="4323" y="1673"/>
                  </a:cubicBezTo>
                  <a:lnTo>
                    <a:pt x="1410" y="117"/>
                  </a:lnTo>
                  <a:cubicBezTo>
                    <a:pt x="1260" y="37"/>
                    <a:pt x="1109" y="1"/>
                    <a:pt x="9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20"/>
            <p:cNvSpPr/>
            <p:nvPr/>
          </p:nvSpPr>
          <p:spPr>
            <a:xfrm>
              <a:off x="5062025" y="4502650"/>
              <a:ext cx="991525" cy="1085800"/>
            </a:xfrm>
            <a:custGeom>
              <a:avLst/>
              <a:gdLst/>
              <a:ahLst/>
              <a:cxnLst/>
              <a:rect l="l" t="t" r="r" b="b"/>
              <a:pathLst>
                <a:path w="39661" h="43432" extrusionOk="0">
                  <a:moveTo>
                    <a:pt x="8981" y="1"/>
                  </a:moveTo>
                  <a:cubicBezTo>
                    <a:pt x="8760" y="1"/>
                    <a:pt x="8568" y="161"/>
                    <a:pt x="8577" y="431"/>
                  </a:cubicBezTo>
                  <a:lnTo>
                    <a:pt x="8696" y="3806"/>
                  </a:lnTo>
                  <a:cubicBezTo>
                    <a:pt x="8713" y="4265"/>
                    <a:pt x="8385" y="4583"/>
                    <a:pt x="7972" y="4583"/>
                  </a:cubicBezTo>
                  <a:cubicBezTo>
                    <a:pt x="7869" y="4583"/>
                    <a:pt x="7760" y="4563"/>
                    <a:pt x="7650" y="4520"/>
                  </a:cubicBezTo>
                  <a:lnTo>
                    <a:pt x="5305" y="3614"/>
                  </a:lnTo>
                  <a:cubicBezTo>
                    <a:pt x="5194" y="3571"/>
                    <a:pt x="5085" y="3551"/>
                    <a:pt x="4982" y="3551"/>
                  </a:cubicBezTo>
                  <a:cubicBezTo>
                    <a:pt x="4513" y="3551"/>
                    <a:pt x="4165" y="3962"/>
                    <a:pt x="4279" y="4493"/>
                  </a:cubicBezTo>
                  <a:lnTo>
                    <a:pt x="4853" y="7144"/>
                  </a:lnTo>
                  <a:cubicBezTo>
                    <a:pt x="4966" y="7665"/>
                    <a:pt x="4627" y="8084"/>
                    <a:pt x="4152" y="8084"/>
                  </a:cubicBezTo>
                  <a:cubicBezTo>
                    <a:pt x="4085" y="8084"/>
                    <a:pt x="4016" y="8076"/>
                    <a:pt x="3945" y="8059"/>
                  </a:cubicBezTo>
                  <a:lnTo>
                    <a:pt x="653" y="7259"/>
                  </a:lnTo>
                  <a:cubicBezTo>
                    <a:pt x="612" y="7249"/>
                    <a:pt x="572" y="7244"/>
                    <a:pt x="535" y="7244"/>
                  </a:cubicBezTo>
                  <a:cubicBezTo>
                    <a:pt x="178" y="7244"/>
                    <a:pt x="0" y="7672"/>
                    <a:pt x="269" y="8005"/>
                  </a:cubicBezTo>
                  <a:lnTo>
                    <a:pt x="28789" y="43220"/>
                  </a:lnTo>
                  <a:cubicBezTo>
                    <a:pt x="28901" y="43358"/>
                    <a:pt x="29059" y="43432"/>
                    <a:pt x="29209" y="43432"/>
                  </a:cubicBezTo>
                  <a:cubicBezTo>
                    <a:pt x="29303" y="43432"/>
                    <a:pt x="29395" y="43402"/>
                    <a:pt x="29468" y="43340"/>
                  </a:cubicBezTo>
                  <a:lnTo>
                    <a:pt x="39472" y="34868"/>
                  </a:lnTo>
                  <a:cubicBezTo>
                    <a:pt x="39661" y="34707"/>
                    <a:pt x="39659" y="34395"/>
                    <a:pt x="39465" y="34178"/>
                  </a:cubicBezTo>
                  <a:lnTo>
                    <a:pt x="9379" y="193"/>
                  </a:lnTo>
                  <a:cubicBezTo>
                    <a:pt x="9262" y="61"/>
                    <a:pt x="9116" y="1"/>
                    <a:pt x="898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20"/>
            <p:cNvSpPr/>
            <p:nvPr/>
          </p:nvSpPr>
          <p:spPr>
            <a:xfrm>
              <a:off x="5270300" y="4502650"/>
              <a:ext cx="783250" cy="931275"/>
            </a:xfrm>
            <a:custGeom>
              <a:avLst/>
              <a:gdLst/>
              <a:ahLst/>
              <a:cxnLst/>
              <a:rect l="l" t="t" r="r" b="b"/>
              <a:pathLst>
                <a:path w="31330" h="37251" extrusionOk="0">
                  <a:moveTo>
                    <a:pt x="650" y="1"/>
                  </a:moveTo>
                  <a:cubicBezTo>
                    <a:pt x="429" y="1"/>
                    <a:pt x="237" y="161"/>
                    <a:pt x="246" y="430"/>
                  </a:cubicBezTo>
                  <a:lnTo>
                    <a:pt x="366" y="3805"/>
                  </a:lnTo>
                  <a:cubicBezTo>
                    <a:pt x="377" y="4119"/>
                    <a:pt x="228" y="4366"/>
                    <a:pt x="0" y="4490"/>
                  </a:cubicBezTo>
                  <a:lnTo>
                    <a:pt x="28328" y="37250"/>
                  </a:lnTo>
                  <a:lnTo>
                    <a:pt x="31141" y="34868"/>
                  </a:lnTo>
                  <a:cubicBezTo>
                    <a:pt x="31330" y="34707"/>
                    <a:pt x="31328" y="34395"/>
                    <a:pt x="31134" y="34178"/>
                  </a:cubicBezTo>
                  <a:lnTo>
                    <a:pt x="1048" y="193"/>
                  </a:lnTo>
                  <a:cubicBezTo>
                    <a:pt x="931" y="61"/>
                    <a:pt x="785" y="1"/>
                    <a:pt x="65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20"/>
            <p:cNvSpPr/>
            <p:nvPr/>
          </p:nvSpPr>
          <p:spPr>
            <a:xfrm>
              <a:off x="5062025" y="4683725"/>
              <a:ext cx="805800" cy="904725"/>
            </a:xfrm>
            <a:custGeom>
              <a:avLst/>
              <a:gdLst/>
              <a:ahLst/>
              <a:cxnLst/>
              <a:rect l="l" t="t" r="r" b="b"/>
              <a:pathLst>
                <a:path w="32232" h="36189" extrusionOk="0">
                  <a:moveTo>
                    <a:pt x="535" y="1"/>
                  </a:moveTo>
                  <a:cubicBezTo>
                    <a:pt x="178" y="1"/>
                    <a:pt x="0" y="429"/>
                    <a:pt x="269" y="762"/>
                  </a:cubicBezTo>
                  <a:lnTo>
                    <a:pt x="28789" y="35977"/>
                  </a:lnTo>
                  <a:cubicBezTo>
                    <a:pt x="28901" y="36115"/>
                    <a:pt x="29059" y="36189"/>
                    <a:pt x="29208" y="36189"/>
                  </a:cubicBezTo>
                  <a:cubicBezTo>
                    <a:pt x="29303" y="36189"/>
                    <a:pt x="29395" y="36159"/>
                    <a:pt x="29468" y="36097"/>
                  </a:cubicBezTo>
                  <a:lnTo>
                    <a:pt x="32232" y="33755"/>
                  </a:lnTo>
                  <a:lnTo>
                    <a:pt x="4533" y="736"/>
                  </a:lnTo>
                  <a:cubicBezTo>
                    <a:pt x="4423" y="803"/>
                    <a:pt x="4293" y="841"/>
                    <a:pt x="4151" y="841"/>
                  </a:cubicBezTo>
                  <a:cubicBezTo>
                    <a:pt x="4084" y="841"/>
                    <a:pt x="4016" y="833"/>
                    <a:pt x="3945" y="816"/>
                  </a:cubicBezTo>
                  <a:lnTo>
                    <a:pt x="653" y="16"/>
                  </a:lnTo>
                  <a:cubicBezTo>
                    <a:pt x="612" y="6"/>
                    <a:pt x="572" y="1"/>
                    <a:pt x="535"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20"/>
            <p:cNvSpPr/>
            <p:nvPr/>
          </p:nvSpPr>
          <p:spPr>
            <a:xfrm>
              <a:off x="5016750" y="4357550"/>
              <a:ext cx="975" cy="550"/>
            </a:xfrm>
            <a:custGeom>
              <a:avLst/>
              <a:gdLst/>
              <a:ahLst/>
              <a:cxnLst/>
              <a:rect l="l" t="t" r="r" b="b"/>
              <a:pathLst>
                <a:path w="39" h="22" extrusionOk="0">
                  <a:moveTo>
                    <a:pt x="1" y="1"/>
                  </a:moveTo>
                  <a:lnTo>
                    <a:pt x="39" y="22"/>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20"/>
            <p:cNvSpPr/>
            <p:nvPr/>
          </p:nvSpPr>
          <p:spPr>
            <a:xfrm>
              <a:off x="4986000" y="4341125"/>
              <a:ext cx="850" cy="475"/>
            </a:xfrm>
            <a:custGeom>
              <a:avLst/>
              <a:gdLst/>
              <a:ahLst/>
              <a:cxnLst/>
              <a:rect l="l" t="t" r="r" b="b"/>
              <a:pathLst>
                <a:path w="34" h="19" extrusionOk="0">
                  <a:moveTo>
                    <a:pt x="1" y="1"/>
                  </a:moveTo>
                  <a:lnTo>
                    <a:pt x="34" y="18"/>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20"/>
            <p:cNvSpPr/>
            <p:nvPr/>
          </p:nvSpPr>
          <p:spPr>
            <a:xfrm>
              <a:off x="4999650" y="4348400"/>
              <a:ext cx="12550" cy="6725"/>
            </a:xfrm>
            <a:custGeom>
              <a:avLst/>
              <a:gdLst/>
              <a:ahLst/>
              <a:cxnLst/>
              <a:rect l="l" t="t" r="r" b="b"/>
              <a:pathLst>
                <a:path w="502" h="269" extrusionOk="0">
                  <a:moveTo>
                    <a:pt x="0" y="1"/>
                  </a:moveTo>
                  <a:lnTo>
                    <a:pt x="501" y="269"/>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20"/>
            <p:cNvSpPr/>
            <p:nvPr/>
          </p:nvSpPr>
          <p:spPr>
            <a:xfrm>
              <a:off x="4994075" y="4345450"/>
              <a:ext cx="2475" cy="1350"/>
            </a:xfrm>
            <a:custGeom>
              <a:avLst/>
              <a:gdLst/>
              <a:ahLst/>
              <a:cxnLst/>
              <a:rect l="l" t="t" r="r" b="b"/>
              <a:pathLst>
                <a:path w="99" h="54" extrusionOk="0">
                  <a:moveTo>
                    <a:pt x="0" y="1"/>
                  </a:moveTo>
                  <a:lnTo>
                    <a:pt x="99" y="53"/>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20"/>
            <p:cNvSpPr/>
            <p:nvPr/>
          </p:nvSpPr>
          <p:spPr>
            <a:xfrm>
              <a:off x="4996525" y="4346775"/>
              <a:ext cx="3125" cy="1650"/>
            </a:xfrm>
            <a:custGeom>
              <a:avLst/>
              <a:gdLst/>
              <a:ahLst/>
              <a:cxnLst/>
              <a:rect l="l" t="t" r="r" b="b"/>
              <a:pathLst>
                <a:path w="125" h="66" extrusionOk="0">
                  <a:moveTo>
                    <a:pt x="1" y="0"/>
                  </a:moveTo>
                  <a:lnTo>
                    <a:pt x="124" y="6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20"/>
            <p:cNvSpPr/>
            <p:nvPr/>
          </p:nvSpPr>
          <p:spPr>
            <a:xfrm>
              <a:off x="4986825" y="4341575"/>
              <a:ext cx="7275" cy="3900"/>
            </a:xfrm>
            <a:custGeom>
              <a:avLst/>
              <a:gdLst/>
              <a:ahLst/>
              <a:cxnLst/>
              <a:rect l="l" t="t" r="r" b="b"/>
              <a:pathLst>
                <a:path w="291" h="156" extrusionOk="0">
                  <a:moveTo>
                    <a:pt x="1" y="0"/>
                  </a:moveTo>
                  <a:lnTo>
                    <a:pt x="290" y="15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20"/>
            <p:cNvSpPr/>
            <p:nvPr/>
          </p:nvSpPr>
          <p:spPr>
            <a:xfrm>
              <a:off x="4984400" y="4340250"/>
              <a:ext cx="1625" cy="900"/>
            </a:xfrm>
            <a:custGeom>
              <a:avLst/>
              <a:gdLst/>
              <a:ahLst/>
              <a:cxnLst/>
              <a:rect l="l" t="t" r="r" b="b"/>
              <a:pathLst>
                <a:path w="65" h="36" extrusionOk="0">
                  <a:moveTo>
                    <a:pt x="0" y="1"/>
                  </a:moveTo>
                  <a:lnTo>
                    <a:pt x="65" y="3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20"/>
            <p:cNvSpPr/>
            <p:nvPr/>
          </p:nvSpPr>
          <p:spPr>
            <a:xfrm>
              <a:off x="4954300" y="4365725"/>
              <a:ext cx="3825" cy="11300"/>
            </a:xfrm>
            <a:custGeom>
              <a:avLst/>
              <a:gdLst/>
              <a:ahLst/>
              <a:cxnLst/>
              <a:rect l="l" t="t" r="r" b="b"/>
              <a:pathLst>
                <a:path w="153" h="452" extrusionOk="0">
                  <a:moveTo>
                    <a:pt x="1" y="1"/>
                  </a:moveTo>
                  <a:lnTo>
                    <a:pt x="153" y="451"/>
                  </a:lnTo>
                  <a:lnTo>
                    <a:pt x="153" y="451"/>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20"/>
            <p:cNvSpPr/>
            <p:nvPr/>
          </p:nvSpPr>
          <p:spPr>
            <a:xfrm>
              <a:off x="5012175" y="4355100"/>
              <a:ext cx="4600" cy="2475"/>
            </a:xfrm>
            <a:custGeom>
              <a:avLst/>
              <a:gdLst/>
              <a:ahLst/>
              <a:cxnLst/>
              <a:rect l="l" t="t" r="r" b="b"/>
              <a:pathLst>
                <a:path w="184" h="99" extrusionOk="0">
                  <a:moveTo>
                    <a:pt x="0" y="1"/>
                  </a:moveTo>
                  <a:lnTo>
                    <a:pt x="184" y="99"/>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20"/>
            <p:cNvSpPr/>
            <p:nvPr/>
          </p:nvSpPr>
          <p:spPr>
            <a:xfrm>
              <a:off x="4958100" y="4377000"/>
              <a:ext cx="22625" cy="67150"/>
            </a:xfrm>
            <a:custGeom>
              <a:avLst/>
              <a:gdLst/>
              <a:ahLst/>
              <a:cxnLst/>
              <a:rect l="l" t="t" r="r" b="b"/>
              <a:pathLst>
                <a:path w="905" h="2686" extrusionOk="0">
                  <a:moveTo>
                    <a:pt x="1" y="0"/>
                  </a:moveTo>
                  <a:lnTo>
                    <a:pt x="905" y="2685"/>
                  </a:lnTo>
                  <a:lnTo>
                    <a:pt x="905" y="2685"/>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20"/>
            <p:cNvSpPr/>
            <p:nvPr/>
          </p:nvSpPr>
          <p:spPr>
            <a:xfrm>
              <a:off x="5017750" y="4358075"/>
              <a:ext cx="4325" cy="2325"/>
            </a:xfrm>
            <a:custGeom>
              <a:avLst/>
              <a:gdLst/>
              <a:ahLst/>
              <a:cxnLst/>
              <a:rect l="l" t="t" r="r" b="b"/>
              <a:pathLst>
                <a:path w="173" h="93" extrusionOk="0">
                  <a:moveTo>
                    <a:pt x="0" y="1"/>
                  </a:moveTo>
                  <a:lnTo>
                    <a:pt x="54" y="30"/>
                  </a:lnTo>
                  <a:lnTo>
                    <a:pt x="54" y="30"/>
                  </a:lnTo>
                  <a:cubicBezTo>
                    <a:pt x="36" y="20"/>
                    <a:pt x="18" y="10"/>
                    <a:pt x="0" y="1"/>
                  </a:cubicBezTo>
                  <a:close/>
                  <a:moveTo>
                    <a:pt x="54" y="30"/>
                  </a:moveTo>
                  <a:lnTo>
                    <a:pt x="54" y="30"/>
                  </a:lnTo>
                  <a:cubicBezTo>
                    <a:pt x="93" y="50"/>
                    <a:pt x="132" y="71"/>
                    <a:pt x="173" y="93"/>
                  </a:cubicBezTo>
                  <a:lnTo>
                    <a:pt x="54" y="30"/>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20"/>
            <p:cNvSpPr/>
            <p:nvPr/>
          </p:nvSpPr>
          <p:spPr>
            <a:xfrm>
              <a:off x="4949150" y="4337350"/>
              <a:ext cx="108075" cy="70150"/>
            </a:xfrm>
            <a:custGeom>
              <a:avLst/>
              <a:gdLst/>
              <a:ahLst/>
              <a:cxnLst/>
              <a:rect l="l" t="t" r="r" b="b"/>
              <a:pathLst>
                <a:path w="4323" h="2806" extrusionOk="0">
                  <a:moveTo>
                    <a:pt x="966" y="1"/>
                  </a:moveTo>
                  <a:cubicBezTo>
                    <a:pt x="424" y="1"/>
                    <a:pt x="1" y="523"/>
                    <a:pt x="208" y="1136"/>
                  </a:cubicBezTo>
                  <a:lnTo>
                    <a:pt x="360" y="1586"/>
                  </a:lnTo>
                  <a:cubicBezTo>
                    <a:pt x="1045" y="1977"/>
                    <a:pt x="1724" y="2382"/>
                    <a:pt x="2396" y="2805"/>
                  </a:cubicBezTo>
                  <a:cubicBezTo>
                    <a:pt x="2954" y="2299"/>
                    <a:pt x="3610" y="1914"/>
                    <a:pt x="4323" y="1673"/>
                  </a:cubicBezTo>
                  <a:lnTo>
                    <a:pt x="2917" y="922"/>
                  </a:lnTo>
                  <a:lnTo>
                    <a:pt x="2744" y="830"/>
                  </a:lnTo>
                  <a:lnTo>
                    <a:pt x="2705" y="809"/>
                  </a:lnTo>
                  <a:lnTo>
                    <a:pt x="2521" y="711"/>
                  </a:lnTo>
                  <a:lnTo>
                    <a:pt x="2019" y="443"/>
                  </a:lnTo>
                  <a:lnTo>
                    <a:pt x="1896" y="376"/>
                  </a:lnTo>
                  <a:lnTo>
                    <a:pt x="1798" y="325"/>
                  </a:lnTo>
                  <a:lnTo>
                    <a:pt x="1509" y="169"/>
                  </a:lnTo>
                  <a:lnTo>
                    <a:pt x="1476" y="152"/>
                  </a:lnTo>
                  <a:lnTo>
                    <a:pt x="1410" y="117"/>
                  </a:lnTo>
                  <a:cubicBezTo>
                    <a:pt x="1260" y="37"/>
                    <a:pt x="1109" y="1"/>
                    <a:pt x="96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20"/>
            <p:cNvSpPr/>
            <p:nvPr/>
          </p:nvSpPr>
          <p:spPr>
            <a:xfrm>
              <a:off x="5771200" y="5345375"/>
              <a:ext cx="282800" cy="243325"/>
            </a:xfrm>
            <a:custGeom>
              <a:avLst/>
              <a:gdLst/>
              <a:ahLst/>
              <a:cxnLst/>
              <a:rect l="l" t="t" r="r" b="b"/>
              <a:pathLst>
                <a:path w="11312" h="9733" extrusionOk="0">
                  <a:moveTo>
                    <a:pt x="10493" y="0"/>
                  </a:moveTo>
                  <a:cubicBezTo>
                    <a:pt x="10391" y="0"/>
                    <a:pt x="10289" y="35"/>
                    <a:pt x="10206" y="106"/>
                  </a:cubicBezTo>
                  <a:lnTo>
                    <a:pt x="210" y="8570"/>
                  </a:lnTo>
                  <a:cubicBezTo>
                    <a:pt x="23" y="8729"/>
                    <a:pt x="0" y="9010"/>
                    <a:pt x="159" y="9197"/>
                  </a:cubicBezTo>
                  <a:lnTo>
                    <a:pt x="479" y="9575"/>
                  </a:lnTo>
                  <a:cubicBezTo>
                    <a:pt x="567" y="9679"/>
                    <a:pt x="692" y="9732"/>
                    <a:pt x="819" y="9732"/>
                  </a:cubicBezTo>
                  <a:cubicBezTo>
                    <a:pt x="920" y="9732"/>
                    <a:pt x="1022" y="9698"/>
                    <a:pt x="1105" y="9627"/>
                  </a:cubicBezTo>
                  <a:lnTo>
                    <a:pt x="11100" y="1162"/>
                  </a:lnTo>
                  <a:cubicBezTo>
                    <a:pt x="11288" y="1004"/>
                    <a:pt x="11311" y="723"/>
                    <a:pt x="11153" y="536"/>
                  </a:cubicBezTo>
                  <a:lnTo>
                    <a:pt x="10833" y="157"/>
                  </a:lnTo>
                  <a:cubicBezTo>
                    <a:pt x="10745" y="54"/>
                    <a:pt x="10619" y="0"/>
                    <a:pt x="104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02" name="Google Shape;1102;p20"/>
          <p:cNvGrpSpPr/>
          <p:nvPr/>
        </p:nvGrpSpPr>
        <p:grpSpPr>
          <a:xfrm>
            <a:off x="8665459" y="1927334"/>
            <a:ext cx="340589" cy="570867"/>
            <a:chOff x="5268375" y="3348400"/>
            <a:chExt cx="259200" cy="434450"/>
          </a:xfrm>
        </p:grpSpPr>
        <p:sp>
          <p:nvSpPr>
            <p:cNvPr id="1103" name="Google Shape;1103;p20"/>
            <p:cNvSpPr/>
            <p:nvPr/>
          </p:nvSpPr>
          <p:spPr>
            <a:xfrm>
              <a:off x="5268375" y="3359525"/>
              <a:ext cx="243725" cy="423325"/>
            </a:xfrm>
            <a:custGeom>
              <a:avLst/>
              <a:gdLst/>
              <a:ahLst/>
              <a:cxnLst/>
              <a:rect l="l" t="t" r="r" b="b"/>
              <a:pathLst>
                <a:path w="9749" h="16933" extrusionOk="0">
                  <a:moveTo>
                    <a:pt x="2973" y="1"/>
                  </a:moveTo>
                  <a:cubicBezTo>
                    <a:pt x="2637" y="1"/>
                    <a:pt x="2299" y="57"/>
                    <a:pt x="1981" y="174"/>
                  </a:cubicBezTo>
                  <a:cubicBezTo>
                    <a:pt x="1348" y="395"/>
                    <a:pt x="799" y="856"/>
                    <a:pt x="465" y="1435"/>
                  </a:cubicBezTo>
                  <a:cubicBezTo>
                    <a:pt x="381" y="1579"/>
                    <a:pt x="316" y="1732"/>
                    <a:pt x="252" y="1884"/>
                  </a:cubicBezTo>
                  <a:cubicBezTo>
                    <a:pt x="205" y="2038"/>
                    <a:pt x="140" y="2196"/>
                    <a:pt x="113" y="2349"/>
                  </a:cubicBezTo>
                  <a:cubicBezTo>
                    <a:pt x="40" y="2657"/>
                    <a:pt x="12" y="2968"/>
                    <a:pt x="7" y="3274"/>
                  </a:cubicBezTo>
                  <a:cubicBezTo>
                    <a:pt x="1" y="4505"/>
                    <a:pt x="393" y="5597"/>
                    <a:pt x="681" y="6625"/>
                  </a:cubicBezTo>
                  <a:cubicBezTo>
                    <a:pt x="1267" y="8739"/>
                    <a:pt x="1974" y="10866"/>
                    <a:pt x="3021" y="12850"/>
                  </a:cubicBezTo>
                  <a:cubicBezTo>
                    <a:pt x="3548" y="13823"/>
                    <a:pt x="4106" y="14827"/>
                    <a:pt x="4975" y="15667"/>
                  </a:cubicBezTo>
                  <a:cubicBezTo>
                    <a:pt x="5197" y="15876"/>
                    <a:pt x="5435" y="16066"/>
                    <a:pt x="5690" y="16234"/>
                  </a:cubicBezTo>
                  <a:cubicBezTo>
                    <a:pt x="5949" y="16398"/>
                    <a:pt x="6224" y="16537"/>
                    <a:pt x="6510" y="16648"/>
                  </a:cubicBezTo>
                  <a:cubicBezTo>
                    <a:pt x="6791" y="16755"/>
                    <a:pt x="7081" y="16849"/>
                    <a:pt x="7402" y="16898"/>
                  </a:cubicBezTo>
                  <a:cubicBezTo>
                    <a:pt x="7535" y="16917"/>
                    <a:pt x="7675" y="16932"/>
                    <a:pt x="7822" y="16932"/>
                  </a:cubicBezTo>
                  <a:cubicBezTo>
                    <a:pt x="8026" y="16932"/>
                    <a:pt x="8242" y="16904"/>
                    <a:pt x="8468" y="16817"/>
                  </a:cubicBezTo>
                  <a:cubicBezTo>
                    <a:pt x="8657" y="16743"/>
                    <a:pt x="8851" y="16619"/>
                    <a:pt x="8990" y="16454"/>
                  </a:cubicBezTo>
                  <a:cubicBezTo>
                    <a:pt x="9072" y="16368"/>
                    <a:pt x="9105" y="16304"/>
                    <a:pt x="9154" y="16233"/>
                  </a:cubicBezTo>
                  <a:cubicBezTo>
                    <a:pt x="9202" y="16166"/>
                    <a:pt x="9245" y="16093"/>
                    <a:pt x="9281" y="16018"/>
                  </a:cubicBezTo>
                  <a:cubicBezTo>
                    <a:pt x="9433" y="15732"/>
                    <a:pt x="9536" y="15421"/>
                    <a:pt x="9588" y="15101"/>
                  </a:cubicBezTo>
                  <a:cubicBezTo>
                    <a:pt x="9695" y="14477"/>
                    <a:pt x="9644" y="13875"/>
                    <a:pt x="9540" y="13302"/>
                  </a:cubicBezTo>
                  <a:cubicBezTo>
                    <a:pt x="9435" y="12734"/>
                    <a:pt x="9251" y="12171"/>
                    <a:pt x="9070" y="11662"/>
                  </a:cubicBezTo>
                  <a:cubicBezTo>
                    <a:pt x="8888" y="11142"/>
                    <a:pt x="8700" y="10621"/>
                    <a:pt x="8492" y="10106"/>
                  </a:cubicBezTo>
                  <a:cubicBezTo>
                    <a:pt x="8073" y="9070"/>
                    <a:pt x="7606" y="8071"/>
                    <a:pt x="6960" y="7100"/>
                  </a:cubicBezTo>
                  <a:cubicBezTo>
                    <a:pt x="6782" y="6851"/>
                    <a:pt x="6577" y="6622"/>
                    <a:pt x="6348" y="6419"/>
                  </a:cubicBezTo>
                  <a:cubicBezTo>
                    <a:pt x="6109" y="6215"/>
                    <a:pt x="5826" y="6025"/>
                    <a:pt x="5463" y="5934"/>
                  </a:cubicBezTo>
                  <a:cubicBezTo>
                    <a:pt x="5365" y="5907"/>
                    <a:pt x="5261" y="5894"/>
                    <a:pt x="5155" y="5894"/>
                  </a:cubicBezTo>
                  <a:cubicBezTo>
                    <a:pt x="4872" y="5894"/>
                    <a:pt x="4579" y="5988"/>
                    <a:pt x="4366" y="6140"/>
                  </a:cubicBezTo>
                  <a:cubicBezTo>
                    <a:pt x="4082" y="6338"/>
                    <a:pt x="3870" y="6571"/>
                    <a:pt x="3694" y="6848"/>
                  </a:cubicBezTo>
                  <a:cubicBezTo>
                    <a:pt x="3348" y="7402"/>
                    <a:pt x="3249" y="8043"/>
                    <a:pt x="3270" y="8634"/>
                  </a:cubicBezTo>
                  <a:cubicBezTo>
                    <a:pt x="3296" y="9229"/>
                    <a:pt x="3423" y="9798"/>
                    <a:pt x="3612" y="10338"/>
                  </a:cubicBezTo>
                  <a:cubicBezTo>
                    <a:pt x="3799" y="10877"/>
                    <a:pt x="4044" y="11395"/>
                    <a:pt x="4340" y="11883"/>
                  </a:cubicBezTo>
                  <a:cubicBezTo>
                    <a:pt x="4637" y="12369"/>
                    <a:pt x="4980" y="12831"/>
                    <a:pt x="5426" y="13230"/>
                  </a:cubicBezTo>
                  <a:cubicBezTo>
                    <a:pt x="5485" y="13284"/>
                    <a:pt x="5559" y="13311"/>
                    <a:pt x="5634" y="13311"/>
                  </a:cubicBezTo>
                  <a:cubicBezTo>
                    <a:pt x="5718" y="13311"/>
                    <a:pt x="5801" y="13277"/>
                    <a:pt x="5862" y="13210"/>
                  </a:cubicBezTo>
                  <a:cubicBezTo>
                    <a:pt x="5977" y="13084"/>
                    <a:pt x="5968" y="12889"/>
                    <a:pt x="5842" y="12774"/>
                  </a:cubicBezTo>
                  <a:lnTo>
                    <a:pt x="5836" y="12769"/>
                  </a:lnTo>
                  <a:cubicBezTo>
                    <a:pt x="5474" y="12431"/>
                    <a:pt x="5165" y="11999"/>
                    <a:pt x="4905" y="11549"/>
                  </a:cubicBezTo>
                  <a:cubicBezTo>
                    <a:pt x="4645" y="11095"/>
                    <a:pt x="4433" y="10616"/>
                    <a:pt x="4273" y="10119"/>
                  </a:cubicBezTo>
                  <a:cubicBezTo>
                    <a:pt x="4113" y="9624"/>
                    <a:pt x="4016" y="9114"/>
                    <a:pt x="4007" y="8616"/>
                  </a:cubicBezTo>
                  <a:cubicBezTo>
                    <a:pt x="4000" y="8120"/>
                    <a:pt x="4102" y="7638"/>
                    <a:pt x="4349" y="7266"/>
                  </a:cubicBezTo>
                  <a:cubicBezTo>
                    <a:pt x="4469" y="7085"/>
                    <a:pt x="4623" y="6927"/>
                    <a:pt x="4805" y="6806"/>
                  </a:cubicBezTo>
                  <a:cubicBezTo>
                    <a:pt x="4913" y="6740"/>
                    <a:pt x="5012" y="6705"/>
                    <a:pt x="5119" y="6705"/>
                  </a:cubicBezTo>
                  <a:cubicBezTo>
                    <a:pt x="5167" y="6705"/>
                    <a:pt x="5217" y="6712"/>
                    <a:pt x="5269" y="6727"/>
                  </a:cubicBezTo>
                  <a:cubicBezTo>
                    <a:pt x="5615" y="6820"/>
                    <a:pt x="5990" y="7193"/>
                    <a:pt x="6260" y="7593"/>
                  </a:cubicBezTo>
                  <a:cubicBezTo>
                    <a:pt x="6531" y="8003"/>
                    <a:pt x="6794" y="8493"/>
                    <a:pt x="7022" y="8964"/>
                  </a:cubicBezTo>
                  <a:cubicBezTo>
                    <a:pt x="7254" y="9443"/>
                    <a:pt x="7461" y="9935"/>
                    <a:pt x="7655" y="10436"/>
                  </a:cubicBezTo>
                  <a:cubicBezTo>
                    <a:pt x="7848" y="10936"/>
                    <a:pt x="8027" y="11445"/>
                    <a:pt x="8197" y="11959"/>
                  </a:cubicBezTo>
                  <a:cubicBezTo>
                    <a:pt x="8374" y="12481"/>
                    <a:pt x="8522" y="12962"/>
                    <a:pt x="8609" y="13471"/>
                  </a:cubicBezTo>
                  <a:cubicBezTo>
                    <a:pt x="8696" y="13970"/>
                    <a:pt x="8724" y="14474"/>
                    <a:pt x="8637" y="14929"/>
                  </a:cubicBezTo>
                  <a:cubicBezTo>
                    <a:pt x="8601" y="15149"/>
                    <a:pt x="8527" y="15361"/>
                    <a:pt x="8420" y="15555"/>
                  </a:cubicBezTo>
                  <a:cubicBezTo>
                    <a:pt x="8397" y="15604"/>
                    <a:pt x="8369" y="15650"/>
                    <a:pt x="8337" y="15691"/>
                  </a:cubicBezTo>
                  <a:cubicBezTo>
                    <a:pt x="8309" y="15733"/>
                    <a:pt x="8274" y="15789"/>
                    <a:pt x="8257" y="15799"/>
                  </a:cubicBezTo>
                  <a:cubicBezTo>
                    <a:pt x="8221" y="15844"/>
                    <a:pt x="8174" y="15869"/>
                    <a:pt x="8112" y="15894"/>
                  </a:cubicBezTo>
                  <a:cubicBezTo>
                    <a:pt x="8043" y="15922"/>
                    <a:pt x="7949" y="15936"/>
                    <a:pt x="7841" y="15936"/>
                  </a:cubicBezTo>
                  <a:cubicBezTo>
                    <a:pt x="7755" y="15936"/>
                    <a:pt x="7659" y="15927"/>
                    <a:pt x="7562" y="15910"/>
                  </a:cubicBezTo>
                  <a:cubicBezTo>
                    <a:pt x="7343" y="15875"/>
                    <a:pt x="7110" y="15797"/>
                    <a:pt x="6884" y="15707"/>
                  </a:cubicBezTo>
                  <a:cubicBezTo>
                    <a:pt x="6661" y="15618"/>
                    <a:pt x="6448" y="15507"/>
                    <a:pt x="6246" y="15379"/>
                  </a:cubicBezTo>
                  <a:cubicBezTo>
                    <a:pt x="6046" y="15244"/>
                    <a:pt x="5856" y="15093"/>
                    <a:pt x="5681" y="14926"/>
                  </a:cubicBezTo>
                  <a:cubicBezTo>
                    <a:pt x="4971" y="14241"/>
                    <a:pt x="4441" y="13310"/>
                    <a:pt x="3940" y="12366"/>
                  </a:cubicBezTo>
                  <a:cubicBezTo>
                    <a:pt x="2953" y="10477"/>
                    <a:pt x="2277" y="8430"/>
                    <a:pt x="1707" y="6336"/>
                  </a:cubicBezTo>
                  <a:cubicBezTo>
                    <a:pt x="1408" y="5272"/>
                    <a:pt x="1073" y="4258"/>
                    <a:pt x="1090" y="3290"/>
                  </a:cubicBezTo>
                  <a:cubicBezTo>
                    <a:pt x="1097" y="2809"/>
                    <a:pt x="1191" y="2343"/>
                    <a:pt x="1407" y="1983"/>
                  </a:cubicBezTo>
                  <a:cubicBezTo>
                    <a:pt x="1515" y="1802"/>
                    <a:pt x="1649" y="1638"/>
                    <a:pt x="1808" y="1499"/>
                  </a:cubicBezTo>
                  <a:cubicBezTo>
                    <a:pt x="1972" y="1371"/>
                    <a:pt x="2147" y="1247"/>
                    <a:pt x="2349" y="1183"/>
                  </a:cubicBezTo>
                  <a:cubicBezTo>
                    <a:pt x="2556" y="1104"/>
                    <a:pt x="2779" y="1065"/>
                    <a:pt x="3003" y="1065"/>
                  </a:cubicBezTo>
                  <a:cubicBezTo>
                    <a:pt x="3206" y="1065"/>
                    <a:pt x="3411" y="1097"/>
                    <a:pt x="3606" y="1160"/>
                  </a:cubicBezTo>
                  <a:cubicBezTo>
                    <a:pt x="3813" y="1224"/>
                    <a:pt x="4010" y="1328"/>
                    <a:pt x="4191" y="1455"/>
                  </a:cubicBezTo>
                  <a:cubicBezTo>
                    <a:pt x="4378" y="1586"/>
                    <a:pt x="4561" y="1751"/>
                    <a:pt x="4729" y="1927"/>
                  </a:cubicBezTo>
                  <a:cubicBezTo>
                    <a:pt x="5402" y="2651"/>
                    <a:pt x="5889" y="3604"/>
                    <a:pt x="6407" y="4565"/>
                  </a:cubicBezTo>
                  <a:cubicBezTo>
                    <a:pt x="7426" y="6484"/>
                    <a:pt x="8392" y="8421"/>
                    <a:pt x="9116" y="10455"/>
                  </a:cubicBezTo>
                  <a:cubicBezTo>
                    <a:pt x="9161" y="10582"/>
                    <a:pt x="9280" y="10662"/>
                    <a:pt x="9407" y="10662"/>
                  </a:cubicBezTo>
                  <a:cubicBezTo>
                    <a:pt x="9437" y="10662"/>
                    <a:pt x="9468" y="10657"/>
                    <a:pt x="9498" y="10648"/>
                  </a:cubicBezTo>
                  <a:cubicBezTo>
                    <a:pt x="9657" y="10598"/>
                    <a:pt x="9749" y="10433"/>
                    <a:pt x="9706" y="10273"/>
                  </a:cubicBezTo>
                  <a:cubicBezTo>
                    <a:pt x="9132" y="8130"/>
                    <a:pt x="8226" y="6098"/>
                    <a:pt x="7259" y="4130"/>
                  </a:cubicBezTo>
                  <a:cubicBezTo>
                    <a:pt x="6782" y="3156"/>
                    <a:pt x="6302" y="2114"/>
                    <a:pt x="5487" y="1222"/>
                  </a:cubicBezTo>
                  <a:cubicBezTo>
                    <a:pt x="5280" y="1001"/>
                    <a:pt x="5059" y="794"/>
                    <a:pt x="4804" y="608"/>
                  </a:cubicBezTo>
                  <a:cubicBezTo>
                    <a:pt x="4540" y="418"/>
                    <a:pt x="4249" y="261"/>
                    <a:pt x="3937" y="159"/>
                  </a:cubicBezTo>
                  <a:cubicBezTo>
                    <a:pt x="3629" y="54"/>
                    <a:pt x="3302" y="1"/>
                    <a:pt x="2973"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20"/>
            <p:cNvSpPr/>
            <p:nvPr/>
          </p:nvSpPr>
          <p:spPr>
            <a:xfrm>
              <a:off x="5283850" y="3348400"/>
              <a:ext cx="243725" cy="423300"/>
            </a:xfrm>
            <a:custGeom>
              <a:avLst/>
              <a:gdLst/>
              <a:ahLst/>
              <a:cxnLst/>
              <a:rect l="l" t="t" r="r" b="b"/>
              <a:pathLst>
                <a:path w="9749" h="16932" extrusionOk="0">
                  <a:moveTo>
                    <a:pt x="2973" y="0"/>
                  </a:moveTo>
                  <a:cubicBezTo>
                    <a:pt x="2636" y="0"/>
                    <a:pt x="2299" y="57"/>
                    <a:pt x="1980" y="173"/>
                  </a:cubicBezTo>
                  <a:cubicBezTo>
                    <a:pt x="1347" y="395"/>
                    <a:pt x="799" y="856"/>
                    <a:pt x="465" y="1436"/>
                  </a:cubicBezTo>
                  <a:cubicBezTo>
                    <a:pt x="381" y="1579"/>
                    <a:pt x="315" y="1732"/>
                    <a:pt x="251" y="1883"/>
                  </a:cubicBezTo>
                  <a:cubicBezTo>
                    <a:pt x="204" y="2038"/>
                    <a:pt x="138" y="2196"/>
                    <a:pt x="112" y="2348"/>
                  </a:cubicBezTo>
                  <a:cubicBezTo>
                    <a:pt x="39" y="2656"/>
                    <a:pt x="11" y="2968"/>
                    <a:pt x="7" y="3273"/>
                  </a:cubicBezTo>
                  <a:cubicBezTo>
                    <a:pt x="0" y="4506"/>
                    <a:pt x="392" y="5597"/>
                    <a:pt x="679" y="6625"/>
                  </a:cubicBezTo>
                  <a:cubicBezTo>
                    <a:pt x="1265" y="8739"/>
                    <a:pt x="1973" y="10866"/>
                    <a:pt x="3020" y="12850"/>
                  </a:cubicBezTo>
                  <a:cubicBezTo>
                    <a:pt x="3547" y="13823"/>
                    <a:pt x="4105" y="14827"/>
                    <a:pt x="4975" y="15666"/>
                  </a:cubicBezTo>
                  <a:cubicBezTo>
                    <a:pt x="5196" y="15876"/>
                    <a:pt x="5435" y="16065"/>
                    <a:pt x="5689" y="16233"/>
                  </a:cubicBezTo>
                  <a:cubicBezTo>
                    <a:pt x="5948" y="16398"/>
                    <a:pt x="6222" y="16537"/>
                    <a:pt x="6509" y="16648"/>
                  </a:cubicBezTo>
                  <a:cubicBezTo>
                    <a:pt x="6791" y="16755"/>
                    <a:pt x="7080" y="16848"/>
                    <a:pt x="7401" y="16897"/>
                  </a:cubicBezTo>
                  <a:cubicBezTo>
                    <a:pt x="7534" y="16916"/>
                    <a:pt x="7675" y="16931"/>
                    <a:pt x="7822" y="16931"/>
                  </a:cubicBezTo>
                  <a:cubicBezTo>
                    <a:pt x="8025" y="16931"/>
                    <a:pt x="8241" y="16902"/>
                    <a:pt x="8467" y="16816"/>
                  </a:cubicBezTo>
                  <a:cubicBezTo>
                    <a:pt x="8657" y="16742"/>
                    <a:pt x="8851" y="16619"/>
                    <a:pt x="8989" y="16453"/>
                  </a:cubicBezTo>
                  <a:cubicBezTo>
                    <a:pt x="9071" y="16367"/>
                    <a:pt x="9103" y="16304"/>
                    <a:pt x="9153" y="16233"/>
                  </a:cubicBezTo>
                  <a:cubicBezTo>
                    <a:pt x="9201" y="16164"/>
                    <a:pt x="9243" y="16093"/>
                    <a:pt x="9280" y="16018"/>
                  </a:cubicBezTo>
                  <a:cubicBezTo>
                    <a:pt x="9432" y="15732"/>
                    <a:pt x="9536" y="15421"/>
                    <a:pt x="9588" y="15101"/>
                  </a:cubicBezTo>
                  <a:cubicBezTo>
                    <a:pt x="9694" y="14478"/>
                    <a:pt x="9642" y="13874"/>
                    <a:pt x="9538" y="13301"/>
                  </a:cubicBezTo>
                  <a:cubicBezTo>
                    <a:pt x="9433" y="12733"/>
                    <a:pt x="9250" y="12171"/>
                    <a:pt x="9069" y="11661"/>
                  </a:cubicBezTo>
                  <a:cubicBezTo>
                    <a:pt x="8889" y="11141"/>
                    <a:pt x="8699" y="10621"/>
                    <a:pt x="8491" y="10105"/>
                  </a:cubicBezTo>
                  <a:cubicBezTo>
                    <a:pt x="8072" y="9070"/>
                    <a:pt x="7605" y="8071"/>
                    <a:pt x="6958" y="7100"/>
                  </a:cubicBezTo>
                  <a:cubicBezTo>
                    <a:pt x="6782" y="6850"/>
                    <a:pt x="6577" y="6621"/>
                    <a:pt x="6347" y="6419"/>
                  </a:cubicBezTo>
                  <a:cubicBezTo>
                    <a:pt x="6109" y="6215"/>
                    <a:pt x="5825" y="6024"/>
                    <a:pt x="5462" y="5934"/>
                  </a:cubicBezTo>
                  <a:cubicBezTo>
                    <a:pt x="5364" y="5907"/>
                    <a:pt x="5260" y="5894"/>
                    <a:pt x="5155" y="5894"/>
                  </a:cubicBezTo>
                  <a:cubicBezTo>
                    <a:pt x="4872" y="5894"/>
                    <a:pt x="4579" y="5988"/>
                    <a:pt x="4366" y="6139"/>
                  </a:cubicBezTo>
                  <a:cubicBezTo>
                    <a:pt x="4081" y="6338"/>
                    <a:pt x="3869" y="6571"/>
                    <a:pt x="3693" y="6847"/>
                  </a:cubicBezTo>
                  <a:cubicBezTo>
                    <a:pt x="3347" y="7402"/>
                    <a:pt x="3248" y="8043"/>
                    <a:pt x="3269" y="8633"/>
                  </a:cubicBezTo>
                  <a:cubicBezTo>
                    <a:pt x="3295" y="9227"/>
                    <a:pt x="3423" y="9798"/>
                    <a:pt x="3611" y="10338"/>
                  </a:cubicBezTo>
                  <a:cubicBezTo>
                    <a:pt x="3799" y="10877"/>
                    <a:pt x="4042" y="11396"/>
                    <a:pt x="4340" y="11883"/>
                  </a:cubicBezTo>
                  <a:cubicBezTo>
                    <a:pt x="4636" y="12369"/>
                    <a:pt x="4978" y="12831"/>
                    <a:pt x="5424" y="13230"/>
                  </a:cubicBezTo>
                  <a:cubicBezTo>
                    <a:pt x="5484" y="13284"/>
                    <a:pt x="5558" y="13310"/>
                    <a:pt x="5632" y="13310"/>
                  </a:cubicBezTo>
                  <a:cubicBezTo>
                    <a:pt x="5716" y="13310"/>
                    <a:pt x="5800" y="13276"/>
                    <a:pt x="5861" y="13209"/>
                  </a:cubicBezTo>
                  <a:cubicBezTo>
                    <a:pt x="5975" y="13084"/>
                    <a:pt x="5967" y="12889"/>
                    <a:pt x="5841" y="12774"/>
                  </a:cubicBezTo>
                  <a:lnTo>
                    <a:pt x="5835" y="12769"/>
                  </a:lnTo>
                  <a:cubicBezTo>
                    <a:pt x="5474" y="12430"/>
                    <a:pt x="5164" y="11999"/>
                    <a:pt x="4905" y="11547"/>
                  </a:cubicBezTo>
                  <a:cubicBezTo>
                    <a:pt x="4644" y="11095"/>
                    <a:pt x="4432" y="10616"/>
                    <a:pt x="4272" y="10119"/>
                  </a:cubicBezTo>
                  <a:cubicBezTo>
                    <a:pt x="4112" y="9624"/>
                    <a:pt x="4015" y="9114"/>
                    <a:pt x="4006" y="8616"/>
                  </a:cubicBezTo>
                  <a:cubicBezTo>
                    <a:pt x="4000" y="8120"/>
                    <a:pt x="4101" y="7638"/>
                    <a:pt x="4347" y="7266"/>
                  </a:cubicBezTo>
                  <a:cubicBezTo>
                    <a:pt x="4468" y="7084"/>
                    <a:pt x="4623" y="6927"/>
                    <a:pt x="4803" y="6806"/>
                  </a:cubicBezTo>
                  <a:cubicBezTo>
                    <a:pt x="4912" y="6740"/>
                    <a:pt x="5011" y="6705"/>
                    <a:pt x="5118" y="6705"/>
                  </a:cubicBezTo>
                  <a:cubicBezTo>
                    <a:pt x="5166" y="6705"/>
                    <a:pt x="5216" y="6712"/>
                    <a:pt x="5268" y="6727"/>
                  </a:cubicBezTo>
                  <a:cubicBezTo>
                    <a:pt x="5615" y="6820"/>
                    <a:pt x="5989" y="7193"/>
                    <a:pt x="6260" y="7592"/>
                  </a:cubicBezTo>
                  <a:cubicBezTo>
                    <a:pt x="6531" y="8003"/>
                    <a:pt x="6794" y="8493"/>
                    <a:pt x="7022" y="8964"/>
                  </a:cubicBezTo>
                  <a:cubicBezTo>
                    <a:pt x="7252" y="9443"/>
                    <a:pt x="7461" y="9935"/>
                    <a:pt x="7655" y="10436"/>
                  </a:cubicBezTo>
                  <a:cubicBezTo>
                    <a:pt x="7848" y="10935"/>
                    <a:pt x="8025" y="11445"/>
                    <a:pt x="8196" y="11959"/>
                  </a:cubicBezTo>
                  <a:cubicBezTo>
                    <a:pt x="8373" y="12481"/>
                    <a:pt x="8522" y="12962"/>
                    <a:pt x="8609" y="13469"/>
                  </a:cubicBezTo>
                  <a:cubicBezTo>
                    <a:pt x="8694" y="13969"/>
                    <a:pt x="8722" y="14474"/>
                    <a:pt x="8635" y="14929"/>
                  </a:cubicBezTo>
                  <a:cubicBezTo>
                    <a:pt x="8599" y="15149"/>
                    <a:pt x="8526" y="15360"/>
                    <a:pt x="8419" y="15556"/>
                  </a:cubicBezTo>
                  <a:cubicBezTo>
                    <a:pt x="8396" y="15604"/>
                    <a:pt x="8368" y="15648"/>
                    <a:pt x="8336" y="15691"/>
                  </a:cubicBezTo>
                  <a:cubicBezTo>
                    <a:pt x="8306" y="15732"/>
                    <a:pt x="8272" y="15789"/>
                    <a:pt x="8256" y="15798"/>
                  </a:cubicBezTo>
                  <a:cubicBezTo>
                    <a:pt x="8220" y="15844"/>
                    <a:pt x="8173" y="15869"/>
                    <a:pt x="8111" y="15894"/>
                  </a:cubicBezTo>
                  <a:cubicBezTo>
                    <a:pt x="8041" y="15922"/>
                    <a:pt x="7946" y="15935"/>
                    <a:pt x="7838" y="15935"/>
                  </a:cubicBezTo>
                  <a:cubicBezTo>
                    <a:pt x="7752" y="15935"/>
                    <a:pt x="7657" y="15927"/>
                    <a:pt x="7561" y="15910"/>
                  </a:cubicBezTo>
                  <a:cubicBezTo>
                    <a:pt x="7342" y="15875"/>
                    <a:pt x="7109" y="15797"/>
                    <a:pt x="6882" y="15707"/>
                  </a:cubicBezTo>
                  <a:cubicBezTo>
                    <a:pt x="6660" y="15618"/>
                    <a:pt x="6447" y="15507"/>
                    <a:pt x="6244" y="15379"/>
                  </a:cubicBezTo>
                  <a:cubicBezTo>
                    <a:pt x="6044" y="15244"/>
                    <a:pt x="5855" y="15092"/>
                    <a:pt x="5680" y="14926"/>
                  </a:cubicBezTo>
                  <a:cubicBezTo>
                    <a:pt x="4970" y="14241"/>
                    <a:pt x="4439" y="13310"/>
                    <a:pt x="3937" y="12366"/>
                  </a:cubicBezTo>
                  <a:cubicBezTo>
                    <a:pt x="2950" y="10477"/>
                    <a:pt x="2276" y="8430"/>
                    <a:pt x="1706" y="6336"/>
                  </a:cubicBezTo>
                  <a:cubicBezTo>
                    <a:pt x="1406" y="5272"/>
                    <a:pt x="1072" y="4258"/>
                    <a:pt x="1087" y="3290"/>
                  </a:cubicBezTo>
                  <a:cubicBezTo>
                    <a:pt x="1096" y="2809"/>
                    <a:pt x="1190" y="2343"/>
                    <a:pt x="1405" y="1982"/>
                  </a:cubicBezTo>
                  <a:cubicBezTo>
                    <a:pt x="1514" y="1801"/>
                    <a:pt x="1648" y="1638"/>
                    <a:pt x="1807" y="1499"/>
                  </a:cubicBezTo>
                  <a:cubicBezTo>
                    <a:pt x="1971" y="1371"/>
                    <a:pt x="2146" y="1247"/>
                    <a:pt x="2348" y="1182"/>
                  </a:cubicBezTo>
                  <a:cubicBezTo>
                    <a:pt x="2554" y="1103"/>
                    <a:pt x="2777" y="1065"/>
                    <a:pt x="3001" y="1065"/>
                  </a:cubicBezTo>
                  <a:cubicBezTo>
                    <a:pt x="3205" y="1065"/>
                    <a:pt x="3410" y="1097"/>
                    <a:pt x="3605" y="1160"/>
                  </a:cubicBezTo>
                  <a:cubicBezTo>
                    <a:pt x="3812" y="1225"/>
                    <a:pt x="4007" y="1327"/>
                    <a:pt x="4190" y="1455"/>
                  </a:cubicBezTo>
                  <a:cubicBezTo>
                    <a:pt x="4377" y="1586"/>
                    <a:pt x="4560" y="1751"/>
                    <a:pt x="4728" y="1928"/>
                  </a:cubicBezTo>
                  <a:cubicBezTo>
                    <a:pt x="5400" y="2650"/>
                    <a:pt x="5888" y="3604"/>
                    <a:pt x="6406" y="4565"/>
                  </a:cubicBezTo>
                  <a:cubicBezTo>
                    <a:pt x="7425" y="6484"/>
                    <a:pt x="8390" y="8421"/>
                    <a:pt x="9114" y="10454"/>
                  </a:cubicBezTo>
                  <a:lnTo>
                    <a:pt x="9115" y="10455"/>
                  </a:lnTo>
                  <a:cubicBezTo>
                    <a:pt x="9159" y="10582"/>
                    <a:pt x="9278" y="10662"/>
                    <a:pt x="9405" y="10662"/>
                  </a:cubicBezTo>
                  <a:cubicBezTo>
                    <a:pt x="9436" y="10662"/>
                    <a:pt x="9467" y="10657"/>
                    <a:pt x="9498" y="10648"/>
                  </a:cubicBezTo>
                  <a:cubicBezTo>
                    <a:pt x="9657" y="10598"/>
                    <a:pt x="9748" y="10432"/>
                    <a:pt x="9705" y="10273"/>
                  </a:cubicBezTo>
                  <a:cubicBezTo>
                    <a:pt x="9131" y="8130"/>
                    <a:pt x="8225" y="6097"/>
                    <a:pt x="7259" y="4131"/>
                  </a:cubicBezTo>
                  <a:cubicBezTo>
                    <a:pt x="6782" y="3156"/>
                    <a:pt x="6302" y="2114"/>
                    <a:pt x="5486" y="1222"/>
                  </a:cubicBezTo>
                  <a:cubicBezTo>
                    <a:pt x="5279" y="1001"/>
                    <a:pt x="5059" y="794"/>
                    <a:pt x="4802" y="608"/>
                  </a:cubicBezTo>
                  <a:cubicBezTo>
                    <a:pt x="4540" y="418"/>
                    <a:pt x="4249" y="261"/>
                    <a:pt x="3935" y="157"/>
                  </a:cubicBezTo>
                  <a:cubicBezTo>
                    <a:pt x="3628" y="54"/>
                    <a:pt x="3301" y="0"/>
                    <a:pt x="297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5" name="Google Shape;1105;p20"/>
          <p:cNvSpPr/>
          <p:nvPr/>
        </p:nvSpPr>
        <p:spPr>
          <a:xfrm rot="9019462" flipH="1">
            <a:off x="479854" y="3936117"/>
            <a:ext cx="3114317" cy="2763451"/>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20"/>
          <p:cNvSpPr/>
          <p:nvPr/>
        </p:nvSpPr>
        <p:spPr>
          <a:xfrm rot="9019462" flipH="1">
            <a:off x="6499654" y="-1245483"/>
            <a:ext cx="3114317" cy="2763451"/>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 Design">
  <p:cSld name="CAPTION_ONLY_1">
    <p:spTree>
      <p:nvGrpSpPr>
        <p:cNvPr id="1" name="Shape 1107"/>
        <p:cNvGrpSpPr/>
        <p:nvPr/>
      </p:nvGrpSpPr>
      <p:grpSpPr>
        <a:xfrm>
          <a:off x="0" y="0"/>
          <a:ext cx="0" cy="0"/>
          <a:chOff x="0" y="0"/>
          <a:chExt cx="0" cy="0"/>
        </a:xfrm>
      </p:grpSpPr>
      <p:grpSp>
        <p:nvGrpSpPr>
          <p:cNvPr id="1108" name="Google Shape;1108;p21"/>
          <p:cNvGrpSpPr/>
          <p:nvPr/>
        </p:nvGrpSpPr>
        <p:grpSpPr>
          <a:xfrm>
            <a:off x="-119100" y="-16593"/>
            <a:ext cx="9382200" cy="5250878"/>
            <a:chOff x="-119100" y="-64178"/>
            <a:chExt cx="9382200" cy="5250878"/>
          </a:xfrm>
        </p:grpSpPr>
        <p:grpSp>
          <p:nvGrpSpPr>
            <p:cNvPr id="1109" name="Google Shape;1109;p21"/>
            <p:cNvGrpSpPr/>
            <p:nvPr/>
          </p:nvGrpSpPr>
          <p:grpSpPr>
            <a:xfrm>
              <a:off x="-119100" y="-57269"/>
              <a:ext cx="9382200" cy="5243970"/>
              <a:chOff x="-83362" y="-66754"/>
              <a:chExt cx="9382200" cy="5243970"/>
            </a:xfrm>
          </p:grpSpPr>
          <p:cxnSp>
            <p:nvCxnSpPr>
              <p:cNvPr id="1110" name="Google Shape;1110;p21"/>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11" name="Google Shape;1111;p21"/>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12" name="Google Shape;1112;p21"/>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13" name="Google Shape;1113;p21"/>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14" name="Google Shape;1114;p21"/>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15" name="Google Shape;1115;p21"/>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16" name="Google Shape;1116;p21"/>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17" name="Google Shape;1117;p21"/>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18" name="Google Shape;1118;p21"/>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19" name="Google Shape;1119;p21"/>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20" name="Google Shape;1120;p21"/>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21" name="Google Shape;1121;p21"/>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22" name="Google Shape;1122;p21"/>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1123" name="Google Shape;1123;p21"/>
            <p:cNvGrpSpPr/>
            <p:nvPr/>
          </p:nvGrpSpPr>
          <p:grpSpPr>
            <a:xfrm>
              <a:off x="212142" y="-64178"/>
              <a:ext cx="8809975" cy="5214627"/>
              <a:chOff x="299872" y="-35537"/>
              <a:chExt cx="8809975" cy="5214627"/>
            </a:xfrm>
          </p:grpSpPr>
          <p:grpSp>
            <p:nvGrpSpPr>
              <p:cNvPr id="1124" name="Google Shape;1124;p21"/>
              <p:cNvGrpSpPr/>
              <p:nvPr/>
            </p:nvGrpSpPr>
            <p:grpSpPr>
              <a:xfrm rot="5400000">
                <a:off x="1669520" y="-1405185"/>
                <a:ext cx="5214627" cy="7953923"/>
                <a:chOff x="-83362" y="-2664949"/>
                <a:chExt cx="9382200" cy="7433573"/>
              </a:xfrm>
            </p:grpSpPr>
            <p:cxnSp>
              <p:nvCxnSpPr>
                <p:cNvPr id="1125" name="Google Shape;1125;p21"/>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26" name="Google Shape;1126;p21"/>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27" name="Google Shape;1127;p21"/>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28" name="Google Shape;1128;p21"/>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29" name="Google Shape;1129;p21"/>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30" name="Google Shape;1130;p21"/>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31" name="Google Shape;1131;p21"/>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32" name="Google Shape;1132;p21"/>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33" name="Google Shape;1133;p21"/>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34" name="Google Shape;1134;p21"/>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35" name="Google Shape;1135;p21"/>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36" name="Google Shape;1136;p21"/>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37" name="Google Shape;1137;p21"/>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38" name="Google Shape;1138;p21"/>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39" name="Google Shape;1139;p21"/>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40" name="Google Shape;1140;p21"/>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41" name="Google Shape;1141;p21"/>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42" name="Google Shape;1142;p21"/>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43" name="Google Shape;1143;p21"/>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1144" name="Google Shape;1144;p21"/>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1145" name="Google Shape;1145;p21"/>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1146" name="Google Shape;1146;p21"/>
          <p:cNvSpPr txBox="1">
            <a:spLocks noGrp="1"/>
          </p:cNvSpPr>
          <p:nvPr>
            <p:ph type="title"/>
          </p:nvPr>
        </p:nvSpPr>
        <p:spPr>
          <a:xfrm>
            <a:off x="819825" y="378000"/>
            <a:ext cx="4555200" cy="1033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800"/>
              <a:buNone/>
              <a:defRPr/>
            </a:lvl2pPr>
            <a:lvl3pPr lvl="2" rtl="0">
              <a:lnSpc>
                <a:spcPct val="100000"/>
              </a:lnSpc>
              <a:spcBef>
                <a:spcPts val="0"/>
              </a:spcBef>
              <a:spcAft>
                <a:spcPts val="0"/>
              </a:spcAft>
              <a:buSzPts val="2800"/>
              <a:buNone/>
              <a:defRPr/>
            </a:lvl3pPr>
            <a:lvl4pPr lvl="3" rtl="0">
              <a:lnSpc>
                <a:spcPct val="100000"/>
              </a:lnSpc>
              <a:spcBef>
                <a:spcPts val="0"/>
              </a:spcBef>
              <a:spcAft>
                <a:spcPts val="0"/>
              </a:spcAft>
              <a:buSzPts val="2800"/>
              <a:buNone/>
              <a:defRPr/>
            </a:lvl4pPr>
            <a:lvl5pPr lvl="4" rtl="0">
              <a:lnSpc>
                <a:spcPct val="100000"/>
              </a:lnSpc>
              <a:spcBef>
                <a:spcPts val="0"/>
              </a:spcBef>
              <a:spcAft>
                <a:spcPts val="0"/>
              </a:spcAft>
              <a:buSzPts val="2800"/>
              <a:buNone/>
              <a:defRPr/>
            </a:lvl5pPr>
            <a:lvl6pPr lvl="5" rtl="0">
              <a:lnSpc>
                <a:spcPct val="100000"/>
              </a:lnSpc>
              <a:spcBef>
                <a:spcPts val="0"/>
              </a:spcBef>
              <a:spcAft>
                <a:spcPts val="0"/>
              </a:spcAft>
              <a:buSzPts val="2800"/>
              <a:buNone/>
              <a:defRPr/>
            </a:lvl6pPr>
            <a:lvl7pPr lvl="6" rtl="0">
              <a:lnSpc>
                <a:spcPct val="100000"/>
              </a:lnSpc>
              <a:spcBef>
                <a:spcPts val="0"/>
              </a:spcBef>
              <a:spcAft>
                <a:spcPts val="0"/>
              </a:spcAft>
              <a:buSzPts val="2800"/>
              <a:buNone/>
              <a:defRPr/>
            </a:lvl7pPr>
            <a:lvl8pPr lvl="7" rtl="0">
              <a:lnSpc>
                <a:spcPct val="100000"/>
              </a:lnSpc>
              <a:spcBef>
                <a:spcPts val="0"/>
              </a:spcBef>
              <a:spcAft>
                <a:spcPts val="0"/>
              </a:spcAft>
              <a:buSzPts val="2800"/>
              <a:buNone/>
              <a:defRPr/>
            </a:lvl8pPr>
            <a:lvl9pPr lvl="8" rtl="0">
              <a:lnSpc>
                <a:spcPct val="100000"/>
              </a:lnSpc>
              <a:spcBef>
                <a:spcPts val="0"/>
              </a:spcBef>
              <a:spcAft>
                <a:spcPts val="0"/>
              </a:spcAft>
              <a:buSzPts val="2800"/>
              <a:buNone/>
              <a:defRPr/>
            </a:lvl9pPr>
          </a:lstStyle>
          <a:p>
            <a:endParaRPr/>
          </a:p>
        </p:txBody>
      </p:sp>
      <p:sp>
        <p:nvSpPr>
          <p:cNvPr id="1147" name="Google Shape;1147;p21"/>
          <p:cNvSpPr/>
          <p:nvPr/>
        </p:nvSpPr>
        <p:spPr>
          <a:xfrm rot="-10173037" flipH="1">
            <a:off x="7269982" y="-1573408"/>
            <a:ext cx="3427106" cy="3041000"/>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21"/>
          <p:cNvSpPr/>
          <p:nvPr/>
        </p:nvSpPr>
        <p:spPr>
          <a:xfrm>
            <a:off x="-1" y="4160052"/>
            <a:ext cx="753914" cy="983454"/>
          </a:xfrm>
          <a:custGeom>
            <a:avLst/>
            <a:gdLst/>
            <a:ahLst/>
            <a:cxnLst/>
            <a:rect l="l" t="t" r="r" b="b"/>
            <a:pathLst>
              <a:path w="38333" h="50004" extrusionOk="0">
                <a:moveTo>
                  <a:pt x="32092" y="13501"/>
                </a:moveTo>
                <a:cubicBezTo>
                  <a:pt x="32154" y="13501"/>
                  <a:pt x="32215" y="13503"/>
                  <a:pt x="32277" y="13507"/>
                </a:cubicBezTo>
                <a:lnTo>
                  <a:pt x="32718" y="13521"/>
                </a:lnTo>
                <a:cubicBezTo>
                  <a:pt x="33020" y="13525"/>
                  <a:pt x="33297" y="13541"/>
                  <a:pt x="33569" y="13593"/>
                </a:cubicBezTo>
                <a:cubicBezTo>
                  <a:pt x="33845" y="13634"/>
                  <a:pt x="34115" y="13704"/>
                  <a:pt x="34380" y="13785"/>
                </a:cubicBezTo>
                <a:cubicBezTo>
                  <a:pt x="34902" y="13957"/>
                  <a:pt x="35406" y="14193"/>
                  <a:pt x="35783" y="14512"/>
                </a:cubicBezTo>
                <a:cubicBezTo>
                  <a:pt x="36173" y="14825"/>
                  <a:pt x="36414" y="15199"/>
                  <a:pt x="36507" y="15599"/>
                </a:cubicBezTo>
                <a:cubicBezTo>
                  <a:pt x="36543" y="15804"/>
                  <a:pt x="36555" y="16020"/>
                  <a:pt x="36522" y="16228"/>
                </a:cubicBezTo>
                <a:cubicBezTo>
                  <a:pt x="36479" y="16446"/>
                  <a:pt x="36404" y="16657"/>
                  <a:pt x="36300" y="16854"/>
                </a:cubicBezTo>
                <a:cubicBezTo>
                  <a:pt x="36067" y="17269"/>
                  <a:pt x="35696" y="17672"/>
                  <a:pt x="35253" y="18026"/>
                </a:cubicBezTo>
                <a:cubicBezTo>
                  <a:pt x="34811" y="18384"/>
                  <a:pt x="34309" y="18697"/>
                  <a:pt x="33773" y="18985"/>
                </a:cubicBezTo>
                <a:cubicBezTo>
                  <a:pt x="32668" y="19582"/>
                  <a:pt x="31532" y="20122"/>
                  <a:pt x="30377" y="20618"/>
                </a:cubicBezTo>
                <a:cubicBezTo>
                  <a:pt x="29220" y="21107"/>
                  <a:pt x="28042" y="21544"/>
                  <a:pt x="26844" y="21930"/>
                </a:cubicBezTo>
                <a:cubicBezTo>
                  <a:pt x="25646" y="22314"/>
                  <a:pt x="24428" y="22632"/>
                  <a:pt x="23200" y="22907"/>
                </a:cubicBezTo>
                <a:cubicBezTo>
                  <a:pt x="22115" y="23146"/>
                  <a:pt x="21018" y="23329"/>
                  <a:pt x="19917" y="23476"/>
                </a:cubicBezTo>
                <a:cubicBezTo>
                  <a:pt x="20220" y="22541"/>
                  <a:pt x="20601" y="21636"/>
                  <a:pt x="21076" y="20784"/>
                </a:cubicBezTo>
                <a:cubicBezTo>
                  <a:pt x="21653" y="19714"/>
                  <a:pt x="22393" y="18735"/>
                  <a:pt x="23211" y="17839"/>
                </a:cubicBezTo>
                <a:cubicBezTo>
                  <a:pt x="24035" y="16949"/>
                  <a:pt x="24947" y="16132"/>
                  <a:pt x="25965" y="15483"/>
                </a:cubicBezTo>
                <a:cubicBezTo>
                  <a:pt x="26978" y="14828"/>
                  <a:pt x="28071" y="14308"/>
                  <a:pt x="29211" y="13961"/>
                </a:cubicBezTo>
                <a:cubicBezTo>
                  <a:pt x="29500" y="13888"/>
                  <a:pt x="29783" y="13793"/>
                  <a:pt x="30074" y="13735"/>
                </a:cubicBezTo>
                <a:lnTo>
                  <a:pt x="30950" y="13583"/>
                </a:lnTo>
                <a:cubicBezTo>
                  <a:pt x="31244" y="13552"/>
                  <a:pt x="31540" y="13539"/>
                  <a:pt x="31834" y="13514"/>
                </a:cubicBezTo>
                <a:cubicBezTo>
                  <a:pt x="31920" y="13505"/>
                  <a:pt x="32006" y="13501"/>
                  <a:pt x="32092" y="13501"/>
                </a:cubicBezTo>
                <a:close/>
                <a:moveTo>
                  <a:pt x="3633" y="0"/>
                </a:moveTo>
                <a:cubicBezTo>
                  <a:pt x="2408" y="0"/>
                  <a:pt x="1174" y="338"/>
                  <a:pt x="167" y="1058"/>
                </a:cubicBezTo>
                <a:cubicBezTo>
                  <a:pt x="32" y="1156"/>
                  <a:pt x="0" y="1344"/>
                  <a:pt x="94" y="1482"/>
                </a:cubicBezTo>
                <a:cubicBezTo>
                  <a:pt x="154" y="1569"/>
                  <a:pt x="251" y="1616"/>
                  <a:pt x="350" y="1616"/>
                </a:cubicBezTo>
                <a:cubicBezTo>
                  <a:pt x="407" y="1616"/>
                  <a:pt x="465" y="1600"/>
                  <a:pt x="516" y="1567"/>
                </a:cubicBezTo>
                <a:lnTo>
                  <a:pt x="520" y="1564"/>
                </a:lnTo>
                <a:cubicBezTo>
                  <a:pt x="1361" y="1014"/>
                  <a:pt x="2370" y="755"/>
                  <a:pt x="3375" y="755"/>
                </a:cubicBezTo>
                <a:cubicBezTo>
                  <a:pt x="3576" y="755"/>
                  <a:pt x="3778" y="765"/>
                  <a:pt x="3977" y="786"/>
                </a:cubicBezTo>
                <a:cubicBezTo>
                  <a:pt x="4577" y="848"/>
                  <a:pt x="5168" y="995"/>
                  <a:pt x="5707" y="1236"/>
                </a:cubicBezTo>
                <a:cubicBezTo>
                  <a:pt x="6245" y="1478"/>
                  <a:pt x="6735" y="1821"/>
                  <a:pt x="7068" y="2252"/>
                </a:cubicBezTo>
                <a:cubicBezTo>
                  <a:pt x="7150" y="2359"/>
                  <a:pt x="7232" y="2466"/>
                  <a:pt x="7302" y="2601"/>
                </a:cubicBezTo>
                <a:cubicBezTo>
                  <a:pt x="7380" y="2724"/>
                  <a:pt x="7443" y="2858"/>
                  <a:pt x="7506" y="2990"/>
                </a:cubicBezTo>
                <a:cubicBezTo>
                  <a:pt x="7631" y="3254"/>
                  <a:pt x="7726" y="3534"/>
                  <a:pt x="7807" y="3817"/>
                </a:cubicBezTo>
                <a:cubicBezTo>
                  <a:pt x="7959" y="4389"/>
                  <a:pt x="8023" y="4988"/>
                  <a:pt x="8018" y="5591"/>
                </a:cubicBezTo>
                <a:cubicBezTo>
                  <a:pt x="8005" y="6804"/>
                  <a:pt x="7721" y="8003"/>
                  <a:pt x="7290" y="9171"/>
                </a:cubicBezTo>
                <a:cubicBezTo>
                  <a:pt x="6863" y="10345"/>
                  <a:pt x="6315" y="11497"/>
                  <a:pt x="5821" y="12704"/>
                </a:cubicBezTo>
                <a:cubicBezTo>
                  <a:pt x="5322" y="13902"/>
                  <a:pt x="4872" y="15182"/>
                  <a:pt x="4676" y="16535"/>
                </a:cubicBezTo>
                <a:cubicBezTo>
                  <a:pt x="4488" y="17878"/>
                  <a:pt x="4522" y="19328"/>
                  <a:pt x="5073" y="20674"/>
                </a:cubicBezTo>
                <a:cubicBezTo>
                  <a:pt x="5343" y="21345"/>
                  <a:pt x="5746" y="21959"/>
                  <a:pt x="6223" y="22501"/>
                </a:cubicBezTo>
                <a:cubicBezTo>
                  <a:pt x="6703" y="23044"/>
                  <a:pt x="7285" y="23474"/>
                  <a:pt x="7888" y="23835"/>
                </a:cubicBezTo>
                <a:cubicBezTo>
                  <a:pt x="8494" y="24198"/>
                  <a:pt x="9139" y="24469"/>
                  <a:pt x="9791" y="24677"/>
                </a:cubicBezTo>
                <a:cubicBezTo>
                  <a:pt x="10438" y="24887"/>
                  <a:pt x="11100" y="25046"/>
                  <a:pt x="11773" y="25152"/>
                </a:cubicBezTo>
                <a:cubicBezTo>
                  <a:pt x="12925" y="25348"/>
                  <a:pt x="14097" y="25405"/>
                  <a:pt x="15237" y="25405"/>
                </a:cubicBezTo>
                <a:cubicBezTo>
                  <a:pt x="15408" y="25405"/>
                  <a:pt x="15578" y="25404"/>
                  <a:pt x="15747" y="25401"/>
                </a:cubicBezTo>
                <a:cubicBezTo>
                  <a:pt x="16424" y="25393"/>
                  <a:pt x="17098" y="25366"/>
                  <a:pt x="17774" y="25323"/>
                </a:cubicBezTo>
                <a:lnTo>
                  <a:pt x="17774" y="25323"/>
                </a:lnTo>
                <a:cubicBezTo>
                  <a:pt x="17635" y="26106"/>
                  <a:pt x="17542" y="26896"/>
                  <a:pt x="17494" y="27690"/>
                </a:cubicBezTo>
                <a:cubicBezTo>
                  <a:pt x="17332" y="30355"/>
                  <a:pt x="17678" y="33006"/>
                  <a:pt x="18313" y="35555"/>
                </a:cubicBezTo>
                <a:cubicBezTo>
                  <a:pt x="18626" y="36832"/>
                  <a:pt x="19044" y="38077"/>
                  <a:pt x="19512" y="39300"/>
                </a:cubicBezTo>
                <a:cubicBezTo>
                  <a:pt x="19986" y="40520"/>
                  <a:pt x="20505" y="41717"/>
                  <a:pt x="21123" y="42881"/>
                </a:cubicBezTo>
                <a:cubicBezTo>
                  <a:pt x="21739" y="44046"/>
                  <a:pt x="22452" y="45172"/>
                  <a:pt x="23321" y="46188"/>
                </a:cubicBezTo>
                <a:cubicBezTo>
                  <a:pt x="24192" y="47201"/>
                  <a:pt x="25197" y="48114"/>
                  <a:pt x="26380" y="48786"/>
                </a:cubicBezTo>
                <a:cubicBezTo>
                  <a:pt x="27558" y="49444"/>
                  <a:pt x="28864" y="49878"/>
                  <a:pt x="30213" y="49982"/>
                </a:cubicBezTo>
                <a:cubicBezTo>
                  <a:pt x="30401" y="49996"/>
                  <a:pt x="30590" y="50003"/>
                  <a:pt x="30779" y="50003"/>
                </a:cubicBezTo>
                <a:cubicBezTo>
                  <a:pt x="31942" y="50003"/>
                  <a:pt x="33113" y="49737"/>
                  <a:pt x="34133" y="49167"/>
                </a:cubicBezTo>
                <a:cubicBezTo>
                  <a:pt x="34282" y="49087"/>
                  <a:pt x="34338" y="48902"/>
                  <a:pt x="34260" y="48752"/>
                </a:cubicBezTo>
                <a:cubicBezTo>
                  <a:pt x="34205" y="48646"/>
                  <a:pt x="34097" y="48586"/>
                  <a:pt x="33986" y="48586"/>
                </a:cubicBezTo>
                <a:cubicBezTo>
                  <a:pt x="33938" y="48586"/>
                  <a:pt x="33890" y="48597"/>
                  <a:pt x="33845" y="48620"/>
                </a:cubicBezTo>
                <a:lnTo>
                  <a:pt x="33843" y="48621"/>
                </a:lnTo>
                <a:cubicBezTo>
                  <a:pt x="33001" y="49036"/>
                  <a:pt x="32069" y="49224"/>
                  <a:pt x="31135" y="49224"/>
                </a:cubicBezTo>
                <a:cubicBezTo>
                  <a:pt x="30853" y="49224"/>
                  <a:pt x="30570" y="49206"/>
                  <a:pt x="30290" y="49173"/>
                </a:cubicBezTo>
                <a:cubicBezTo>
                  <a:pt x="29079" y="49033"/>
                  <a:pt x="27907" y="48592"/>
                  <a:pt x="26869" y="47958"/>
                </a:cubicBezTo>
                <a:cubicBezTo>
                  <a:pt x="25837" y="47320"/>
                  <a:pt x="24942" y="46448"/>
                  <a:pt x="24178" y="45484"/>
                </a:cubicBezTo>
                <a:cubicBezTo>
                  <a:pt x="23413" y="44516"/>
                  <a:pt x="22788" y="43434"/>
                  <a:pt x="22228" y="42316"/>
                </a:cubicBezTo>
                <a:cubicBezTo>
                  <a:pt x="21673" y="41195"/>
                  <a:pt x="21200" y="40017"/>
                  <a:pt x="20777" y="38832"/>
                </a:cubicBezTo>
                <a:cubicBezTo>
                  <a:pt x="20361" y="37642"/>
                  <a:pt x="19994" y="36437"/>
                  <a:pt x="19717" y="35215"/>
                </a:cubicBezTo>
                <a:cubicBezTo>
                  <a:pt x="19160" y="32773"/>
                  <a:pt x="18889" y="30263"/>
                  <a:pt x="19090" y="27798"/>
                </a:cubicBezTo>
                <a:cubicBezTo>
                  <a:pt x="19153" y="26917"/>
                  <a:pt x="19276" y="26041"/>
                  <a:pt x="19460" y="25177"/>
                </a:cubicBezTo>
                <a:cubicBezTo>
                  <a:pt x="20832" y="25032"/>
                  <a:pt x="22194" y="24820"/>
                  <a:pt x="23548" y="24540"/>
                </a:cubicBezTo>
                <a:cubicBezTo>
                  <a:pt x="24829" y="24267"/>
                  <a:pt x="26102" y="23946"/>
                  <a:pt x="27354" y="23558"/>
                </a:cubicBezTo>
                <a:cubicBezTo>
                  <a:pt x="28604" y="23165"/>
                  <a:pt x="29843" y="22728"/>
                  <a:pt x="31052" y="22220"/>
                </a:cubicBezTo>
                <a:cubicBezTo>
                  <a:pt x="32259" y="21706"/>
                  <a:pt x="33446" y="21145"/>
                  <a:pt x="34604" y="20525"/>
                </a:cubicBezTo>
                <a:cubicBezTo>
                  <a:pt x="35199" y="20207"/>
                  <a:pt x="35795" y="19843"/>
                  <a:pt x="36353" y="19395"/>
                </a:cubicBezTo>
                <a:cubicBezTo>
                  <a:pt x="36911" y="18947"/>
                  <a:pt x="37447" y="18408"/>
                  <a:pt x="37845" y="17701"/>
                </a:cubicBezTo>
                <a:cubicBezTo>
                  <a:pt x="38045" y="17331"/>
                  <a:pt x="38186" y="16933"/>
                  <a:pt x="38262" y="16519"/>
                </a:cubicBezTo>
                <a:cubicBezTo>
                  <a:pt x="38332" y="16091"/>
                  <a:pt x="38317" y="15658"/>
                  <a:pt x="38236" y="15230"/>
                </a:cubicBezTo>
                <a:cubicBezTo>
                  <a:pt x="38136" y="14810"/>
                  <a:pt x="37973" y="14395"/>
                  <a:pt x="37733" y="14046"/>
                </a:cubicBezTo>
                <a:cubicBezTo>
                  <a:pt x="37497" y="13699"/>
                  <a:pt x="37219" y="13388"/>
                  <a:pt x="36911" y="13144"/>
                </a:cubicBezTo>
                <a:cubicBezTo>
                  <a:pt x="36301" y="12635"/>
                  <a:pt x="35615" y="12323"/>
                  <a:pt x="34923" y="12091"/>
                </a:cubicBezTo>
                <a:cubicBezTo>
                  <a:pt x="34575" y="11982"/>
                  <a:pt x="34222" y="11892"/>
                  <a:pt x="33863" y="11835"/>
                </a:cubicBezTo>
                <a:cubicBezTo>
                  <a:pt x="33503" y="11767"/>
                  <a:pt x="33137" y="11744"/>
                  <a:pt x="32797" y="11741"/>
                </a:cubicBezTo>
                <a:lnTo>
                  <a:pt x="32277" y="11726"/>
                </a:lnTo>
                <a:cubicBezTo>
                  <a:pt x="32212" y="11723"/>
                  <a:pt x="32148" y="11721"/>
                  <a:pt x="32084" y="11721"/>
                </a:cubicBezTo>
                <a:cubicBezTo>
                  <a:pt x="31975" y="11721"/>
                  <a:pt x="31865" y="11726"/>
                  <a:pt x="31757" y="11737"/>
                </a:cubicBezTo>
                <a:cubicBezTo>
                  <a:pt x="31412" y="11765"/>
                  <a:pt x="31065" y="11784"/>
                  <a:pt x="30721" y="11823"/>
                </a:cubicBezTo>
                <a:lnTo>
                  <a:pt x="29700" y="12004"/>
                </a:lnTo>
                <a:cubicBezTo>
                  <a:pt x="29362" y="12074"/>
                  <a:pt x="29034" y="12181"/>
                  <a:pt x="28701" y="12269"/>
                </a:cubicBezTo>
                <a:cubicBezTo>
                  <a:pt x="27385" y="12673"/>
                  <a:pt x="26143" y="13275"/>
                  <a:pt x="25003" y="14018"/>
                </a:cubicBezTo>
                <a:cubicBezTo>
                  <a:pt x="23858" y="14759"/>
                  <a:pt x="22842" y="15673"/>
                  <a:pt x="21928" y="16668"/>
                </a:cubicBezTo>
                <a:cubicBezTo>
                  <a:pt x="21021" y="17672"/>
                  <a:pt x="20221" y="18774"/>
                  <a:pt x="19589" y="19971"/>
                </a:cubicBezTo>
                <a:cubicBezTo>
                  <a:pt x="18954" y="21151"/>
                  <a:pt x="18475" y="22396"/>
                  <a:pt x="18132" y="23673"/>
                </a:cubicBezTo>
                <a:cubicBezTo>
                  <a:pt x="17328" y="23741"/>
                  <a:pt x="16522" y="23784"/>
                  <a:pt x="15715" y="23813"/>
                </a:cubicBezTo>
                <a:cubicBezTo>
                  <a:pt x="15364" y="23824"/>
                  <a:pt x="15015" y="23831"/>
                  <a:pt x="14668" y="23831"/>
                </a:cubicBezTo>
                <a:cubicBezTo>
                  <a:pt x="13767" y="23831"/>
                  <a:pt x="12882" y="23785"/>
                  <a:pt x="12007" y="23653"/>
                </a:cubicBezTo>
                <a:cubicBezTo>
                  <a:pt x="11408" y="23570"/>
                  <a:pt x="10816" y="23440"/>
                  <a:pt x="10238" y="23264"/>
                </a:cubicBezTo>
                <a:cubicBezTo>
                  <a:pt x="9664" y="23094"/>
                  <a:pt x="9113" y="22872"/>
                  <a:pt x="8611" y="22583"/>
                </a:cubicBezTo>
                <a:cubicBezTo>
                  <a:pt x="8109" y="22294"/>
                  <a:pt x="7639" y="21962"/>
                  <a:pt x="7261" y="21545"/>
                </a:cubicBezTo>
                <a:cubicBezTo>
                  <a:pt x="6885" y="21131"/>
                  <a:pt x="6561" y="20664"/>
                  <a:pt x="6342" y="20147"/>
                </a:cubicBezTo>
                <a:cubicBezTo>
                  <a:pt x="5891" y="19113"/>
                  <a:pt x="5822" y="17900"/>
                  <a:pt x="5966" y="16711"/>
                </a:cubicBezTo>
                <a:cubicBezTo>
                  <a:pt x="6117" y="15513"/>
                  <a:pt x="6499" y="14341"/>
                  <a:pt x="6963" y="13162"/>
                </a:cubicBezTo>
                <a:cubicBezTo>
                  <a:pt x="7425" y="11986"/>
                  <a:pt x="7947" y="10797"/>
                  <a:pt x="8361" y="9542"/>
                </a:cubicBezTo>
                <a:cubicBezTo>
                  <a:pt x="8778" y="8292"/>
                  <a:pt x="9062" y="6945"/>
                  <a:pt x="9034" y="5585"/>
                </a:cubicBezTo>
                <a:cubicBezTo>
                  <a:pt x="9002" y="4227"/>
                  <a:pt x="8668" y="2824"/>
                  <a:pt x="7767" y="1688"/>
                </a:cubicBezTo>
                <a:cubicBezTo>
                  <a:pt x="7292" y="1118"/>
                  <a:pt x="6678" y="731"/>
                  <a:pt x="6039" y="465"/>
                </a:cubicBezTo>
                <a:cubicBezTo>
                  <a:pt x="5403" y="205"/>
                  <a:pt x="4727" y="52"/>
                  <a:pt x="4042" y="13"/>
                </a:cubicBezTo>
                <a:cubicBezTo>
                  <a:pt x="3906" y="4"/>
                  <a:pt x="3770" y="0"/>
                  <a:pt x="36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49" name="Google Shape;1149;p21"/>
          <p:cNvGrpSpPr/>
          <p:nvPr/>
        </p:nvGrpSpPr>
        <p:grpSpPr>
          <a:xfrm>
            <a:off x="6827850" y="203865"/>
            <a:ext cx="340786" cy="570834"/>
            <a:chOff x="2002900" y="3914700"/>
            <a:chExt cx="259350" cy="434425"/>
          </a:xfrm>
        </p:grpSpPr>
        <p:sp>
          <p:nvSpPr>
            <p:cNvPr id="1150" name="Google Shape;1150;p21"/>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21"/>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 Design 1">
  <p:cSld name="CAPTION_ONLY_1_1">
    <p:spTree>
      <p:nvGrpSpPr>
        <p:cNvPr id="1" name="Shape 1152"/>
        <p:cNvGrpSpPr/>
        <p:nvPr/>
      </p:nvGrpSpPr>
      <p:grpSpPr>
        <a:xfrm>
          <a:off x="0" y="0"/>
          <a:ext cx="0" cy="0"/>
          <a:chOff x="0" y="0"/>
          <a:chExt cx="0" cy="0"/>
        </a:xfrm>
      </p:grpSpPr>
      <p:grpSp>
        <p:nvGrpSpPr>
          <p:cNvPr id="1153" name="Google Shape;1153;p22"/>
          <p:cNvGrpSpPr/>
          <p:nvPr/>
        </p:nvGrpSpPr>
        <p:grpSpPr>
          <a:xfrm>
            <a:off x="-119100" y="-16593"/>
            <a:ext cx="9382200" cy="5250878"/>
            <a:chOff x="-119100" y="-64178"/>
            <a:chExt cx="9382200" cy="5250878"/>
          </a:xfrm>
        </p:grpSpPr>
        <p:grpSp>
          <p:nvGrpSpPr>
            <p:cNvPr id="1154" name="Google Shape;1154;p22"/>
            <p:cNvGrpSpPr/>
            <p:nvPr/>
          </p:nvGrpSpPr>
          <p:grpSpPr>
            <a:xfrm>
              <a:off x="-119100" y="-57269"/>
              <a:ext cx="9382200" cy="5243970"/>
              <a:chOff x="-83362" y="-66754"/>
              <a:chExt cx="9382200" cy="5243970"/>
            </a:xfrm>
          </p:grpSpPr>
          <p:cxnSp>
            <p:nvCxnSpPr>
              <p:cNvPr id="1155" name="Google Shape;1155;p22"/>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56" name="Google Shape;1156;p22"/>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57" name="Google Shape;1157;p22"/>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58" name="Google Shape;1158;p22"/>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59" name="Google Shape;1159;p22"/>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60" name="Google Shape;1160;p22"/>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61" name="Google Shape;1161;p22"/>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62" name="Google Shape;1162;p22"/>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63" name="Google Shape;1163;p22"/>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64" name="Google Shape;1164;p22"/>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65" name="Google Shape;1165;p22"/>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66" name="Google Shape;1166;p22"/>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67" name="Google Shape;1167;p22"/>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1168" name="Google Shape;1168;p22"/>
            <p:cNvGrpSpPr/>
            <p:nvPr/>
          </p:nvGrpSpPr>
          <p:grpSpPr>
            <a:xfrm>
              <a:off x="212142" y="-64178"/>
              <a:ext cx="8809975" cy="5214627"/>
              <a:chOff x="299872" y="-35537"/>
              <a:chExt cx="8809975" cy="5214627"/>
            </a:xfrm>
          </p:grpSpPr>
          <p:grpSp>
            <p:nvGrpSpPr>
              <p:cNvPr id="1169" name="Google Shape;1169;p22"/>
              <p:cNvGrpSpPr/>
              <p:nvPr/>
            </p:nvGrpSpPr>
            <p:grpSpPr>
              <a:xfrm rot="5400000">
                <a:off x="1669520" y="-1405185"/>
                <a:ext cx="5214627" cy="7953923"/>
                <a:chOff x="-83362" y="-2664949"/>
                <a:chExt cx="9382200" cy="7433573"/>
              </a:xfrm>
            </p:grpSpPr>
            <p:cxnSp>
              <p:nvCxnSpPr>
                <p:cNvPr id="1170" name="Google Shape;1170;p22"/>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71" name="Google Shape;1171;p22"/>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72" name="Google Shape;1172;p22"/>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73" name="Google Shape;1173;p22"/>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74" name="Google Shape;1174;p22"/>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75" name="Google Shape;1175;p22"/>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76" name="Google Shape;1176;p22"/>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77" name="Google Shape;1177;p22"/>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78" name="Google Shape;1178;p22"/>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79" name="Google Shape;1179;p22"/>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80" name="Google Shape;1180;p22"/>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81" name="Google Shape;1181;p22"/>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82" name="Google Shape;1182;p22"/>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83" name="Google Shape;1183;p22"/>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84" name="Google Shape;1184;p22"/>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85" name="Google Shape;1185;p22"/>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86" name="Google Shape;1186;p22"/>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87" name="Google Shape;1187;p22"/>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188" name="Google Shape;1188;p22"/>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1189" name="Google Shape;1189;p22"/>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1190" name="Google Shape;1190;p22"/>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1191" name="Google Shape;1191;p22"/>
          <p:cNvSpPr txBox="1">
            <a:spLocks noGrp="1"/>
          </p:cNvSpPr>
          <p:nvPr>
            <p:ph type="title"/>
          </p:nvPr>
        </p:nvSpPr>
        <p:spPr>
          <a:xfrm>
            <a:off x="819825" y="378000"/>
            <a:ext cx="3884100" cy="709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800"/>
              <a:buNone/>
              <a:defRPr/>
            </a:lvl2pPr>
            <a:lvl3pPr lvl="2" rtl="0">
              <a:lnSpc>
                <a:spcPct val="100000"/>
              </a:lnSpc>
              <a:spcBef>
                <a:spcPts val="0"/>
              </a:spcBef>
              <a:spcAft>
                <a:spcPts val="0"/>
              </a:spcAft>
              <a:buSzPts val="2800"/>
              <a:buNone/>
              <a:defRPr/>
            </a:lvl3pPr>
            <a:lvl4pPr lvl="3" rtl="0">
              <a:lnSpc>
                <a:spcPct val="100000"/>
              </a:lnSpc>
              <a:spcBef>
                <a:spcPts val="0"/>
              </a:spcBef>
              <a:spcAft>
                <a:spcPts val="0"/>
              </a:spcAft>
              <a:buSzPts val="2800"/>
              <a:buNone/>
              <a:defRPr/>
            </a:lvl4pPr>
            <a:lvl5pPr lvl="4" rtl="0">
              <a:lnSpc>
                <a:spcPct val="100000"/>
              </a:lnSpc>
              <a:spcBef>
                <a:spcPts val="0"/>
              </a:spcBef>
              <a:spcAft>
                <a:spcPts val="0"/>
              </a:spcAft>
              <a:buSzPts val="2800"/>
              <a:buNone/>
              <a:defRPr/>
            </a:lvl5pPr>
            <a:lvl6pPr lvl="5" rtl="0">
              <a:lnSpc>
                <a:spcPct val="100000"/>
              </a:lnSpc>
              <a:spcBef>
                <a:spcPts val="0"/>
              </a:spcBef>
              <a:spcAft>
                <a:spcPts val="0"/>
              </a:spcAft>
              <a:buSzPts val="2800"/>
              <a:buNone/>
              <a:defRPr/>
            </a:lvl6pPr>
            <a:lvl7pPr lvl="6" rtl="0">
              <a:lnSpc>
                <a:spcPct val="100000"/>
              </a:lnSpc>
              <a:spcBef>
                <a:spcPts val="0"/>
              </a:spcBef>
              <a:spcAft>
                <a:spcPts val="0"/>
              </a:spcAft>
              <a:buSzPts val="2800"/>
              <a:buNone/>
              <a:defRPr/>
            </a:lvl7pPr>
            <a:lvl8pPr lvl="7" rtl="0">
              <a:lnSpc>
                <a:spcPct val="100000"/>
              </a:lnSpc>
              <a:spcBef>
                <a:spcPts val="0"/>
              </a:spcBef>
              <a:spcAft>
                <a:spcPts val="0"/>
              </a:spcAft>
              <a:buSzPts val="2800"/>
              <a:buNone/>
              <a:defRPr/>
            </a:lvl8pPr>
            <a:lvl9pPr lvl="8" rtl="0">
              <a:lnSpc>
                <a:spcPct val="100000"/>
              </a:lnSpc>
              <a:spcBef>
                <a:spcPts val="0"/>
              </a:spcBef>
              <a:spcAft>
                <a:spcPts val="0"/>
              </a:spcAft>
              <a:buSzPts val="2800"/>
              <a:buNone/>
              <a:defRPr/>
            </a:lvl9pPr>
          </a:lstStyle>
          <a:p>
            <a:endParaRPr/>
          </a:p>
        </p:txBody>
      </p:sp>
      <p:grpSp>
        <p:nvGrpSpPr>
          <p:cNvPr id="1192" name="Google Shape;1192;p22"/>
          <p:cNvGrpSpPr/>
          <p:nvPr/>
        </p:nvGrpSpPr>
        <p:grpSpPr>
          <a:xfrm rot="894908" flipH="1">
            <a:off x="7990149" y="2015888"/>
            <a:ext cx="1452922" cy="3256938"/>
            <a:chOff x="1577125" y="951200"/>
            <a:chExt cx="1105750" cy="2478700"/>
          </a:xfrm>
        </p:grpSpPr>
        <p:sp>
          <p:nvSpPr>
            <p:cNvPr id="1193" name="Google Shape;1193;p22"/>
            <p:cNvSpPr/>
            <p:nvPr/>
          </p:nvSpPr>
          <p:spPr>
            <a:xfrm>
              <a:off x="1622850" y="2165100"/>
              <a:ext cx="1060025" cy="1264800"/>
            </a:xfrm>
            <a:custGeom>
              <a:avLst/>
              <a:gdLst/>
              <a:ahLst/>
              <a:cxnLst/>
              <a:rect l="l" t="t" r="r" b="b"/>
              <a:pathLst>
                <a:path w="42401" h="50592" extrusionOk="0">
                  <a:moveTo>
                    <a:pt x="39640" y="1"/>
                  </a:moveTo>
                  <a:cubicBezTo>
                    <a:pt x="39477" y="1"/>
                    <a:pt x="39387" y="188"/>
                    <a:pt x="39486" y="317"/>
                  </a:cubicBezTo>
                  <a:cubicBezTo>
                    <a:pt x="40021" y="1019"/>
                    <a:pt x="40506" y="1757"/>
                    <a:pt x="40883" y="2528"/>
                  </a:cubicBezTo>
                  <a:cubicBezTo>
                    <a:pt x="41068" y="2916"/>
                    <a:pt x="41223" y="3310"/>
                    <a:pt x="41331" y="3708"/>
                  </a:cubicBezTo>
                  <a:cubicBezTo>
                    <a:pt x="41430" y="4108"/>
                    <a:pt x="41474" y="4508"/>
                    <a:pt x="41443" y="4889"/>
                  </a:cubicBezTo>
                  <a:cubicBezTo>
                    <a:pt x="41421" y="5261"/>
                    <a:pt x="41305" y="5620"/>
                    <a:pt x="41107" y="5936"/>
                  </a:cubicBezTo>
                  <a:cubicBezTo>
                    <a:pt x="40931" y="6256"/>
                    <a:pt x="40658" y="6511"/>
                    <a:pt x="40342" y="6743"/>
                  </a:cubicBezTo>
                  <a:cubicBezTo>
                    <a:pt x="39710" y="7197"/>
                    <a:pt x="38872" y="7541"/>
                    <a:pt x="38083" y="7926"/>
                  </a:cubicBezTo>
                  <a:cubicBezTo>
                    <a:pt x="34880" y="9391"/>
                    <a:pt x="31523" y="10571"/>
                    <a:pt x="28216" y="12029"/>
                  </a:cubicBezTo>
                  <a:cubicBezTo>
                    <a:pt x="26569" y="12768"/>
                    <a:pt x="24928" y="13571"/>
                    <a:pt x="23355" y="14530"/>
                  </a:cubicBezTo>
                  <a:cubicBezTo>
                    <a:pt x="22967" y="14779"/>
                    <a:pt x="22566" y="15006"/>
                    <a:pt x="22190" y="15275"/>
                  </a:cubicBezTo>
                  <a:cubicBezTo>
                    <a:pt x="21808" y="15545"/>
                    <a:pt x="21434" y="15789"/>
                    <a:pt x="21045" y="16099"/>
                  </a:cubicBezTo>
                  <a:cubicBezTo>
                    <a:pt x="20285" y="16705"/>
                    <a:pt x="19576" y="17388"/>
                    <a:pt x="18979" y="18215"/>
                  </a:cubicBezTo>
                  <a:cubicBezTo>
                    <a:pt x="18680" y="18627"/>
                    <a:pt x="18406" y="19075"/>
                    <a:pt x="18196" y="19576"/>
                  </a:cubicBezTo>
                  <a:cubicBezTo>
                    <a:pt x="17984" y="20074"/>
                    <a:pt x="17818" y="20620"/>
                    <a:pt x="17781" y="21210"/>
                  </a:cubicBezTo>
                  <a:cubicBezTo>
                    <a:pt x="17741" y="21791"/>
                    <a:pt x="17798" y="22409"/>
                    <a:pt x="18006" y="22969"/>
                  </a:cubicBezTo>
                  <a:cubicBezTo>
                    <a:pt x="18207" y="23523"/>
                    <a:pt x="18511" y="24035"/>
                    <a:pt x="18902" y="24475"/>
                  </a:cubicBezTo>
                  <a:cubicBezTo>
                    <a:pt x="19684" y="25323"/>
                    <a:pt x="20605" y="25815"/>
                    <a:pt x="21447" y="26219"/>
                  </a:cubicBezTo>
                  <a:cubicBezTo>
                    <a:pt x="22299" y="26614"/>
                    <a:pt x="23118" y="26930"/>
                    <a:pt x="23831" y="27304"/>
                  </a:cubicBezTo>
                  <a:lnTo>
                    <a:pt x="24093" y="27446"/>
                  </a:lnTo>
                  <a:lnTo>
                    <a:pt x="24330" y="27601"/>
                  </a:lnTo>
                  <a:cubicBezTo>
                    <a:pt x="24482" y="27711"/>
                    <a:pt x="24658" y="27787"/>
                    <a:pt x="24796" y="27918"/>
                  </a:cubicBezTo>
                  <a:lnTo>
                    <a:pt x="25236" y="28282"/>
                  </a:lnTo>
                  <a:lnTo>
                    <a:pt x="25634" y="28698"/>
                  </a:lnTo>
                  <a:cubicBezTo>
                    <a:pt x="26138" y="29282"/>
                    <a:pt x="26556" y="29955"/>
                    <a:pt x="26870" y="30686"/>
                  </a:cubicBezTo>
                  <a:cubicBezTo>
                    <a:pt x="27182" y="31421"/>
                    <a:pt x="27358" y="32215"/>
                    <a:pt x="27436" y="33016"/>
                  </a:cubicBezTo>
                  <a:cubicBezTo>
                    <a:pt x="27443" y="33217"/>
                    <a:pt x="27478" y="33420"/>
                    <a:pt x="27467" y="33621"/>
                  </a:cubicBezTo>
                  <a:lnTo>
                    <a:pt x="27453" y="34227"/>
                  </a:lnTo>
                  <a:cubicBezTo>
                    <a:pt x="27404" y="34626"/>
                    <a:pt x="27365" y="35031"/>
                    <a:pt x="27254" y="35419"/>
                  </a:cubicBezTo>
                  <a:cubicBezTo>
                    <a:pt x="27053" y="36197"/>
                    <a:pt x="26735" y="36954"/>
                    <a:pt x="26254" y="37605"/>
                  </a:cubicBezTo>
                  <a:cubicBezTo>
                    <a:pt x="25771" y="38265"/>
                    <a:pt x="25155" y="38845"/>
                    <a:pt x="24473" y="39347"/>
                  </a:cubicBezTo>
                  <a:cubicBezTo>
                    <a:pt x="23791" y="39853"/>
                    <a:pt x="23031" y="40269"/>
                    <a:pt x="22245" y="40643"/>
                  </a:cubicBezTo>
                  <a:cubicBezTo>
                    <a:pt x="21455" y="41013"/>
                    <a:pt x="20642" y="41349"/>
                    <a:pt x="19805" y="41647"/>
                  </a:cubicBezTo>
                  <a:cubicBezTo>
                    <a:pt x="16481" y="42868"/>
                    <a:pt x="13041" y="43838"/>
                    <a:pt x="9667" y="45040"/>
                  </a:cubicBezTo>
                  <a:cubicBezTo>
                    <a:pt x="7980" y="45642"/>
                    <a:pt x="6313" y="46321"/>
                    <a:pt x="4708" y="47136"/>
                  </a:cubicBezTo>
                  <a:cubicBezTo>
                    <a:pt x="3099" y="47941"/>
                    <a:pt x="1563" y="48907"/>
                    <a:pt x="152" y="50042"/>
                  </a:cubicBezTo>
                  <a:lnTo>
                    <a:pt x="147" y="50047"/>
                  </a:lnTo>
                  <a:cubicBezTo>
                    <a:pt x="17" y="50157"/>
                    <a:pt x="0" y="50352"/>
                    <a:pt x="111" y="50482"/>
                  </a:cubicBezTo>
                  <a:cubicBezTo>
                    <a:pt x="171" y="50554"/>
                    <a:pt x="259" y="50591"/>
                    <a:pt x="347" y="50591"/>
                  </a:cubicBezTo>
                  <a:cubicBezTo>
                    <a:pt x="417" y="50591"/>
                    <a:pt x="488" y="50568"/>
                    <a:pt x="546" y="50519"/>
                  </a:cubicBezTo>
                  <a:cubicBezTo>
                    <a:pt x="1890" y="49384"/>
                    <a:pt x="3396" y="48450"/>
                    <a:pt x="4967" y="47649"/>
                  </a:cubicBezTo>
                  <a:cubicBezTo>
                    <a:pt x="6546" y="46856"/>
                    <a:pt x="8198" y="46208"/>
                    <a:pt x="9874" y="45626"/>
                  </a:cubicBezTo>
                  <a:cubicBezTo>
                    <a:pt x="13228" y="44463"/>
                    <a:pt x="16697" y="43619"/>
                    <a:pt x="20093" y="42455"/>
                  </a:cubicBezTo>
                  <a:cubicBezTo>
                    <a:pt x="21790" y="41886"/>
                    <a:pt x="23513" y="41255"/>
                    <a:pt x="25087" y="40238"/>
                  </a:cubicBezTo>
                  <a:cubicBezTo>
                    <a:pt x="25871" y="39729"/>
                    <a:pt x="26611" y="39118"/>
                    <a:pt x="27227" y="38375"/>
                  </a:cubicBezTo>
                  <a:cubicBezTo>
                    <a:pt x="27865" y="37631"/>
                    <a:pt x="28321" y="36747"/>
                    <a:pt x="28633" y="35823"/>
                  </a:cubicBezTo>
                  <a:cubicBezTo>
                    <a:pt x="28798" y="35360"/>
                    <a:pt x="28885" y="34881"/>
                    <a:pt x="28976" y="34400"/>
                  </a:cubicBezTo>
                  <a:lnTo>
                    <a:pt x="29049" y="33672"/>
                  </a:lnTo>
                  <a:cubicBezTo>
                    <a:pt x="29077" y="33430"/>
                    <a:pt x="29059" y="33186"/>
                    <a:pt x="29065" y="32941"/>
                  </a:cubicBezTo>
                  <a:cubicBezTo>
                    <a:pt x="29046" y="31966"/>
                    <a:pt x="28895" y="30986"/>
                    <a:pt x="28574" y="30051"/>
                  </a:cubicBezTo>
                  <a:cubicBezTo>
                    <a:pt x="28253" y="29116"/>
                    <a:pt x="27780" y="28224"/>
                    <a:pt x="27152" y="27430"/>
                  </a:cubicBezTo>
                  <a:cubicBezTo>
                    <a:pt x="26545" y="26627"/>
                    <a:pt x="25702" y="25958"/>
                    <a:pt x="24841" y="25459"/>
                  </a:cubicBezTo>
                  <a:cubicBezTo>
                    <a:pt x="23987" y="24981"/>
                    <a:pt x="23148" y="24631"/>
                    <a:pt x="22394" y="24252"/>
                  </a:cubicBezTo>
                  <a:cubicBezTo>
                    <a:pt x="21637" y="23888"/>
                    <a:pt x="20971" y="23487"/>
                    <a:pt x="20542" y="23011"/>
                  </a:cubicBezTo>
                  <a:cubicBezTo>
                    <a:pt x="20137" y="22534"/>
                    <a:pt x="19919" y="21965"/>
                    <a:pt x="19959" y="21363"/>
                  </a:cubicBezTo>
                  <a:cubicBezTo>
                    <a:pt x="19967" y="21060"/>
                    <a:pt x="20058" y="20737"/>
                    <a:pt x="20189" y="20416"/>
                  </a:cubicBezTo>
                  <a:cubicBezTo>
                    <a:pt x="20316" y="20092"/>
                    <a:pt x="20504" y="19769"/>
                    <a:pt x="20723" y="19457"/>
                  </a:cubicBezTo>
                  <a:cubicBezTo>
                    <a:pt x="21159" y="18830"/>
                    <a:pt x="21734" y="18251"/>
                    <a:pt x="22357" y="17737"/>
                  </a:cubicBezTo>
                  <a:cubicBezTo>
                    <a:pt x="22663" y="17486"/>
                    <a:pt x="23031" y="17236"/>
                    <a:pt x="23374" y="16985"/>
                  </a:cubicBezTo>
                  <a:cubicBezTo>
                    <a:pt x="23717" y="16729"/>
                    <a:pt x="24085" y="16501"/>
                    <a:pt x="24440" y="16257"/>
                  </a:cubicBezTo>
                  <a:cubicBezTo>
                    <a:pt x="25883" y="15314"/>
                    <a:pt x="27427" y="14495"/>
                    <a:pt x="29009" y="13725"/>
                  </a:cubicBezTo>
                  <a:cubicBezTo>
                    <a:pt x="32165" y="12170"/>
                    <a:pt x="35494" y="10829"/>
                    <a:pt x="38675" y="9108"/>
                  </a:cubicBezTo>
                  <a:lnTo>
                    <a:pt x="39861" y="8448"/>
                  </a:lnTo>
                  <a:cubicBezTo>
                    <a:pt x="40258" y="8214"/>
                    <a:pt x="40666" y="7957"/>
                    <a:pt x="41047" y="7632"/>
                  </a:cubicBezTo>
                  <a:cubicBezTo>
                    <a:pt x="41826" y="7007"/>
                    <a:pt x="42401" y="5953"/>
                    <a:pt x="42369" y="4922"/>
                  </a:cubicBezTo>
                  <a:cubicBezTo>
                    <a:pt x="42366" y="4411"/>
                    <a:pt x="42256" y="3922"/>
                    <a:pt x="42099" y="3470"/>
                  </a:cubicBezTo>
                  <a:cubicBezTo>
                    <a:pt x="41932" y="3019"/>
                    <a:pt x="41717" y="2600"/>
                    <a:pt x="41480" y="2202"/>
                  </a:cubicBezTo>
                  <a:cubicBezTo>
                    <a:pt x="40993" y="1412"/>
                    <a:pt x="40403" y="717"/>
                    <a:pt x="39784" y="62"/>
                  </a:cubicBezTo>
                  <a:cubicBezTo>
                    <a:pt x="39746" y="23"/>
                    <a:pt x="39695" y="1"/>
                    <a:pt x="396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22"/>
            <p:cNvSpPr/>
            <p:nvPr/>
          </p:nvSpPr>
          <p:spPr>
            <a:xfrm>
              <a:off x="1577125" y="997100"/>
              <a:ext cx="1089250" cy="1261425"/>
            </a:xfrm>
            <a:custGeom>
              <a:avLst/>
              <a:gdLst/>
              <a:ahLst/>
              <a:cxnLst/>
              <a:rect l="l" t="t" r="r" b="b"/>
              <a:pathLst>
                <a:path w="43570" h="50457" extrusionOk="0">
                  <a:moveTo>
                    <a:pt x="10579" y="1"/>
                  </a:moveTo>
                  <a:cubicBezTo>
                    <a:pt x="10527" y="1"/>
                    <a:pt x="10475" y="10"/>
                    <a:pt x="10424" y="29"/>
                  </a:cubicBezTo>
                  <a:cubicBezTo>
                    <a:pt x="10406" y="35"/>
                    <a:pt x="10390" y="40"/>
                    <a:pt x="10373" y="48"/>
                  </a:cubicBezTo>
                  <a:cubicBezTo>
                    <a:pt x="10346" y="61"/>
                    <a:pt x="10320" y="77"/>
                    <a:pt x="10297" y="96"/>
                  </a:cubicBezTo>
                  <a:lnTo>
                    <a:pt x="7504" y="2403"/>
                  </a:lnTo>
                  <a:lnTo>
                    <a:pt x="5243" y="4270"/>
                  </a:lnTo>
                  <a:lnTo>
                    <a:pt x="193" y="8439"/>
                  </a:lnTo>
                  <a:lnTo>
                    <a:pt x="188" y="8442"/>
                  </a:lnTo>
                  <a:cubicBezTo>
                    <a:pt x="151" y="8474"/>
                    <a:pt x="120" y="8512"/>
                    <a:pt x="99" y="8555"/>
                  </a:cubicBezTo>
                  <a:cubicBezTo>
                    <a:pt x="0" y="8714"/>
                    <a:pt x="13" y="8919"/>
                    <a:pt x="132" y="9064"/>
                  </a:cubicBezTo>
                  <a:lnTo>
                    <a:pt x="171" y="9111"/>
                  </a:lnTo>
                  <a:cubicBezTo>
                    <a:pt x="176" y="9118"/>
                    <a:pt x="180" y="9124"/>
                    <a:pt x="186" y="9132"/>
                  </a:cubicBezTo>
                  <a:lnTo>
                    <a:pt x="235" y="9190"/>
                  </a:lnTo>
                  <a:lnTo>
                    <a:pt x="448" y="9447"/>
                  </a:lnTo>
                  <a:cubicBezTo>
                    <a:pt x="457" y="9458"/>
                    <a:pt x="470" y="9463"/>
                    <a:pt x="480" y="9473"/>
                  </a:cubicBezTo>
                  <a:lnTo>
                    <a:pt x="29845" y="43491"/>
                  </a:lnTo>
                  <a:cubicBezTo>
                    <a:pt x="29912" y="43571"/>
                    <a:pt x="30000" y="43631"/>
                    <a:pt x="30100" y="43665"/>
                  </a:cubicBezTo>
                  <a:cubicBezTo>
                    <a:pt x="30110" y="43668"/>
                    <a:pt x="30120" y="43667"/>
                    <a:pt x="30129" y="43670"/>
                  </a:cubicBezTo>
                  <a:lnTo>
                    <a:pt x="32339" y="44885"/>
                  </a:lnTo>
                  <a:lnTo>
                    <a:pt x="32667" y="45065"/>
                  </a:lnTo>
                  <a:lnTo>
                    <a:pt x="33792" y="45684"/>
                  </a:lnTo>
                  <a:lnTo>
                    <a:pt x="34460" y="46052"/>
                  </a:lnTo>
                  <a:lnTo>
                    <a:pt x="35279" y="46503"/>
                  </a:lnTo>
                  <a:lnTo>
                    <a:pt x="35806" y="46793"/>
                  </a:lnTo>
                  <a:lnTo>
                    <a:pt x="36396" y="47118"/>
                  </a:lnTo>
                  <a:lnTo>
                    <a:pt x="37201" y="47560"/>
                  </a:lnTo>
                  <a:lnTo>
                    <a:pt x="37859" y="47922"/>
                  </a:lnTo>
                  <a:lnTo>
                    <a:pt x="39501" y="48825"/>
                  </a:lnTo>
                  <a:lnTo>
                    <a:pt x="40109" y="49160"/>
                  </a:lnTo>
                  <a:lnTo>
                    <a:pt x="40342" y="49288"/>
                  </a:lnTo>
                  <a:lnTo>
                    <a:pt x="40708" y="49489"/>
                  </a:lnTo>
                  <a:cubicBezTo>
                    <a:pt x="41260" y="49793"/>
                    <a:pt x="41694" y="50032"/>
                    <a:pt x="41959" y="50177"/>
                  </a:cubicBezTo>
                  <a:lnTo>
                    <a:pt x="42147" y="50281"/>
                  </a:lnTo>
                  <a:lnTo>
                    <a:pt x="42180" y="50299"/>
                  </a:lnTo>
                  <a:lnTo>
                    <a:pt x="42244" y="50334"/>
                  </a:lnTo>
                  <a:cubicBezTo>
                    <a:pt x="42367" y="50403"/>
                    <a:pt x="42503" y="50445"/>
                    <a:pt x="42643" y="50454"/>
                  </a:cubicBezTo>
                  <a:cubicBezTo>
                    <a:pt x="42661" y="50456"/>
                    <a:pt x="42679" y="50456"/>
                    <a:pt x="42697" y="50456"/>
                  </a:cubicBezTo>
                  <a:cubicBezTo>
                    <a:pt x="42722" y="50456"/>
                    <a:pt x="42747" y="50455"/>
                    <a:pt x="42771" y="50453"/>
                  </a:cubicBezTo>
                  <a:cubicBezTo>
                    <a:pt x="42975" y="50435"/>
                    <a:pt x="43164" y="50341"/>
                    <a:pt x="43302" y="50189"/>
                  </a:cubicBezTo>
                  <a:cubicBezTo>
                    <a:pt x="43487" y="49981"/>
                    <a:pt x="43569" y="49670"/>
                    <a:pt x="43460" y="49330"/>
                  </a:cubicBezTo>
                  <a:lnTo>
                    <a:pt x="43315" y="48879"/>
                  </a:lnTo>
                  <a:lnTo>
                    <a:pt x="42696" y="46967"/>
                  </a:lnTo>
                  <a:lnTo>
                    <a:pt x="39193" y="36123"/>
                  </a:lnTo>
                  <a:cubicBezTo>
                    <a:pt x="39187" y="36107"/>
                    <a:pt x="39180" y="36094"/>
                    <a:pt x="39173" y="36079"/>
                  </a:cubicBezTo>
                  <a:cubicBezTo>
                    <a:pt x="39160" y="35974"/>
                    <a:pt x="39117" y="35875"/>
                    <a:pt x="39051" y="35793"/>
                  </a:cubicBezTo>
                  <a:lnTo>
                    <a:pt x="11254" y="579"/>
                  </a:lnTo>
                  <a:cubicBezTo>
                    <a:pt x="11247" y="566"/>
                    <a:pt x="11240" y="554"/>
                    <a:pt x="11234" y="542"/>
                  </a:cubicBezTo>
                  <a:lnTo>
                    <a:pt x="11022" y="285"/>
                  </a:lnTo>
                  <a:lnTo>
                    <a:pt x="10974" y="225"/>
                  </a:lnTo>
                  <a:cubicBezTo>
                    <a:pt x="10968" y="217"/>
                    <a:pt x="10962" y="213"/>
                    <a:pt x="10956" y="205"/>
                  </a:cubicBezTo>
                  <a:lnTo>
                    <a:pt x="10918" y="159"/>
                  </a:lnTo>
                  <a:cubicBezTo>
                    <a:pt x="10832" y="57"/>
                    <a:pt x="10708" y="1"/>
                    <a:pt x="10579"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22"/>
            <p:cNvSpPr/>
            <p:nvPr/>
          </p:nvSpPr>
          <p:spPr>
            <a:xfrm>
              <a:off x="2327525" y="1869300"/>
              <a:ext cx="342525" cy="389850"/>
            </a:xfrm>
            <a:custGeom>
              <a:avLst/>
              <a:gdLst/>
              <a:ahLst/>
              <a:cxnLst/>
              <a:rect l="l" t="t" r="r" b="b"/>
              <a:pathLst>
                <a:path w="13701" h="15594" extrusionOk="0">
                  <a:moveTo>
                    <a:pt x="7217" y="0"/>
                  </a:moveTo>
                  <a:cubicBezTo>
                    <a:pt x="6343" y="0"/>
                    <a:pt x="5490" y="152"/>
                    <a:pt x="4706" y="451"/>
                  </a:cubicBezTo>
                  <a:cubicBezTo>
                    <a:pt x="2266" y="1386"/>
                    <a:pt x="599" y="3683"/>
                    <a:pt x="139" y="6399"/>
                  </a:cubicBezTo>
                  <a:cubicBezTo>
                    <a:pt x="39" y="6985"/>
                    <a:pt x="1" y="7688"/>
                    <a:pt x="539" y="8027"/>
                  </a:cubicBezTo>
                  <a:lnTo>
                    <a:pt x="12271" y="15443"/>
                  </a:lnTo>
                  <a:cubicBezTo>
                    <a:pt x="12436" y="15547"/>
                    <a:pt x="12606" y="15594"/>
                    <a:pt x="12767" y="15594"/>
                  </a:cubicBezTo>
                  <a:cubicBezTo>
                    <a:pt x="13281" y="15594"/>
                    <a:pt x="13700" y="15117"/>
                    <a:pt x="13545" y="14515"/>
                  </a:cubicBezTo>
                  <a:lnTo>
                    <a:pt x="10088" y="1074"/>
                  </a:lnTo>
                  <a:cubicBezTo>
                    <a:pt x="9943" y="511"/>
                    <a:pt x="9417" y="355"/>
                    <a:pt x="8962" y="226"/>
                  </a:cubicBezTo>
                  <a:cubicBezTo>
                    <a:pt x="8483" y="92"/>
                    <a:pt x="8005" y="26"/>
                    <a:pt x="7523" y="7"/>
                  </a:cubicBezTo>
                  <a:cubicBezTo>
                    <a:pt x="7421" y="2"/>
                    <a:pt x="7319" y="0"/>
                    <a:pt x="721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22"/>
            <p:cNvSpPr/>
            <p:nvPr/>
          </p:nvSpPr>
          <p:spPr>
            <a:xfrm>
              <a:off x="2327525" y="1950425"/>
              <a:ext cx="287100" cy="282175"/>
            </a:xfrm>
            <a:custGeom>
              <a:avLst/>
              <a:gdLst/>
              <a:ahLst/>
              <a:cxnLst/>
              <a:rect l="l" t="t" r="r" b="b"/>
              <a:pathLst>
                <a:path w="11484" h="11287" extrusionOk="0">
                  <a:moveTo>
                    <a:pt x="1341" y="1"/>
                  </a:moveTo>
                  <a:cubicBezTo>
                    <a:pt x="745" y="929"/>
                    <a:pt x="333" y="2004"/>
                    <a:pt x="139" y="3154"/>
                  </a:cubicBezTo>
                  <a:cubicBezTo>
                    <a:pt x="39" y="3740"/>
                    <a:pt x="1" y="4443"/>
                    <a:pt x="539" y="4782"/>
                  </a:cubicBezTo>
                  <a:lnTo>
                    <a:pt x="10827" y="11286"/>
                  </a:lnTo>
                  <a:lnTo>
                    <a:pt x="9480" y="10434"/>
                  </a:lnTo>
                  <a:cubicBezTo>
                    <a:pt x="10208" y="10245"/>
                    <a:pt x="10890" y="9908"/>
                    <a:pt x="11484" y="9446"/>
                  </a:cubicBezTo>
                  <a:cubicBezTo>
                    <a:pt x="7794" y="6730"/>
                    <a:pt x="4382" y="3513"/>
                    <a:pt x="1341"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22"/>
            <p:cNvSpPr/>
            <p:nvPr/>
          </p:nvSpPr>
          <p:spPr>
            <a:xfrm>
              <a:off x="2564500" y="2152075"/>
              <a:ext cx="105550" cy="107075"/>
            </a:xfrm>
            <a:custGeom>
              <a:avLst/>
              <a:gdLst/>
              <a:ahLst/>
              <a:cxnLst/>
              <a:rect l="l" t="t" r="r" b="b"/>
              <a:pathLst>
                <a:path w="4222" h="4283" extrusionOk="0">
                  <a:moveTo>
                    <a:pt x="3242" y="0"/>
                  </a:moveTo>
                  <a:cubicBezTo>
                    <a:pt x="2936" y="488"/>
                    <a:pt x="2555" y="925"/>
                    <a:pt x="2113" y="1295"/>
                  </a:cubicBezTo>
                  <a:cubicBezTo>
                    <a:pt x="1503" y="1800"/>
                    <a:pt x="781" y="2164"/>
                    <a:pt x="1" y="2368"/>
                  </a:cubicBezTo>
                  <a:lnTo>
                    <a:pt x="2792" y="4132"/>
                  </a:lnTo>
                  <a:cubicBezTo>
                    <a:pt x="2957" y="4236"/>
                    <a:pt x="3127" y="4283"/>
                    <a:pt x="3288" y="4283"/>
                  </a:cubicBezTo>
                  <a:cubicBezTo>
                    <a:pt x="3802" y="4283"/>
                    <a:pt x="4221" y="3806"/>
                    <a:pt x="4066" y="3204"/>
                  </a:cubicBezTo>
                  <a:lnTo>
                    <a:pt x="324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22"/>
            <p:cNvSpPr/>
            <p:nvPr/>
          </p:nvSpPr>
          <p:spPr>
            <a:xfrm>
              <a:off x="1642850" y="951400"/>
              <a:ext cx="939775" cy="1119950"/>
            </a:xfrm>
            <a:custGeom>
              <a:avLst/>
              <a:gdLst/>
              <a:ahLst/>
              <a:cxnLst/>
              <a:rect l="l" t="t" r="r" b="b"/>
              <a:pathLst>
                <a:path w="37591" h="44798" extrusionOk="0">
                  <a:moveTo>
                    <a:pt x="11052" y="1"/>
                  </a:moveTo>
                  <a:cubicBezTo>
                    <a:pt x="10969" y="1"/>
                    <a:pt x="10888" y="24"/>
                    <a:pt x="10819" y="75"/>
                  </a:cubicBezTo>
                  <a:lnTo>
                    <a:pt x="221" y="7793"/>
                  </a:lnTo>
                  <a:cubicBezTo>
                    <a:pt x="21" y="7938"/>
                    <a:pt x="1" y="8249"/>
                    <a:pt x="178" y="8480"/>
                  </a:cubicBezTo>
                  <a:lnTo>
                    <a:pt x="27696" y="44576"/>
                  </a:lnTo>
                  <a:cubicBezTo>
                    <a:pt x="27812" y="44727"/>
                    <a:pt x="27968" y="44797"/>
                    <a:pt x="28112" y="44797"/>
                  </a:cubicBezTo>
                  <a:cubicBezTo>
                    <a:pt x="28319" y="44797"/>
                    <a:pt x="28503" y="44654"/>
                    <a:pt x="28513" y="44399"/>
                  </a:cubicBezTo>
                  <a:lnTo>
                    <a:pt x="28641" y="41022"/>
                  </a:lnTo>
                  <a:cubicBezTo>
                    <a:pt x="28657" y="40586"/>
                    <a:pt x="28976" y="40299"/>
                    <a:pt x="29362" y="40299"/>
                  </a:cubicBezTo>
                  <a:cubicBezTo>
                    <a:pt x="29483" y="40299"/>
                    <a:pt x="29610" y="40327"/>
                    <a:pt x="29736" y="40387"/>
                  </a:cubicBezTo>
                  <a:lnTo>
                    <a:pt x="32009" y="41464"/>
                  </a:lnTo>
                  <a:cubicBezTo>
                    <a:pt x="32137" y="41524"/>
                    <a:pt x="32264" y="41552"/>
                    <a:pt x="32384" y="41552"/>
                  </a:cubicBezTo>
                  <a:cubicBezTo>
                    <a:pt x="32824" y="41552"/>
                    <a:pt x="33169" y="41177"/>
                    <a:pt x="33096" y="40663"/>
                  </a:cubicBezTo>
                  <a:lnTo>
                    <a:pt x="32719" y="37975"/>
                  </a:lnTo>
                  <a:cubicBezTo>
                    <a:pt x="32647" y="37469"/>
                    <a:pt x="32984" y="37086"/>
                    <a:pt x="33430" y="37086"/>
                  </a:cubicBezTo>
                  <a:cubicBezTo>
                    <a:pt x="33514" y="37086"/>
                    <a:pt x="33602" y="37099"/>
                    <a:pt x="33692" y="37128"/>
                  </a:cubicBezTo>
                  <a:lnTo>
                    <a:pt x="36916" y="38168"/>
                  </a:lnTo>
                  <a:cubicBezTo>
                    <a:pt x="36968" y="38185"/>
                    <a:pt x="37017" y="38192"/>
                    <a:pt x="37064" y="38192"/>
                  </a:cubicBezTo>
                  <a:cubicBezTo>
                    <a:pt x="37400" y="38192"/>
                    <a:pt x="37590" y="37792"/>
                    <a:pt x="37353" y="37451"/>
                  </a:cubicBezTo>
                  <a:lnTo>
                    <a:pt x="11487" y="243"/>
                  </a:lnTo>
                  <a:cubicBezTo>
                    <a:pt x="11378" y="87"/>
                    <a:pt x="11211" y="1"/>
                    <a:pt x="110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22"/>
            <p:cNvSpPr/>
            <p:nvPr/>
          </p:nvSpPr>
          <p:spPr>
            <a:xfrm>
              <a:off x="1642850" y="1091950"/>
              <a:ext cx="726425" cy="979400"/>
            </a:xfrm>
            <a:custGeom>
              <a:avLst/>
              <a:gdLst/>
              <a:ahLst/>
              <a:cxnLst/>
              <a:rect l="l" t="t" r="r" b="b"/>
              <a:pathLst>
                <a:path w="29057" h="39176" extrusionOk="0">
                  <a:moveTo>
                    <a:pt x="3202" y="0"/>
                  </a:moveTo>
                  <a:lnTo>
                    <a:pt x="221" y="2171"/>
                  </a:lnTo>
                  <a:cubicBezTo>
                    <a:pt x="21" y="2316"/>
                    <a:pt x="1" y="2627"/>
                    <a:pt x="178" y="2858"/>
                  </a:cubicBezTo>
                  <a:lnTo>
                    <a:pt x="27696" y="38954"/>
                  </a:lnTo>
                  <a:cubicBezTo>
                    <a:pt x="27812" y="39106"/>
                    <a:pt x="27967" y="39176"/>
                    <a:pt x="28112" y="39176"/>
                  </a:cubicBezTo>
                  <a:cubicBezTo>
                    <a:pt x="28319" y="39176"/>
                    <a:pt x="28503" y="39032"/>
                    <a:pt x="28513" y="38777"/>
                  </a:cubicBezTo>
                  <a:lnTo>
                    <a:pt x="28641" y="35400"/>
                  </a:lnTo>
                  <a:cubicBezTo>
                    <a:pt x="28653" y="35088"/>
                    <a:pt x="28820" y="34853"/>
                    <a:pt x="29056" y="34744"/>
                  </a:cubicBezTo>
                  <a:lnTo>
                    <a:pt x="3202"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22"/>
            <p:cNvSpPr/>
            <p:nvPr/>
          </p:nvSpPr>
          <p:spPr>
            <a:xfrm>
              <a:off x="1840075" y="951400"/>
              <a:ext cx="742550" cy="954825"/>
            </a:xfrm>
            <a:custGeom>
              <a:avLst/>
              <a:gdLst/>
              <a:ahLst/>
              <a:cxnLst/>
              <a:rect l="l" t="t" r="r" b="b"/>
              <a:pathLst>
                <a:path w="29702" h="38193" extrusionOk="0">
                  <a:moveTo>
                    <a:pt x="3163" y="1"/>
                  </a:moveTo>
                  <a:cubicBezTo>
                    <a:pt x="3080" y="1"/>
                    <a:pt x="2999" y="24"/>
                    <a:pt x="2930" y="75"/>
                  </a:cubicBezTo>
                  <a:lnTo>
                    <a:pt x="1" y="2207"/>
                  </a:lnTo>
                  <a:lnTo>
                    <a:pt x="25209" y="37165"/>
                  </a:lnTo>
                  <a:cubicBezTo>
                    <a:pt x="25309" y="37114"/>
                    <a:pt x="25422" y="37086"/>
                    <a:pt x="25543" y="37086"/>
                  </a:cubicBezTo>
                  <a:cubicBezTo>
                    <a:pt x="25626" y="37086"/>
                    <a:pt x="25713" y="37100"/>
                    <a:pt x="25803" y="37128"/>
                  </a:cubicBezTo>
                  <a:lnTo>
                    <a:pt x="29027" y="38168"/>
                  </a:lnTo>
                  <a:cubicBezTo>
                    <a:pt x="29079" y="38185"/>
                    <a:pt x="29128" y="38192"/>
                    <a:pt x="29175" y="38192"/>
                  </a:cubicBezTo>
                  <a:cubicBezTo>
                    <a:pt x="29511" y="38192"/>
                    <a:pt x="29701" y="37792"/>
                    <a:pt x="29464" y="37451"/>
                  </a:cubicBezTo>
                  <a:lnTo>
                    <a:pt x="3598" y="243"/>
                  </a:lnTo>
                  <a:cubicBezTo>
                    <a:pt x="3489" y="87"/>
                    <a:pt x="3322" y="1"/>
                    <a:pt x="3163"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22"/>
            <p:cNvSpPr/>
            <p:nvPr/>
          </p:nvSpPr>
          <p:spPr>
            <a:xfrm>
              <a:off x="2564500" y="2186575"/>
              <a:ext cx="105550" cy="72575"/>
            </a:xfrm>
            <a:custGeom>
              <a:avLst/>
              <a:gdLst/>
              <a:ahLst/>
              <a:cxnLst/>
              <a:rect l="l" t="t" r="r" b="b"/>
              <a:pathLst>
                <a:path w="4222" h="2903" extrusionOk="0">
                  <a:moveTo>
                    <a:pt x="2005" y="0"/>
                  </a:moveTo>
                  <a:cubicBezTo>
                    <a:pt x="1411" y="462"/>
                    <a:pt x="729" y="799"/>
                    <a:pt x="1" y="988"/>
                  </a:cubicBezTo>
                  <a:lnTo>
                    <a:pt x="1348" y="1840"/>
                  </a:lnTo>
                  <a:lnTo>
                    <a:pt x="1514" y="1944"/>
                  </a:lnTo>
                  <a:lnTo>
                    <a:pt x="1551" y="1968"/>
                  </a:lnTo>
                  <a:lnTo>
                    <a:pt x="1727" y="2079"/>
                  </a:lnTo>
                  <a:lnTo>
                    <a:pt x="2208" y="2383"/>
                  </a:lnTo>
                  <a:lnTo>
                    <a:pt x="2326" y="2458"/>
                  </a:lnTo>
                  <a:lnTo>
                    <a:pt x="2420" y="2517"/>
                  </a:lnTo>
                  <a:lnTo>
                    <a:pt x="2698" y="2693"/>
                  </a:lnTo>
                  <a:lnTo>
                    <a:pt x="2730" y="2712"/>
                  </a:lnTo>
                  <a:lnTo>
                    <a:pt x="2792" y="2752"/>
                  </a:lnTo>
                  <a:cubicBezTo>
                    <a:pt x="2957" y="2856"/>
                    <a:pt x="3127" y="2903"/>
                    <a:pt x="3288" y="2903"/>
                  </a:cubicBezTo>
                  <a:cubicBezTo>
                    <a:pt x="3802" y="2903"/>
                    <a:pt x="4221" y="2426"/>
                    <a:pt x="4066" y="1824"/>
                  </a:cubicBezTo>
                  <a:lnTo>
                    <a:pt x="3948" y="1364"/>
                  </a:lnTo>
                  <a:cubicBezTo>
                    <a:pt x="3292" y="925"/>
                    <a:pt x="2644" y="470"/>
                    <a:pt x="200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22"/>
            <p:cNvSpPr/>
            <p:nvPr/>
          </p:nvSpPr>
          <p:spPr>
            <a:xfrm>
              <a:off x="1642475" y="951200"/>
              <a:ext cx="297200" cy="225025"/>
            </a:xfrm>
            <a:custGeom>
              <a:avLst/>
              <a:gdLst/>
              <a:ahLst/>
              <a:cxnLst/>
              <a:rect l="l" t="t" r="r" b="b"/>
              <a:pathLst>
                <a:path w="11888" h="9001" extrusionOk="0">
                  <a:moveTo>
                    <a:pt x="11092" y="0"/>
                  </a:moveTo>
                  <a:cubicBezTo>
                    <a:pt x="11001" y="0"/>
                    <a:pt x="10909" y="28"/>
                    <a:pt x="10831" y="85"/>
                  </a:cubicBezTo>
                  <a:lnTo>
                    <a:pt x="242" y="7796"/>
                  </a:lnTo>
                  <a:cubicBezTo>
                    <a:pt x="44" y="7941"/>
                    <a:pt x="0" y="8218"/>
                    <a:pt x="145" y="8417"/>
                  </a:cubicBezTo>
                  <a:lnTo>
                    <a:pt x="437" y="8817"/>
                  </a:lnTo>
                  <a:cubicBezTo>
                    <a:pt x="523" y="8937"/>
                    <a:pt x="659" y="9001"/>
                    <a:pt x="796" y="9001"/>
                  </a:cubicBezTo>
                  <a:cubicBezTo>
                    <a:pt x="887" y="9001"/>
                    <a:pt x="978" y="8973"/>
                    <a:pt x="1058" y="8916"/>
                  </a:cubicBezTo>
                  <a:lnTo>
                    <a:pt x="11646" y="1204"/>
                  </a:lnTo>
                  <a:cubicBezTo>
                    <a:pt x="11844" y="1059"/>
                    <a:pt x="11888" y="782"/>
                    <a:pt x="11743" y="584"/>
                  </a:cubicBezTo>
                  <a:lnTo>
                    <a:pt x="11452" y="182"/>
                  </a:lnTo>
                  <a:cubicBezTo>
                    <a:pt x="11365" y="63"/>
                    <a:pt x="11229" y="0"/>
                    <a:pt x="110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3" name="Google Shape;1203;p22"/>
          <p:cNvGrpSpPr/>
          <p:nvPr/>
        </p:nvGrpSpPr>
        <p:grpSpPr>
          <a:xfrm>
            <a:off x="187300" y="4418765"/>
            <a:ext cx="340786" cy="570834"/>
            <a:chOff x="2002900" y="3914700"/>
            <a:chExt cx="259350" cy="434425"/>
          </a:xfrm>
        </p:grpSpPr>
        <p:sp>
          <p:nvSpPr>
            <p:cNvPr id="1204" name="Google Shape;1204;p22"/>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22"/>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6" name="Google Shape;1206;p22"/>
          <p:cNvGrpSpPr/>
          <p:nvPr/>
        </p:nvGrpSpPr>
        <p:grpSpPr>
          <a:xfrm>
            <a:off x="145126" y="3416031"/>
            <a:ext cx="354386" cy="578521"/>
            <a:chOff x="2254100" y="3662800"/>
            <a:chExt cx="269700" cy="440275"/>
          </a:xfrm>
        </p:grpSpPr>
        <p:sp>
          <p:nvSpPr>
            <p:cNvPr id="1207" name="Google Shape;1207;p22"/>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22"/>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7"/>
        <p:cNvGrpSpPr/>
        <p:nvPr/>
      </p:nvGrpSpPr>
      <p:grpSpPr>
        <a:xfrm>
          <a:off x="0" y="0"/>
          <a:ext cx="0" cy="0"/>
          <a:chOff x="0" y="0"/>
          <a:chExt cx="0" cy="0"/>
        </a:xfrm>
      </p:grpSpPr>
      <p:grpSp>
        <p:nvGrpSpPr>
          <p:cNvPr id="148" name="Google Shape;148;p3"/>
          <p:cNvGrpSpPr/>
          <p:nvPr/>
        </p:nvGrpSpPr>
        <p:grpSpPr>
          <a:xfrm>
            <a:off x="-119100" y="-16593"/>
            <a:ext cx="9382200" cy="5250878"/>
            <a:chOff x="-119100" y="-64178"/>
            <a:chExt cx="9382200" cy="5250878"/>
          </a:xfrm>
        </p:grpSpPr>
        <p:grpSp>
          <p:nvGrpSpPr>
            <p:cNvPr id="149" name="Google Shape;149;p3"/>
            <p:cNvGrpSpPr/>
            <p:nvPr/>
          </p:nvGrpSpPr>
          <p:grpSpPr>
            <a:xfrm>
              <a:off x="-119100" y="-57269"/>
              <a:ext cx="9382200" cy="5243970"/>
              <a:chOff x="-83362" y="-66754"/>
              <a:chExt cx="9382200" cy="5243970"/>
            </a:xfrm>
          </p:grpSpPr>
          <p:cxnSp>
            <p:nvCxnSpPr>
              <p:cNvPr id="150" name="Google Shape;150;p3"/>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51" name="Google Shape;151;p3"/>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52" name="Google Shape;152;p3"/>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53" name="Google Shape;153;p3"/>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54" name="Google Shape;154;p3"/>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55" name="Google Shape;155;p3"/>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56" name="Google Shape;156;p3"/>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57" name="Google Shape;157;p3"/>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58" name="Google Shape;158;p3"/>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59" name="Google Shape;159;p3"/>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0" name="Google Shape;160;p3"/>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1" name="Google Shape;161;p3"/>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2" name="Google Shape;162;p3"/>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163" name="Google Shape;163;p3"/>
            <p:cNvGrpSpPr/>
            <p:nvPr/>
          </p:nvGrpSpPr>
          <p:grpSpPr>
            <a:xfrm>
              <a:off x="212142" y="-64178"/>
              <a:ext cx="8809975" cy="5214627"/>
              <a:chOff x="299872" y="-35537"/>
              <a:chExt cx="8809975" cy="5214627"/>
            </a:xfrm>
          </p:grpSpPr>
          <p:grpSp>
            <p:nvGrpSpPr>
              <p:cNvPr id="164" name="Google Shape;164;p3"/>
              <p:cNvGrpSpPr/>
              <p:nvPr/>
            </p:nvGrpSpPr>
            <p:grpSpPr>
              <a:xfrm rot="5400000">
                <a:off x="1669520" y="-1405185"/>
                <a:ext cx="5214627" cy="7953923"/>
                <a:chOff x="-83362" y="-2664949"/>
                <a:chExt cx="9382200" cy="7433573"/>
              </a:xfrm>
            </p:grpSpPr>
            <p:cxnSp>
              <p:nvCxnSpPr>
                <p:cNvPr id="165" name="Google Shape;165;p3"/>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6" name="Google Shape;166;p3"/>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7" name="Google Shape;167;p3"/>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8" name="Google Shape;168;p3"/>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9" name="Google Shape;169;p3"/>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0" name="Google Shape;170;p3"/>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1" name="Google Shape;171;p3"/>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2" name="Google Shape;172;p3"/>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3" name="Google Shape;173;p3"/>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4" name="Google Shape;174;p3"/>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5" name="Google Shape;175;p3"/>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6" name="Google Shape;176;p3"/>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7" name="Google Shape;177;p3"/>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8" name="Google Shape;178;p3"/>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9" name="Google Shape;179;p3"/>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0" name="Google Shape;180;p3"/>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1" name="Google Shape;181;p3"/>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2" name="Google Shape;182;p3"/>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3" name="Google Shape;183;p3"/>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184" name="Google Shape;184;p3"/>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185" name="Google Shape;185;p3"/>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186" name="Google Shape;186;p3"/>
          <p:cNvSpPr/>
          <p:nvPr/>
        </p:nvSpPr>
        <p:spPr>
          <a:xfrm>
            <a:off x="1906838" y="438600"/>
            <a:ext cx="5330324" cy="4340475"/>
          </a:xfrm>
          <a:custGeom>
            <a:avLst/>
            <a:gdLst/>
            <a:ahLst/>
            <a:cxnLst/>
            <a:rect l="l" t="t" r="r" b="b"/>
            <a:pathLst>
              <a:path w="4255" h="3312" extrusionOk="0">
                <a:moveTo>
                  <a:pt x="1539" y="0"/>
                </a:moveTo>
                <a:cubicBezTo>
                  <a:pt x="781" y="0"/>
                  <a:pt x="130" y="372"/>
                  <a:pt x="40" y="1306"/>
                </a:cubicBezTo>
                <a:cubicBezTo>
                  <a:pt x="0" y="1707"/>
                  <a:pt x="221" y="2099"/>
                  <a:pt x="524" y="2364"/>
                </a:cubicBezTo>
                <a:cubicBezTo>
                  <a:pt x="827" y="2630"/>
                  <a:pt x="1204" y="2794"/>
                  <a:pt x="1575" y="2952"/>
                </a:cubicBezTo>
                <a:cubicBezTo>
                  <a:pt x="1995" y="3133"/>
                  <a:pt x="2469" y="3311"/>
                  <a:pt x="2913" y="3311"/>
                </a:cubicBezTo>
                <a:cubicBezTo>
                  <a:pt x="3149" y="3311"/>
                  <a:pt x="3377" y="3261"/>
                  <a:pt x="3584" y="3134"/>
                </a:cubicBezTo>
                <a:cubicBezTo>
                  <a:pt x="4072" y="2836"/>
                  <a:pt x="4254" y="2172"/>
                  <a:pt x="4097" y="1623"/>
                </a:cubicBezTo>
                <a:cubicBezTo>
                  <a:pt x="3834" y="708"/>
                  <a:pt x="2585" y="0"/>
                  <a:pt x="153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
          <p:cNvSpPr txBox="1">
            <a:spLocks noGrp="1"/>
          </p:cNvSpPr>
          <p:nvPr>
            <p:ph type="title"/>
          </p:nvPr>
        </p:nvSpPr>
        <p:spPr>
          <a:xfrm>
            <a:off x="3070800" y="1432500"/>
            <a:ext cx="3002400" cy="8418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1"/>
              </a:buClr>
              <a:buSzPts val="6000"/>
              <a:buNone/>
              <a:defRPr sz="60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a:endParaRPr/>
          </a:p>
        </p:txBody>
      </p:sp>
      <p:sp>
        <p:nvSpPr>
          <p:cNvPr id="188" name="Google Shape;188;p3"/>
          <p:cNvSpPr txBox="1">
            <a:spLocks noGrp="1"/>
          </p:cNvSpPr>
          <p:nvPr>
            <p:ph type="subTitle" idx="1"/>
          </p:nvPr>
        </p:nvSpPr>
        <p:spPr>
          <a:xfrm>
            <a:off x="3431250" y="2332300"/>
            <a:ext cx="2281500" cy="731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2400"/>
              <a:buNone/>
              <a:defRPr sz="2400">
                <a:solidFill>
                  <a:schemeClr val="l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89" name="Google Shape;189;p3"/>
          <p:cNvSpPr/>
          <p:nvPr/>
        </p:nvSpPr>
        <p:spPr>
          <a:xfrm>
            <a:off x="-270779" y="2"/>
            <a:ext cx="1502625" cy="1260652"/>
          </a:xfrm>
          <a:custGeom>
            <a:avLst/>
            <a:gdLst/>
            <a:ahLst/>
            <a:cxnLst/>
            <a:rect l="l" t="t" r="r" b="b"/>
            <a:pathLst>
              <a:path w="45742" h="38376" extrusionOk="0">
                <a:moveTo>
                  <a:pt x="19361" y="24932"/>
                </a:moveTo>
                <a:cubicBezTo>
                  <a:pt x="19465" y="24932"/>
                  <a:pt x="19570" y="24937"/>
                  <a:pt x="19673" y="24944"/>
                </a:cubicBezTo>
                <a:cubicBezTo>
                  <a:pt x="20499" y="24997"/>
                  <a:pt x="21223" y="25325"/>
                  <a:pt x="21842" y="25875"/>
                </a:cubicBezTo>
                <a:cubicBezTo>
                  <a:pt x="22439" y="26436"/>
                  <a:pt x="22908" y="27180"/>
                  <a:pt x="23139" y="27996"/>
                </a:cubicBezTo>
                <a:cubicBezTo>
                  <a:pt x="23371" y="28729"/>
                  <a:pt x="23389" y="29503"/>
                  <a:pt x="23242" y="30263"/>
                </a:cubicBezTo>
                <a:cubicBezTo>
                  <a:pt x="22805" y="30365"/>
                  <a:pt x="22364" y="30438"/>
                  <a:pt x="21919" y="30483"/>
                </a:cubicBezTo>
                <a:cubicBezTo>
                  <a:pt x="21641" y="30509"/>
                  <a:pt x="21364" y="30524"/>
                  <a:pt x="21089" y="30524"/>
                </a:cubicBezTo>
                <a:cubicBezTo>
                  <a:pt x="20466" y="30524"/>
                  <a:pt x="19852" y="30452"/>
                  <a:pt x="19264" y="30296"/>
                </a:cubicBezTo>
                <a:cubicBezTo>
                  <a:pt x="18414" y="30070"/>
                  <a:pt x="17582" y="29685"/>
                  <a:pt x="16974" y="29149"/>
                </a:cubicBezTo>
                <a:cubicBezTo>
                  <a:pt x="16663" y="28887"/>
                  <a:pt x="16429" y="28580"/>
                  <a:pt x="16290" y="28259"/>
                </a:cubicBezTo>
                <a:cubicBezTo>
                  <a:pt x="16156" y="27938"/>
                  <a:pt x="16077" y="27605"/>
                  <a:pt x="16138" y="27244"/>
                </a:cubicBezTo>
                <a:cubicBezTo>
                  <a:pt x="16220" y="26485"/>
                  <a:pt x="16634" y="25875"/>
                  <a:pt x="17314" y="25469"/>
                </a:cubicBezTo>
                <a:cubicBezTo>
                  <a:pt x="17899" y="25115"/>
                  <a:pt x="18637" y="24932"/>
                  <a:pt x="19361" y="24932"/>
                </a:cubicBezTo>
                <a:close/>
                <a:moveTo>
                  <a:pt x="45087" y="1"/>
                </a:moveTo>
                <a:cubicBezTo>
                  <a:pt x="43175" y="1"/>
                  <a:pt x="41253" y="430"/>
                  <a:pt x="39532" y="1282"/>
                </a:cubicBezTo>
                <a:cubicBezTo>
                  <a:pt x="37709" y="2187"/>
                  <a:pt x="36046" y="3454"/>
                  <a:pt x="34765" y="5058"/>
                </a:cubicBezTo>
                <a:lnTo>
                  <a:pt x="34286" y="5662"/>
                </a:lnTo>
                <a:lnTo>
                  <a:pt x="33860" y="6304"/>
                </a:lnTo>
                <a:lnTo>
                  <a:pt x="33647" y="6625"/>
                </a:lnTo>
                <a:cubicBezTo>
                  <a:pt x="33581" y="6737"/>
                  <a:pt x="33522" y="6851"/>
                  <a:pt x="33460" y="6964"/>
                </a:cubicBezTo>
                <a:lnTo>
                  <a:pt x="33091" y="7644"/>
                </a:lnTo>
                <a:cubicBezTo>
                  <a:pt x="32665" y="8582"/>
                  <a:pt x="32288" y="9557"/>
                  <a:pt x="32107" y="10584"/>
                </a:cubicBezTo>
                <a:cubicBezTo>
                  <a:pt x="31680" y="12628"/>
                  <a:pt x="31826" y="14684"/>
                  <a:pt x="31964" y="16654"/>
                </a:cubicBezTo>
                <a:cubicBezTo>
                  <a:pt x="32108" y="18623"/>
                  <a:pt x="32278" y="20577"/>
                  <a:pt x="31985" y="22402"/>
                </a:cubicBezTo>
                <a:cubicBezTo>
                  <a:pt x="31838" y="23316"/>
                  <a:pt x="31554" y="24191"/>
                  <a:pt x="31133" y="24985"/>
                </a:cubicBezTo>
                <a:cubicBezTo>
                  <a:pt x="30712" y="25777"/>
                  <a:pt x="30144" y="26485"/>
                  <a:pt x="29469" y="27098"/>
                </a:cubicBezTo>
                <a:cubicBezTo>
                  <a:pt x="28796" y="27712"/>
                  <a:pt x="28016" y="28231"/>
                  <a:pt x="27188" y="28683"/>
                </a:cubicBezTo>
                <a:cubicBezTo>
                  <a:pt x="26467" y="29071"/>
                  <a:pt x="25706" y="29437"/>
                  <a:pt x="24944" y="29732"/>
                </a:cubicBezTo>
                <a:cubicBezTo>
                  <a:pt x="24956" y="29561"/>
                  <a:pt x="24962" y="29389"/>
                  <a:pt x="24961" y="29214"/>
                </a:cubicBezTo>
                <a:cubicBezTo>
                  <a:pt x="24949" y="28646"/>
                  <a:pt x="24864" y="28083"/>
                  <a:pt x="24707" y="27538"/>
                </a:cubicBezTo>
                <a:cubicBezTo>
                  <a:pt x="24401" y="26451"/>
                  <a:pt x="23796" y="25453"/>
                  <a:pt x="22957" y="24659"/>
                </a:cubicBezTo>
                <a:cubicBezTo>
                  <a:pt x="22524" y="24262"/>
                  <a:pt x="22030" y="23940"/>
                  <a:pt x="21493" y="23702"/>
                </a:cubicBezTo>
                <a:cubicBezTo>
                  <a:pt x="20951" y="23459"/>
                  <a:pt x="20361" y="23324"/>
                  <a:pt x="19789" y="23288"/>
                </a:cubicBezTo>
                <a:cubicBezTo>
                  <a:pt x="19651" y="23279"/>
                  <a:pt x="19515" y="23275"/>
                  <a:pt x="19377" y="23275"/>
                </a:cubicBezTo>
                <a:cubicBezTo>
                  <a:pt x="18368" y="23275"/>
                  <a:pt x="17362" y="23515"/>
                  <a:pt x="16457" y="24057"/>
                </a:cubicBezTo>
                <a:cubicBezTo>
                  <a:pt x="15947" y="24366"/>
                  <a:pt x="15476" y="24787"/>
                  <a:pt x="15128" y="25314"/>
                </a:cubicBezTo>
                <a:cubicBezTo>
                  <a:pt x="15039" y="25443"/>
                  <a:pt x="14970" y="25586"/>
                  <a:pt x="14892" y="25724"/>
                </a:cubicBezTo>
                <a:cubicBezTo>
                  <a:pt x="14818" y="25863"/>
                  <a:pt x="14770" y="26014"/>
                  <a:pt x="14709" y="26159"/>
                </a:cubicBezTo>
                <a:cubicBezTo>
                  <a:pt x="14649" y="26304"/>
                  <a:pt x="14627" y="26455"/>
                  <a:pt x="14588" y="26604"/>
                </a:cubicBezTo>
                <a:cubicBezTo>
                  <a:pt x="14554" y="26754"/>
                  <a:pt x="14512" y="26898"/>
                  <a:pt x="14506" y="27059"/>
                </a:cubicBezTo>
                <a:cubicBezTo>
                  <a:pt x="14411" y="27679"/>
                  <a:pt x="14540" y="28355"/>
                  <a:pt x="14796" y="28932"/>
                </a:cubicBezTo>
                <a:cubicBezTo>
                  <a:pt x="15056" y="29513"/>
                  <a:pt x="15453" y="30001"/>
                  <a:pt x="15895" y="30376"/>
                </a:cubicBezTo>
                <a:cubicBezTo>
                  <a:pt x="16781" y="31141"/>
                  <a:pt x="17802" y="31585"/>
                  <a:pt x="18853" y="31865"/>
                </a:cubicBezTo>
                <a:cubicBezTo>
                  <a:pt x="19562" y="32052"/>
                  <a:pt x="20288" y="32134"/>
                  <a:pt x="21007" y="32134"/>
                </a:cubicBezTo>
                <a:cubicBezTo>
                  <a:pt x="21364" y="32134"/>
                  <a:pt x="21723" y="32114"/>
                  <a:pt x="22079" y="32075"/>
                </a:cubicBezTo>
                <a:cubicBezTo>
                  <a:pt x="22255" y="32056"/>
                  <a:pt x="22430" y="32033"/>
                  <a:pt x="22604" y="32007"/>
                </a:cubicBezTo>
                <a:lnTo>
                  <a:pt x="22604" y="32007"/>
                </a:lnTo>
                <a:cubicBezTo>
                  <a:pt x="22442" y="32304"/>
                  <a:pt x="22260" y="32591"/>
                  <a:pt x="22058" y="32863"/>
                </a:cubicBezTo>
                <a:cubicBezTo>
                  <a:pt x="20980" y="34309"/>
                  <a:pt x="19391" y="35325"/>
                  <a:pt x="17626" y="35960"/>
                </a:cubicBezTo>
                <a:cubicBezTo>
                  <a:pt x="15861" y="36602"/>
                  <a:pt x="13935" y="36892"/>
                  <a:pt x="12005" y="37080"/>
                </a:cubicBezTo>
                <a:cubicBezTo>
                  <a:pt x="11039" y="37166"/>
                  <a:pt x="10071" y="37211"/>
                  <a:pt x="9098" y="37216"/>
                </a:cubicBezTo>
                <a:cubicBezTo>
                  <a:pt x="8970" y="37217"/>
                  <a:pt x="8841" y="37218"/>
                  <a:pt x="8712" y="37218"/>
                </a:cubicBezTo>
                <a:cubicBezTo>
                  <a:pt x="7869" y="37218"/>
                  <a:pt x="7025" y="37186"/>
                  <a:pt x="6182" y="37122"/>
                </a:cubicBezTo>
                <a:cubicBezTo>
                  <a:pt x="4239" y="36971"/>
                  <a:pt x="2308" y="36649"/>
                  <a:pt x="404" y="36190"/>
                </a:cubicBezTo>
                <a:cubicBezTo>
                  <a:pt x="381" y="36184"/>
                  <a:pt x="357" y="36181"/>
                  <a:pt x="333" y="36181"/>
                </a:cubicBezTo>
                <a:cubicBezTo>
                  <a:pt x="332" y="36181"/>
                  <a:pt x="331" y="36181"/>
                  <a:pt x="330" y="36181"/>
                </a:cubicBezTo>
                <a:cubicBezTo>
                  <a:pt x="178" y="36181"/>
                  <a:pt x="49" y="36290"/>
                  <a:pt x="25" y="36440"/>
                </a:cubicBezTo>
                <a:cubicBezTo>
                  <a:pt x="0" y="36590"/>
                  <a:pt x="89" y="36736"/>
                  <a:pt x="234" y="36783"/>
                </a:cubicBezTo>
                <a:cubicBezTo>
                  <a:pt x="2130" y="37405"/>
                  <a:pt x="4094" y="37833"/>
                  <a:pt x="6080" y="38095"/>
                </a:cubicBezTo>
                <a:cubicBezTo>
                  <a:pt x="7074" y="38226"/>
                  <a:pt x="8073" y="38312"/>
                  <a:pt x="9079" y="38354"/>
                </a:cubicBezTo>
                <a:cubicBezTo>
                  <a:pt x="9492" y="38368"/>
                  <a:pt x="9907" y="38376"/>
                  <a:pt x="10321" y="38376"/>
                </a:cubicBezTo>
                <a:cubicBezTo>
                  <a:pt x="10911" y="38376"/>
                  <a:pt x="11503" y="38360"/>
                  <a:pt x="12094" y="38331"/>
                </a:cubicBezTo>
                <a:cubicBezTo>
                  <a:pt x="14097" y="38221"/>
                  <a:pt x="16123" y="37973"/>
                  <a:pt x="18100" y="37322"/>
                </a:cubicBezTo>
                <a:cubicBezTo>
                  <a:pt x="19084" y="36994"/>
                  <a:pt x="20050" y="36563"/>
                  <a:pt x="20940" y="35977"/>
                </a:cubicBezTo>
                <a:cubicBezTo>
                  <a:pt x="21838" y="35395"/>
                  <a:pt x="22633" y="34659"/>
                  <a:pt x="23302" y="33811"/>
                </a:cubicBezTo>
                <a:cubicBezTo>
                  <a:pt x="23822" y="33128"/>
                  <a:pt x="24267" y="32366"/>
                  <a:pt x="24561" y="31536"/>
                </a:cubicBezTo>
                <a:cubicBezTo>
                  <a:pt x="24757" y="31472"/>
                  <a:pt x="24952" y="31406"/>
                  <a:pt x="25143" y="31335"/>
                </a:cubicBezTo>
                <a:cubicBezTo>
                  <a:pt x="25630" y="31155"/>
                  <a:pt x="26110" y="30949"/>
                  <a:pt x="26567" y="30730"/>
                </a:cubicBezTo>
                <a:cubicBezTo>
                  <a:pt x="26799" y="30624"/>
                  <a:pt x="27030" y="30515"/>
                  <a:pt x="27257" y="30393"/>
                </a:cubicBezTo>
                <a:cubicBezTo>
                  <a:pt x="27484" y="30272"/>
                  <a:pt x="27715" y="30165"/>
                  <a:pt x="27938" y="30030"/>
                </a:cubicBezTo>
                <a:cubicBezTo>
                  <a:pt x="28837" y="29526"/>
                  <a:pt x="29712" y="28937"/>
                  <a:pt x="30493" y="28212"/>
                </a:cubicBezTo>
                <a:cubicBezTo>
                  <a:pt x="31276" y="27492"/>
                  <a:pt x="31951" y="26624"/>
                  <a:pt x="32436" y="25662"/>
                </a:cubicBezTo>
                <a:cubicBezTo>
                  <a:pt x="32924" y="24699"/>
                  <a:pt x="33233" y="23661"/>
                  <a:pt x="33379" y="22621"/>
                </a:cubicBezTo>
                <a:cubicBezTo>
                  <a:pt x="33670" y="20525"/>
                  <a:pt x="33434" y="18505"/>
                  <a:pt x="33258" y="16547"/>
                </a:cubicBezTo>
                <a:cubicBezTo>
                  <a:pt x="33081" y="14591"/>
                  <a:pt x="32917" y="12651"/>
                  <a:pt x="33273" y="10806"/>
                </a:cubicBezTo>
                <a:cubicBezTo>
                  <a:pt x="33410" y="9878"/>
                  <a:pt x="33747" y="8992"/>
                  <a:pt x="34106" y="8123"/>
                </a:cubicBezTo>
                <a:lnTo>
                  <a:pt x="34424" y="7490"/>
                </a:lnTo>
                <a:cubicBezTo>
                  <a:pt x="34477" y="7385"/>
                  <a:pt x="34528" y="7277"/>
                  <a:pt x="34585" y="7174"/>
                </a:cubicBezTo>
                <a:lnTo>
                  <a:pt x="34772" y="6872"/>
                </a:lnTo>
                <a:lnTo>
                  <a:pt x="35147" y="6267"/>
                </a:lnTo>
                <a:lnTo>
                  <a:pt x="35572" y="5697"/>
                </a:lnTo>
                <a:cubicBezTo>
                  <a:pt x="36711" y="4173"/>
                  <a:pt x="38229" y="2939"/>
                  <a:pt x="39911" y="2035"/>
                </a:cubicBezTo>
                <a:cubicBezTo>
                  <a:pt x="41612" y="1137"/>
                  <a:pt x="43503" y="652"/>
                  <a:pt x="45427" y="622"/>
                </a:cubicBezTo>
                <a:lnTo>
                  <a:pt x="45437" y="622"/>
                </a:lnTo>
                <a:cubicBezTo>
                  <a:pt x="45605" y="619"/>
                  <a:pt x="45740" y="483"/>
                  <a:pt x="45741" y="316"/>
                </a:cubicBezTo>
                <a:cubicBezTo>
                  <a:pt x="45742" y="147"/>
                  <a:pt x="45608" y="9"/>
                  <a:pt x="45440" y="5"/>
                </a:cubicBezTo>
                <a:lnTo>
                  <a:pt x="45440" y="5"/>
                </a:lnTo>
                <a:lnTo>
                  <a:pt x="45441" y="6"/>
                </a:lnTo>
                <a:cubicBezTo>
                  <a:pt x="45322" y="3"/>
                  <a:pt x="45204" y="1"/>
                  <a:pt x="450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
          <p:cNvSpPr/>
          <p:nvPr/>
        </p:nvSpPr>
        <p:spPr>
          <a:xfrm rot="7212442">
            <a:off x="8007151" y="193381"/>
            <a:ext cx="1425289" cy="1700625"/>
          </a:xfrm>
          <a:custGeom>
            <a:avLst/>
            <a:gdLst/>
            <a:ahLst/>
            <a:cxnLst/>
            <a:rect l="l" t="t" r="r" b="b"/>
            <a:pathLst>
              <a:path w="42401" h="50592" extrusionOk="0">
                <a:moveTo>
                  <a:pt x="39640" y="1"/>
                </a:moveTo>
                <a:cubicBezTo>
                  <a:pt x="39477" y="1"/>
                  <a:pt x="39387" y="188"/>
                  <a:pt x="39486" y="317"/>
                </a:cubicBezTo>
                <a:cubicBezTo>
                  <a:pt x="40021" y="1019"/>
                  <a:pt x="40506" y="1757"/>
                  <a:pt x="40883" y="2528"/>
                </a:cubicBezTo>
                <a:cubicBezTo>
                  <a:pt x="41068" y="2916"/>
                  <a:pt x="41223" y="3310"/>
                  <a:pt x="41331" y="3708"/>
                </a:cubicBezTo>
                <a:cubicBezTo>
                  <a:pt x="41430" y="4108"/>
                  <a:pt x="41474" y="4508"/>
                  <a:pt x="41443" y="4889"/>
                </a:cubicBezTo>
                <a:cubicBezTo>
                  <a:pt x="41421" y="5261"/>
                  <a:pt x="41305" y="5620"/>
                  <a:pt x="41107" y="5936"/>
                </a:cubicBezTo>
                <a:cubicBezTo>
                  <a:pt x="40931" y="6256"/>
                  <a:pt x="40658" y="6511"/>
                  <a:pt x="40342" y="6743"/>
                </a:cubicBezTo>
                <a:cubicBezTo>
                  <a:pt x="39710" y="7197"/>
                  <a:pt x="38872" y="7541"/>
                  <a:pt x="38083" y="7926"/>
                </a:cubicBezTo>
                <a:cubicBezTo>
                  <a:pt x="34880" y="9391"/>
                  <a:pt x="31523" y="10571"/>
                  <a:pt x="28216" y="12029"/>
                </a:cubicBezTo>
                <a:cubicBezTo>
                  <a:pt x="26569" y="12768"/>
                  <a:pt x="24928" y="13571"/>
                  <a:pt x="23355" y="14530"/>
                </a:cubicBezTo>
                <a:cubicBezTo>
                  <a:pt x="22967" y="14779"/>
                  <a:pt x="22566" y="15006"/>
                  <a:pt x="22190" y="15275"/>
                </a:cubicBezTo>
                <a:cubicBezTo>
                  <a:pt x="21808" y="15545"/>
                  <a:pt x="21434" y="15789"/>
                  <a:pt x="21045" y="16099"/>
                </a:cubicBezTo>
                <a:cubicBezTo>
                  <a:pt x="20285" y="16705"/>
                  <a:pt x="19576" y="17388"/>
                  <a:pt x="18979" y="18215"/>
                </a:cubicBezTo>
                <a:cubicBezTo>
                  <a:pt x="18680" y="18627"/>
                  <a:pt x="18406" y="19075"/>
                  <a:pt x="18196" y="19576"/>
                </a:cubicBezTo>
                <a:cubicBezTo>
                  <a:pt x="17984" y="20074"/>
                  <a:pt x="17818" y="20620"/>
                  <a:pt x="17781" y="21210"/>
                </a:cubicBezTo>
                <a:cubicBezTo>
                  <a:pt x="17741" y="21791"/>
                  <a:pt x="17798" y="22409"/>
                  <a:pt x="18006" y="22969"/>
                </a:cubicBezTo>
                <a:cubicBezTo>
                  <a:pt x="18207" y="23523"/>
                  <a:pt x="18511" y="24035"/>
                  <a:pt x="18902" y="24475"/>
                </a:cubicBezTo>
                <a:cubicBezTo>
                  <a:pt x="19684" y="25323"/>
                  <a:pt x="20605" y="25815"/>
                  <a:pt x="21447" y="26219"/>
                </a:cubicBezTo>
                <a:cubicBezTo>
                  <a:pt x="22299" y="26614"/>
                  <a:pt x="23118" y="26930"/>
                  <a:pt x="23831" y="27304"/>
                </a:cubicBezTo>
                <a:lnTo>
                  <a:pt x="24093" y="27446"/>
                </a:lnTo>
                <a:lnTo>
                  <a:pt x="24330" y="27601"/>
                </a:lnTo>
                <a:cubicBezTo>
                  <a:pt x="24482" y="27711"/>
                  <a:pt x="24658" y="27787"/>
                  <a:pt x="24796" y="27918"/>
                </a:cubicBezTo>
                <a:lnTo>
                  <a:pt x="25236" y="28282"/>
                </a:lnTo>
                <a:lnTo>
                  <a:pt x="25634" y="28698"/>
                </a:lnTo>
                <a:cubicBezTo>
                  <a:pt x="26138" y="29282"/>
                  <a:pt x="26556" y="29955"/>
                  <a:pt x="26870" y="30686"/>
                </a:cubicBezTo>
                <a:cubicBezTo>
                  <a:pt x="27182" y="31421"/>
                  <a:pt x="27358" y="32215"/>
                  <a:pt x="27436" y="33016"/>
                </a:cubicBezTo>
                <a:cubicBezTo>
                  <a:pt x="27443" y="33217"/>
                  <a:pt x="27478" y="33420"/>
                  <a:pt x="27467" y="33621"/>
                </a:cubicBezTo>
                <a:lnTo>
                  <a:pt x="27453" y="34227"/>
                </a:lnTo>
                <a:cubicBezTo>
                  <a:pt x="27404" y="34626"/>
                  <a:pt x="27365" y="35031"/>
                  <a:pt x="27254" y="35419"/>
                </a:cubicBezTo>
                <a:cubicBezTo>
                  <a:pt x="27053" y="36197"/>
                  <a:pt x="26735" y="36954"/>
                  <a:pt x="26254" y="37605"/>
                </a:cubicBezTo>
                <a:cubicBezTo>
                  <a:pt x="25771" y="38265"/>
                  <a:pt x="25155" y="38845"/>
                  <a:pt x="24473" y="39347"/>
                </a:cubicBezTo>
                <a:cubicBezTo>
                  <a:pt x="23791" y="39853"/>
                  <a:pt x="23031" y="40269"/>
                  <a:pt x="22245" y="40643"/>
                </a:cubicBezTo>
                <a:cubicBezTo>
                  <a:pt x="21455" y="41013"/>
                  <a:pt x="20642" y="41349"/>
                  <a:pt x="19805" y="41647"/>
                </a:cubicBezTo>
                <a:cubicBezTo>
                  <a:pt x="16481" y="42868"/>
                  <a:pt x="13041" y="43838"/>
                  <a:pt x="9667" y="45040"/>
                </a:cubicBezTo>
                <a:cubicBezTo>
                  <a:pt x="7980" y="45642"/>
                  <a:pt x="6313" y="46321"/>
                  <a:pt x="4708" y="47136"/>
                </a:cubicBezTo>
                <a:cubicBezTo>
                  <a:pt x="3099" y="47941"/>
                  <a:pt x="1563" y="48907"/>
                  <a:pt x="152" y="50042"/>
                </a:cubicBezTo>
                <a:lnTo>
                  <a:pt x="147" y="50047"/>
                </a:lnTo>
                <a:cubicBezTo>
                  <a:pt x="17" y="50157"/>
                  <a:pt x="0" y="50352"/>
                  <a:pt x="111" y="50482"/>
                </a:cubicBezTo>
                <a:cubicBezTo>
                  <a:pt x="171" y="50554"/>
                  <a:pt x="259" y="50591"/>
                  <a:pt x="347" y="50591"/>
                </a:cubicBezTo>
                <a:cubicBezTo>
                  <a:pt x="417" y="50591"/>
                  <a:pt x="488" y="50568"/>
                  <a:pt x="546" y="50519"/>
                </a:cubicBezTo>
                <a:cubicBezTo>
                  <a:pt x="1890" y="49384"/>
                  <a:pt x="3396" y="48450"/>
                  <a:pt x="4967" y="47649"/>
                </a:cubicBezTo>
                <a:cubicBezTo>
                  <a:pt x="6546" y="46856"/>
                  <a:pt x="8198" y="46208"/>
                  <a:pt x="9874" y="45626"/>
                </a:cubicBezTo>
                <a:cubicBezTo>
                  <a:pt x="13228" y="44463"/>
                  <a:pt x="16697" y="43619"/>
                  <a:pt x="20093" y="42455"/>
                </a:cubicBezTo>
                <a:cubicBezTo>
                  <a:pt x="21790" y="41886"/>
                  <a:pt x="23513" y="41255"/>
                  <a:pt x="25087" y="40238"/>
                </a:cubicBezTo>
                <a:cubicBezTo>
                  <a:pt x="25871" y="39729"/>
                  <a:pt x="26611" y="39118"/>
                  <a:pt x="27227" y="38375"/>
                </a:cubicBezTo>
                <a:cubicBezTo>
                  <a:pt x="27865" y="37631"/>
                  <a:pt x="28321" y="36747"/>
                  <a:pt x="28633" y="35823"/>
                </a:cubicBezTo>
                <a:cubicBezTo>
                  <a:pt x="28798" y="35360"/>
                  <a:pt x="28885" y="34881"/>
                  <a:pt x="28976" y="34400"/>
                </a:cubicBezTo>
                <a:lnTo>
                  <a:pt x="29049" y="33672"/>
                </a:lnTo>
                <a:cubicBezTo>
                  <a:pt x="29077" y="33430"/>
                  <a:pt x="29059" y="33186"/>
                  <a:pt x="29065" y="32941"/>
                </a:cubicBezTo>
                <a:cubicBezTo>
                  <a:pt x="29046" y="31966"/>
                  <a:pt x="28895" y="30986"/>
                  <a:pt x="28574" y="30051"/>
                </a:cubicBezTo>
                <a:cubicBezTo>
                  <a:pt x="28253" y="29116"/>
                  <a:pt x="27780" y="28224"/>
                  <a:pt x="27152" y="27430"/>
                </a:cubicBezTo>
                <a:cubicBezTo>
                  <a:pt x="26545" y="26627"/>
                  <a:pt x="25702" y="25958"/>
                  <a:pt x="24841" y="25459"/>
                </a:cubicBezTo>
                <a:cubicBezTo>
                  <a:pt x="23987" y="24981"/>
                  <a:pt x="23148" y="24631"/>
                  <a:pt x="22394" y="24252"/>
                </a:cubicBezTo>
                <a:cubicBezTo>
                  <a:pt x="21637" y="23888"/>
                  <a:pt x="20971" y="23487"/>
                  <a:pt x="20542" y="23011"/>
                </a:cubicBezTo>
                <a:cubicBezTo>
                  <a:pt x="20137" y="22534"/>
                  <a:pt x="19919" y="21965"/>
                  <a:pt x="19959" y="21363"/>
                </a:cubicBezTo>
                <a:cubicBezTo>
                  <a:pt x="19967" y="21060"/>
                  <a:pt x="20058" y="20737"/>
                  <a:pt x="20189" y="20416"/>
                </a:cubicBezTo>
                <a:cubicBezTo>
                  <a:pt x="20316" y="20092"/>
                  <a:pt x="20504" y="19769"/>
                  <a:pt x="20723" y="19457"/>
                </a:cubicBezTo>
                <a:cubicBezTo>
                  <a:pt x="21159" y="18830"/>
                  <a:pt x="21734" y="18251"/>
                  <a:pt x="22357" y="17737"/>
                </a:cubicBezTo>
                <a:cubicBezTo>
                  <a:pt x="22663" y="17486"/>
                  <a:pt x="23031" y="17236"/>
                  <a:pt x="23374" y="16985"/>
                </a:cubicBezTo>
                <a:cubicBezTo>
                  <a:pt x="23717" y="16729"/>
                  <a:pt x="24085" y="16501"/>
                  <a:pt x="24440" y="16257"/>
                </a:cubicBezTo>
                <a:cubicBezTo>
                  <a:pt x="25883" y="15314"/>
                  <a:pt x="27427" y="14495"/>
                  <a:pt x="29009" y="13725"/>
                </a:cubicBezTo>
                <a:cubicBezTo>
                  <a:pt x="32165" y="12170"/>
                  <a:pt x="35494" y="10829"/>
                  <a:pt x="38675" y="9108"/>
                </a:cubicBezTo>
                <a:lnTo>
                  <a:pt x="39861" y="8448"/>
                </a:lnTo>
                <a:cubicBezTo>
                  <a:pt x="40258" y="8214"/>
                  <a:pt x="40666" y="7957"/>
                  <a:pt x="41047" y="7632"/>
                </a:cubicBezTo>
                <a:cubicBezTo>
                  <a:pt x="41826" y="7007"/>
                  <a:pt x="42401" y="5953"/>
                  <a:pt x="42369" y="4922"/>
                </a:cubicBezTo>
                <a:cubicBezTo>
                  <a:pt x="42366" y="4411"/>
                  <a:pt x="42256" y="3922"/>
                  <a:pt x="42099" y="3470"/>
                </a:cubicBezTo>
                <a:cubicBezTo>
                  <a:pt x="41932" y="3019"/>
                  <a:pt x="41717" y="2600"/>
                  <a:pt x="41480" y="2202"/>
                </a:cubicBezTo>
                <a:cubicBezTo>
                  <a:pt x="40993" y="1412"/>
                  <a:pt x="40403" y="717"/>
                  <a:pt x="39784" y="62"/>
                </a:cubicBezTo>
                <a:cubicBezTo>
                  <a:pt x="39746" y="23"/>
                  <a:pt x="39695" y="1"/>
                  <a:pt x="396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1" name="Google Shape;191;p3"/>
          <p:cNvGrpSpPr/>
          <p:nvPr/>
        </p:nvGrpSpPr>
        <p:grpSpPr>
          <a:xfrm>
            <a:off x="-387732" y="3215868"/>
            <a:ext cx="2741694" cy="1642631"/>
            <a:chOff x="1690100" y="4210450"/>
            <a:chExt cx="2086525" cy="1250100"/>
          </a:xfrm>
        </p:grpSpPr>
        <p:sp>
          <p:nvSpPr>
            <p:cNvPr id="192" name="Google Shape;192;p3"/>
            <p:cNvSpPr/>
            <p:nvPr/>
          </p:nvSpPr>
          <p:spPr>
            <a:xfrm>
              <a:off x="2818300" y="4210450"/>
              <a:ext cx="958325" cy="1250100"/>
            </a:xfrm>
            <a:custGeom>
              <a:avLst/>
              <a:gdLst/>
              <a:ahLst/>
              <a:cxnLst/>
              <a:rect l="l" t="t" r="r" b="b"/>
              <a:pathLst>
                <a:path w="38333" h="50004" extrusionOk="0">
                  <a:moveTo>
                    <a:pt x="32092" y="13501"/>
                  </a:moveTo>
                  <a:cubicBezTo>
                    <a:pt x="32154" y="13501"/>
                    <a:pt x="32215" y="13503"/>
                    <a:pt x="32277" y="13507"/>
                  </a:cubicBezTo>
                  <a:lnTo>
                    <a:pt x="32718" y="13521"/>
                  </a:lnTo>
                  <a:cubicBezTo>
                    <a:pt x="33020" y="13525"/>
                    <a:pt x="33297" y="13541"/>
                    <a:pt x="33569" y="13593"/>
                  </a:cubicBezTo>
                  <a:cubicBezTo>
                    <a:pt x="33845" y="13634"/>
                    <a:pt x="34115" y="13704"/>
                    <a:pt x="34380" y="13785"/>
                  </a:cubicBezTo>
                  <a:cubicBezTo>
                    <a:pt x="34902" y="13957"/>
                    <a:pt x="35406" y="14193"/>
                    <a:pt x="35783" y="14512"/>
                  </a:cubicBezTo>
                  <a:cubicBezTo>
                    <a:pt x="36173" y="14825"/>
                    <a:pt x="36414" y="15199"/>
                    <a:pt x="36507" y="15599"/>
                  </a:cubicBezTo>
                  <a:cubicBezTo>
                    <a:pt x="36543" y="15804"/>
                    <a:pt x="36555" y="16020"/>
                    <a:pt x="36522" y="16228"/>
                  </a:cubicBezTo>
                  <a:cubicBezTo>
                    <a:pt x="36479" y="16446"/>
                    <a:pt x="36404" y="16657"/>
                    <a:pt x="36300" y="16854"/>
                  </a:cubicBezTo>
                  <a:cubicBezTo>
                    <a:pt x="36067" y="17269"/>
                    <a:pt x="35696" y="17672"/>
                    <a:pt x="35253" y="18026"/>
                  </a:cubicBezTo>
                  <a:cubicBezTo>
                    <a:pt x="34811" y="18384"/>
                    <a:pt x="34309" y="18697"/>
                    <a:pt x="33773" y="18985"/>
                  </a:cubicBezTo>
                  <a:cubicBezTo>
                    <a:pt x="32668" y="19582"/>
                    <a:pt x="31532" y="20122"/>
                    <a:pt x="30377" y="20618"/>
                  </a:cubicBezTo>
                  <a:cubicBezTo>
                    <a:pt x="29220" y="21107"/>
                    <a:pt x="28042" y="21544"/>
                    <a:pt x="26844" y="21930"/>
                  </a:cubicBezTo>
                  <a:cubicBezTo>
                    <a:pt x="25646" y="22314"/>
                    <a:pt x="24428" y="22632"/>
                    <a:pt x="23200" y="22907"/>
                  </a:cubicBezTo>
                  <a:cubicBezTo>
                    <a:pt x="22115" y="23146"/>
                    <a:pt x="21018" y="23329"/>
                    <a:pt x="19917" y="23476"/>
                  </a:cubicBezTo>
                  <a:cubicBezTo>
                    <a:pt x="20220" y="22541"/>
                    <a:pt x="20601" y="21636"/>
                    <a:pt x="21076" y="20784"/>
                  </a:cubicBezTo>
                  <a:cubicBezTo>
                    <a:pt x="21653" y="19714"/>
                    <a:pt x="22393" y="18735"/>
                    <a:pt x="23211" y="17839"/>
                  </a:cubicBezTo>
                  <a:cubicBezTo>
                    <a:pt x="24035" y="16949"/>
                    <a:pt x="24947" y="16132"/>
                    <a:pt x="25965" y="15483"/>
                  </a:cubicBezTo>
                  <a:cubicBezTo>
                    <a:pt x="26978" y="14828"/>
                    <a:pt x="28071" y="14308"/>
                    <a:pt x="29211" y="13961"/>
                  </a:cubicBezTo>
                  <a:cubicBezTo>
                    <a:pt x="29500" y="13888"/>
                    <a:pt x="29783" y="13793"/>
                    <a:pt x="30074" y="13735"/>
                  </a:cubicBezTo>
                  <a:lnTo>
                    <a:pt x="30950" y="13583"/>
                  </a:lnTo>
                  <a:cubicBezTo>
                    <a:pt x="31244" y="13552"/>
                    <a:pt x="31540" y="13539"/>
                    <a:pt x="31834" y="13514"/>
                  </a:cubicBezTo>
                  <a:cubicBezTo>
                    <a:pt x="31920" y="13505"/>
                    <a:pt x="32006" y="13501"/>
                    <a:pt x="32092" y="13501"/>
                  </a:cubicBezTo>
                  <a:close/>
                  <a:moveTo>
                    <a:pt x="3633" y="0"/>
                  </a:moveTo>
                  <a:cubicBezTo>
                    <a:pt x="2408" y="0"/>
                    <a:pt x="1174" y="338"/>
                    <a:pt x="167" y="1058"/>
                  </a:cubicBezTo>
                  <a:cubicBezTo>
                    <a:pt x="32" y="1156"/>
                    <a:pt x="0" y="1344"/>
                    <a:pt x="94" y="1482"/>
                  </a:cubicBezTo>
                  <a:cubicBezTo>
                    <a:pt x="154" y="1569"/>
                    <a:pt x="251" y="1616"/>
                    <a:pt x="350" y="1616"/>
                  </a:cubicBezTo>
                  <a:cubicBezTo>
                    <a:pt x="407" y="1616"/>
                    <a:pt x="465" y="1600"/>
                    <a:pt x="516" y="1567"/>
                  </a:cubicBezTo>
                  <a:lnTo>
                    <a:pt x="520" y="1564"/>
                  </a:lnTo>
                  <a:cubicBezTo>
                    <a:pt x="1361" y="1014"/>
                    <a:pt x="2370" y="755"/>
                    <a:pt x="3375" y="755"/>
                  </a:cubicBezTo>
                  <a:cubicBezTo>
                    <a:pt x="3576" y="755"/>
                    <a:pt x="3778" y="765"/>
                    <a:pt x="3977" y="786"/>
                  </a:cubicBezTo>
                  <a:cubicBezTo>
                    <a:pt x="4577" y="848"/>
                    <a:pt x="5168" y="995"/>
                    <a:pt x="5707" y="1236"/>
                  </a:cubicBezTo>
                  <a:cubicBezTo>
                    <a:pt x="6245" y="1478"/>
                    <a:pt x="6735" y="1821"/>
                    <a:pt x="7068" y="2252"/>
                  </a:cubicBezTo>
                  <a:cubicBezTo>
                    <a:pt x="7150" y="2359"/>
                    <a:pt x="7232" y="2466"/>
                    <a:pt x="7302" y="2601"/>
                  </a:cubicBezTo>
                  <a:cubicBezTo>
                    <a:pt x="7380" y="2724"/>
                    <a:pt x="7443" y="2858"/>
                    <a:pt x="7506" y="2990"/>
                  </a:cubicBezTo>
                  <a:cubicBezTo>
                    <a:pt x="7631" y="3254"/>
                    <a:pt x="7726" y="3534"/>
                    <a:pt x="7807" y="3817"/>
                  </a:cubicBezTo>
                  <a:cubicBezTo>
                    <a:pt x="7959" y="4389"/>
                    <a:pt x="8023" y="4988"/>
                    <a:pt x="8018" y="5591"/>
                  </a:cubicBezTo>
                  <a:cubicBezTo>
                    <a:pt x="8005" y="6804"/>
                    <a:pt x="7721" y="8003"/>
                    <a:pt x="7290" y="9171"/>
                  </a:cubicBezTo>
                  <a:cubicBezTo>
                    <a:pt x="6863" y="10345"/>
                    <a:pt x="6315" y="11497"/>
                    <a:pt x="5821" y="12704"/>
                  </a:cubicBezTo>
                  <a:cubicBezTo>
                    <a:pt x="5322" y="13902"/>
                    <a:pt x="4872" y="15182"/>
                    <a:pt x="4676" y="16535"/>
                  </a:cubicBezTo>
                  <a:cubicBezTo>
                    <a:pt x="4488" y="17878"/>
                    <a:pt x="4522" y="19328"/>
                    <a:pt x="5073" y="20674"/>
                  </a:cubicBezTo>
                  <a:cubicBezTo>
                    <a:pt x="5343" y="21345"/>
                    <a:pt x="5746" y="21959"/>
                    <a:pt x="6223" y="22501"/>
                  </a:cubicBezTo>
                  <a:cubicBezTo>
                    <a:pt x="6703" y="23044"/>
                    <a:pt x="7285" y="23474"/>
                    <a:pt x="7888" y="23835"/>
                  </a:cubicBezTo>
                  <a:cubicBezTo>
                    <a:pt x="8494" y="24198"/>
                    <a:pt x="9139" y="24469"/>
                    <a:pt x="9791" y="24677"/>
                  </a:cubicBezTo>
                  <a:cubicBezTo>
                    <a:pt x="10438" y="24887"/>
                    <a:pt x="11100" y="25046"/>
                    <a:pt x="11773" y="25152"/>
                  </a:cubicBezTo>
                  <a:cubicBezTo>
                    <a:pt x="12925" y="25348"/>
                    <a:pt x="14097" y="25405"/>
                    <a:pt x="15237" y="25405"/>
                  </a:cubicBezTo>
                  <a:cubicBezTo>
                    <a:pt x="15408" y="25405"/>
                    <a:pt x="15578" y="25404"/>
                    <a:pt x="15747" y="25401"/>
                  </a:cubicBezTo>
                  <a:cubicBezTo>
                    <a:pt x="16424" y="25393"/>
                    <a:pt x="17098" y="25366"/>
                    <a:pt x="17774" y="25323"/>
                  </a:cubicBezTo>
                  <a:lnTo>
                    <a:pt x="17774" y="25323"/>
                  </a:lnTo>
                  <a:cubicBezTo>
                    <a:pt x="17635" y="26106"/>
                    <a:pt x="17542" y="26896"/>
                    <a:pt x="17494" y="27690"/>
                  </a:cubicBezTo>
                  <a:cubicBezTo>
                    <a:pt x="17332" y="30355"/>
                    <a:pt x="17678" y="33006"/>
                    <a:pt x="18313" y="35555"/>
                  </a:cubicBezTo>
                  <a:cubicBezTo>
                    <a:pt x="18626" y="36832"/>
                    <a:pt x="19044" y="38077"/>
                    <a:pt x="19512" y="39300"/>
                  </a:cubicBezTo>
                  <a:cubicBezTo>
                    <a:pt x="19986" y="40520"/>
                    <a:pt x="20505" y="41717"/>
                    <a:pt x="21123" y="42881"/>
                  </a:cubicBezTo>
                  <a:cubicBezTo>
                    <a:pt x="21739" y="44046"/>
                    <a:pt x="22452" y="45172"/>
                    <a:pt x="23321" y="46188"/>
                  </a:cubicBezTo>
                  <a:cubicBezTo>
                    <a:pt x="24192" y="47201"/>
                    <a:pt x="25197" y="48114"/>
                    <a:pt x="26380" y="48786"/>
                  </a:cubicBezTo>
                  <a:cubicBezTo>
                    <a:pt x="27558" y="49444"/>
                    <a:pt x="28864" y="49878"/>
                    <a:pt x="30213" y="49982"/>
                  </a:cubicBezTo>
                  <a:cubicBezTo>
                    <a:pt x="30401" y="49996"/>
                    <a:pt x="30590" y="50003"/>
                    <a:pt x="30779" y="50003"/>
                  </a:cubicBezTo>
                  <a:cubicBezTo>
                    <a:pt x="31942" y="50003"/>
                    <a:pt x="33113" y="49737"/>
                    <a:pt x="34133" y="49167"/>
                  </a:cubicBezTo>
                  <a:cubicBezTo>
                    <a:pt x="34282" y="49087"/>
                    <a:pt x="34338" y="48902"/>
                    <a:pt x="34260" y="48752"/>
                  </a:cubicBezTo>
                  <a:cubicBezTo>
                    <a:pt x="34205" y="48646"/>
                    <a:pt x="34097" y="48586"/>
                    <a:pt x="33986" y="48586"/>
                  </a:cubicBezTo>
                  <a:cubicBezTo>
                    <a:pt x="33938" y="48586"/>
                    <a:pt x="33890" y="48597"/>
                    <a:pt x="33845" y="48620"/>
                  </a:cubicBezTo>
                  <a:lnTo>
                    <a:pt x="33843" y="48621"/>
                  </a:lnTo>
                  <a:cubicBezTo>
                    <a:pt x="33001" y="49036"/>
                    <a:pt x="32069" y="49224"/>
                    <a:pt x="31135" y="49224"/>
                  </a:cubicBezTo>
                  <a:cubicBezTo>
                    <a:pt x="30853" y="49224"/>
                    <a:pt x="30570" y="49206"/>
                    <a:pt x="30290" y="49173"/>
                  </a:cubicBezTo>
                  <a:cubicBezTo>
                    <a:pt x="29079" y="49033"/>
                    <a:pt x="27907" y="48592"/>
                    <a:pt x="26869" y="47958"/>
                  </a:cubicBezTo>
                  <a:cubicBezTo>
                    <a:pt x="25837" y="47320"/>
                    <a:pt x="24942" y="46448"/>
                    <a:pt x="24178" y="45484"/>
                  </a:cubicBezTo>
                  <a:cubicBezTo>
                    <a:pt x="23413" y="44516"/>
                    <a:pt x="22788" y="43434"/>
                    <a:pt x="22228" y="42316"/>
                  </a:cubicBezTo>
                  <a:cubicBezTo>
                    <a:pt x="21673" y="41195"/>
                    <a:pt x="21200" y="40017"/>
                    <a:pt x="20777" y="38832"/>
                  </a:cubicBezTo>
                  <a:cubicBezTo>
                    <a:pt x="20361" y="37642"/>
                    <a:pt x="19994" y="36437"/>
                    <a:pt x="19717" y="35215"/>
                  </a:cubicBezTo>
                  <a:cubicBezTo>
                    <a:pt x="19160" y="32773"/>
                    <a:pt x="18889" y="30263"/>
                    <a:pt x="19090" y="27798"/>
                  </a:cubicBezTo>
                  <a:cubicBezTo>
                    <a:pt x="19153" y="26917"/>
                    <a:pt x="19276" y="26041"/>
                    <a:pt x="19460" y="25177"/>
                  </a:cubicBezTo>
                  <a:cubicBezTo>
                    <a:pt x="20832" y="25032"/>
                    <a:pt x="22194" y="24820"/>
                    <a:pt x="23548" y="24540"/>
                  </a:cubicBezTo>
                  <a:cubicBezTo>
                    <a:pt x="24829" y="24267"/>
                    <a:pt x="26102" y="23946"/>
                    <a:pt x="27354" y="23558"/>
                  </a:cubicBezTo>
                  <a:cubicBezTo>
                    <a:pt x="28604" y="23165"/>
                    <a:pt x="29843" y="22728"/>
                    <a:pt x="31052" y="22220"/>
                  </a:cubicBezTo>
                  <a:cubicBezTo>
                    <a:pt x="32259" y="21706"/>
                    <a:pt x="33446" y="21145"/>
                    <a:pt x="34604" y="20525"/>
                  </a:cubicBezTo>
                  <a:cubicBezTo>
                    <a:pt x="35199" y="20207"/>
                    <a:pt x="35795" y="19843"/>
                    <a:pt x="36353" y="19395"/>
                  </a:cubicBezTo>
                  <a:cubicBezTo>
                    <a:pt x="36911" y="18947"/>
                    <a:pt x="37447" y="18408"/>
                    <a:pt x="37845" y="17701"/>
                  </a:cubicBezTo>
                  <a:cubicBezTo>
                    <a:pt x="38045" y="17331"/>
                    <a:pt x="38186" y="16933"/>
                    <a:pt x="38262" y="16519"/>
                  </a:cubicBezTo>
                  <a:cubicBezTo>
                    <a:pt x="38332" y="16091"/>
                    <a:pt x="38317" y="15658"/>
                    <a:pt x="38236" y="15230"/>
                  </a:cubicBezTo>
                  <a:cubicBezTo>
                    <a:pt x="38136" y="14810"/>
                    <a:pt x="37973" y="14395"/>
                    <a:pt x="37733" y="14046"/>
                  </a:cubicBezTo>
                  <a:cubicBezTo>
                    <a:pt x="37497" y="13699"/>
                    <a:pt x="37219" y="13388"/>
                    <a:pt x="36911" y="13144"/>
                  </a:cubicBezTo>
                  <a:cubicBezTo>
                    <a:pt x="36301" y="12635"/>
                    <a:pt x="35615" y="12323"/>
                    <a:pt x="34923" y="12091"/>
                  </a:cubicBezTo>
                  <a:cubicBezTo>
                    <a:pt x="34575" y="11982"/>
                    <a:pt x="34222" y="11892"/>
                    <a:pt x="33863" y="11835"/>
                  </a:cubicBezTo>
                  <a:cubicBezTo>
                    <a:pt x="33503" y="11767"/>
                    <a:pt x="33137" y="11744"/>
                    <a:pt x="32797" y="11741"/>
                  </a:cubicBezTo>
                  <a:lnTo>
                    <a:pt x="32277" y="11726"/>
                  </a:lnTo>
                  <a:cubicBezTo>
                    <a:pt x="32212" y="11723"/>
                    <a:pt x="32148" y="11721"/>
                    <a:pt x="32084" y="11721"/>
                  </a:cubicBezTo>
                  <a:cubicBezTo>
                    <a:pt x="31975" y="11721"/>
                    <a:pt x="31865" y="11726"/>
                    <a:pt x="31757" y="11737"/>
                  </a:cubicBezTo>
                  <a:cubicBezTo>
                    <a:pt x="31412" y="11765"/>
                    <a:pt x="31065" y="11784"/>
                    <a:pt x="30721" y="11823"/>
                  </a:cubicBezTo>
                  <a:lnTo>
                    <a:pt x="29700" y="12004"/>
                  </a:lnTo>
                  <a:cubicBezTo>
                    <a:pt x="29362" y="12074"/>
                    <a:pt x="29034" y="12181"/>
                    <a:pt x="28701" y="12269"/>
                  </a:cubicBezTo>
                  <a:cubicBezTo>
                    <a:pt x="27385" y="12673"/>
                    <a:pt x="26143" y="13275"/>
                    <a:pt x="25003" y="14018"/>
                  </a:cubicBezTo>
                  <a:cubicBezTo>
                    <a:pt x="23858" y="14759"/>
                    <a:pt x="22842" y="15673"/>
                    <a:pt x="21928" y="16668"/>
                  </a:cubicBezTo>
                  <a:cubicBezTo>
                    <a:pt x="21021" y="17672"/>
                    <a:pt x="20221" y="18774"/>
                    <a:pt x="19589" y="19971"/>
                  </a:cubicBezTo>
                  <a:cubicBezTo>
                    <a:pt x="18954" y="21151"/>
                    <a:pt x="18475" y="22396"/>
                    <a:pt x="18132" y="23673"/>
                  </a:cubicBezTo>
                  <a:cubicBezTo>
                    <a:pt x="17328" y="23741"/>
                    <a:pt x="16522" y="23784"/>
                    <a:pt x="15715" y="23813"/>
                  </a:cubicBezTo>
                  <a:cubicBezTo>
                    <a:pt x="15364" y="23824"/>
                    <a:pt x="15015" y="23831"/>
                    <a:pt x="14668" y="23831"/>
                  </a:cubicBezTo>
                  <a:cubicBezTo>
                    <a:pt x="13767" y="23831"/>
                    <a:pt x="12882" y="23785"/>
                    <a:pt x="12007" y="23653"/>
                  </a:cubicBezTo>
                  <a:cubicBezTo>
                    <a:pt x="11408" y="23570"/>
                    <a:pt x="10816" y="23440"/>
                    <a:pt x="10238" y="23264"/>
                  </a:cubicBezTo>
                  <a:cubicBezTo>
                    <a:pt x="9664" y="23094"/>
                    <a:pt x="9113" y="22872"/>
                    <a:pt x="8611" y="22583"/>
                  </a:cubicBezTo>
                  <a:cubicBezTo>
                    <a:pt x="8109" y="22294"/>
                    <a:pt x="7639" y="21962"/>
                    <a:pt x="7261" y="21545"/>
                  </a:cubicBezTo>
                  <a:cubicBezTo>
                    <a:pt x="6885" y="21131"/>
                    <a:pt x="6561" y="20664"/>
                    <a:pt x="6342" y="20147"/>
                  </a:cubicBezTo>
                  <a:cubicBezTo>
                    <a:pt x="5891" y="19113"/>
                    <a:pt x="5822" y="17900"/>
                    <a:pt x="5966" y="16711"/>
                  </a:cubicBezTo>
                  <a:cubicBezTo>
                    <a:pt x="6117" y="15513"/>
                    <a:pt x="6499" y="14341"/>
                    <a:pt x="6963" y="13162"/>
                  </a:cubicBezTo>
                  <a:cubicBezTo>
                    <a:pt x="7425" y="11986"/>
                    <a:pt x="7947" y="10797"/>
                    <a:pt x="8361" y="9542"/>
                  </a:cubicBezTo>
                  <a:cubicBezTo>
                    <a:pt x="8778" y="8292"/>
                    <a:pt x="9062" y="6945"/>
                    <a:pt x="9034" y="5585"/>
                  </a:cubicBezTo>
                  <a:cubicBezTo>
                    <a:pt x="9002" y="4227"/>
                    <a:pt x="8668" y="2824"/>
                    <a:pt x="7767" y="1688"/>
                  </a:cubicBezTo>
                  <a:cubicBezTo>
                    <a:pt x="7292" y="1118"/>
                    <a:pt x="6678" y="731"/>
                    <a:pt x="6039" y="465"/>
                  </a:cubicBezTo>
                  <a:cubicBezTo>
                    <a:pt x="5403" y="205"/>
                    <a:pt x="4727" y="52"/>
                    <a:pt x="4042" y="13"/>
                  </a:cubicBezTo>
                  <a:cubicBezTo>
                    <a:pt x="3906" y="4"/>
                    <a:pt x="3770" y="0"/>
                    <a:pt x="363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
            <p:cNvSpPr/>
            <p:nvPr/>
          </p:nvSpPr>
          <p:spPr>
            <a:xfrm>
              <a:off x="1690100" y="4214175"/>
              <a:ext cx="1182125" cy="1177650"/>
            </a:xfrm>
            <a:custGeom>
              <a:avLst/>
              <a:gdLst/>
              <a:ahLst/>
              <a:cxnLst/>
              <a:rect l="l" t="t" r="r" b="b"/>
              <a:pathLst>
                <a:path w="47285" h="47106" extrusionOk="0">
                  <a:moveTo>
                    <a:pt x="46466" y="0"/>
                  </a:moveTo>
                  <a:cubicBezTo>
                    <a:pt x="46344" y="0"/>
                    <a:pt x="46216" y="26"/>
                    <a:pt x="46086" y="81"/>
                  </a:cubicBezTo>
                  <a:lnTo>
                    <a:pt x="45650" y="269"/>
                  </a:lnTo>
                  <a:lnTo>
                    <a:pt x="43803" y="1062"/>
                  </a:lnTo>
                  <a:lnTo>
                    <a:pt x="33335" y="5562"/>
                  </a:lnTo>
                  <a:cubicBezTo>
                    <a:pt x="33319" y="5569"/>
                    <a:pt x="33307" y="5578"/>
                    <a:pt x="33292" y="5586"/>
                  </a:cubicBezTo>
                  <a:cubicBezTo>
                    <a:pt x="33189" y="5609"/>
                    <a:pt x="33094" y="5660"/>
                    <a:pt x="33019" y="5735"/>
                  </a:cubicBezTo>
                  <a:lnTo>
                    <a:pt x="553" y="36697"/>
                  </a:lnTo>
                  <a:cubicBezTo>
                    <a:pt x="541" y="36704"/>
                    <a:pt x="530" y="36711"/>
                    <a:pt x="518" y="36720"/>
                  </a:cubicBezTo>
                  <a:lnTo>
                    <a:pt x="282" y="36955"/>
                  </a:lnTo>
                  <a:lnTo>
                    <a:pt x="227" y="37009"/>
                  </a:lnTo>
                  <a:cubicBezTo>
                    <a:pt x="221" y="37014"/>
                    <a:pt x="215" y="37022"/>
                    <a:pt x="210" y="37027"/>
                  </a:cubicBezTo>
                  <a:lnTo>
                    <a:pt x="167" y="37070"/>
                  </a:lnTo>
                  <a:cubicBezTo>
                    <a:pt x="35" y="37203"/>
                    <a:pt x="1" y="37406"/>
                    <a:pt x="84" y="37574"/>
                  </a:cubicBezTo>
                  <a:cubicBezTo>
                    <a:pt x="91" y="37590"/>
                    <a:pt x="98" y="37607"/>
                    <a:pt x="106" y="37623"/>
                  </a:cubicBezTo>
                  <a:cubicBezTo>
                    <a:pt x="122" y="37648"/>
                    <a:pt x="141" y="37672"/>
                    <a:pt x="163" y="37694"/>
                  </a:cubicBezTo>
                  <a:lnTo>
                    <a:pt x="2719" y="40260"/>
                  </a:lnTo>
                  <a:lnTo>
                    <a:pt x="4790" y="42338"/>
                  </a:lnTo>
                  <a:lnTo>
                    <a:pt x="9413" y="46976"/>
                  </a:lnTo>
                  <a:lnTo>
                    <a:pt x="9416" y="46981"/>
                  </a:lnTo>
                  <a:cubicBezTo>
                    <a:pt x="9450" y="47015"/>
                    <a:pt x="9491" y="47041"/>
                    <a:pt x="9536" y="47061"/>
                  </a:cubicBezTo>
                  <a:cubicBezTo>
                    <a:pt x="9597" y="47091"/>
                    <a:pt x="9664" y="47105"/>
                    <a:pt x="9729" y="47105"/>
                  </a:cubicBezTo>
                  <a:cubicBezTo>
                    <a:pt x="9843" y="47105"/>
                    <a:pt x="9955" y="47062"/>
                    <a:pt x="10040" y="46979"/>
                  </a:cubicBezTo>
                  <a:lnTo>
                    <a:pt x="10082" y="46936"/>
                  </a:lnTo>
                  <a:cubicBezTo>
                    <a:pt x="10089" y="46929"/>
                    <a:pt x="10096" y="46925"/>
                    <a:pt x="10102" y="46918"/>
                  </a:cubicBezTo>
                  <a:lnTo>
                    <a:pt x="10156" y="46864"/>
                  </a:lnTo>
                  <a:lnTo>
                    <a:pt x="10392" y="46629"/>
                  </a:lnTo>
                  <a:cubicBezTo>
                    <a:pt x="10399" y="46618"/>
                    <a:pt x="10407" y="46606"/>
                    <a:pt x="10415" y="46594"/>
                  </a:cubicBezTo>
                  <a:lnTo>
                    <a:pt x="41543" y="14183"/>
                  </a:lnTo>
                  <a:cubicBezTo>
                    <a:pt x="41616" y="14108"/>
                    <a:pt x="41668" y="14014"/>
                    <a:pt x="41692" y="13913"/>
                  </a:cubicBezTo>
                  <a:cubicBezTo>
                    <a:pt x="41694" y="13903"/>
                    <a:pt x="41693" y="13893"/>
                    <a:pt x="41695" y="13882"/>
                  </a:cubicBezTo>
                  <a:cubicBezTo>
                    <a:pt x="41785" y="13673"/>
                    <a:pt x="42171" y="12787"/>
                    <a:pt x="42699" y="11570"/>
                  </a:cubicBezTo>
                  <a:lnTo>
                    <a:pt x="42847" y="11225"/>
                  </a:lnTo>
                  <a:lnTo>
                    <a:pt x="43359" y="10048"/>
                  </a:lnTo>
                  <a:lnTo>
                    <a:pt x="43662" y="9348"/>
                  </a:lnTo>
                  <a:lnTo>
                    <a:pt x="44035" y="8491"/>
                  </a:lnTo>
                  <a:cubicBezTo>
                    <a:pt x="44113" y="8307"/>
                    <a:pt x="44193" y="8124"/>
                    <a:pt x="44274" y="7939"/>
                  </a:cubicBezTo>
                  <a:lnTo>
                    <a:pt x="44542" y="7320"/>
                  </a:lnTo>
                  <a:cubicBezTo>
                    <a:pt x="44664" y="7038"/>
                    <a:pt x="44786" y="6757"/>
                    <a:pt x="44907" y="6479"/>
                  </a:cubicBezTo>
                  <a:lnTo>
                    <a:pt x="45207" y="5789"/>
                  </a:lnTo>
                  <a:lnTo>
                    <a:pt x="45952" y="4071"/>
                  </a:lnTo>
                  <a:cubicBezTo>
                    <a:pt x="46049" y="3850"/>
                    <a:pt x="46142" y="3637"/>
                    <a:pt x="46229" y="3435"/>
                  </a:cubicBezTo>
                  <a:cubicBezTo>
                    <a:pt x="46265" y="3351"/>
                    <a:pt x="46300" y="3271"/>
                    <a:pt x="46335" y="3191"/>
                  </a:cubicBezTo>
                  <a:cubicBezTo>
                    <a:pt x="46392" y="3058"/>
                    <a:pt x="46448" y="2929"/>
                    <a:pt x="46501" y="2807"/>
                  </a:cubicBezTo>
                  <a:cubicBezTo>
                    <a:pt x="46752" y="2229"/>
                    <a:pt x="46950" y="1774"/>
                    <a:pt x="47070" y="1498"/>
                  </a:cubicBezTo>
                  <a:lnTo>
                    <a:pt x="47155" y="1300"/>
                  </a:lnTo>
                  <a:cubicBezTo>
                    <a:pt x="47161" y="1289"/>
                    <a:pt x="47165" y="1276"/>
                    <a:pt x="47169" y="1267"/>
                  </a:cubicBezTo>
                  <a:cubicBezTo>
                    <a:pt x="47189" y="1224"/>
                    <a:pt x="47199" y="1199"/>
                    <a:pt x="47199" y="1199"/>
                  </a:cubicBezTo>
                  <a:cubicBezTo>
                    <a:pt x="47257" y="1070"/>
                    <a:pt x="47284" y="930"/>
                    <a:pt x="47281" y="789"/>
                  </a:cubicBezTo>
                  <a:cubicBezTo>
                    <a:pt x="47280" y="746"/>
                    <a:pt x="47275" y="705"/>
                    <a:pt x="47268" y="662"/>
                  </a:cubicBezTo>
                  <a:cubicBezTo>
                    <a:pt x="47246" y="542"/>
                    <a:pt x="47197" y="427"/>
                    <a:pt x="47123" y="328"/>
                  </a:cubicBezTo>
                  <a:cubicBezTo>
                    <a:pt x="47076" y="264"/>
                    <a:pt x="47019" y="207"/>
                    <a:pt x="46955" y="160"/>
                  </a:cubicBezTo>
                  <a:cubicBezTo>
                    <a:pt x="46820" y="59"/>
                    <a:pt x="46651" y="0"/>
                    <a:pt x="46466"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
            <p:cNvSpPr/>
            <p:nvPr/>
          </p:nvSpPr>
          <p:spPr>
            <a:xfrm>
              <a:off x="2510025" y="4213675"/>
              <a:ext cx="366950" cy="368375"/>
            </a:xfrm>
            <a:custGeom>
              <a:avLst/>
              <a:gdLst/>
              <a:ahLst/>
              <a:cxnLst/>
              <a:rect l="l" t="t" r="r" b="b"/>
              <a:pathLst>
                <a:path w="14678" h="14735" extrusionOk="0">
                  <a:moveTo>
                    <a:pt x="13688" y="1"/>
                  </a:moveTo>
                  <a:cubicBezTo>
                    <a:pt x="13559" y="1"/>
                    <a:pt x="13424" y="30"/>
                    <a:pt x="13287" y="93"/>
                  </a:cubicBezTo>
                  <a:lnTo>
                    <a:pt x="680" y="5897"/>
                  </a:lnTo>
                  <a:cubicBezTo>
                    <a:pt x="153" y="6140"/>
                    <a:pt x="94" y="6684"/>
                    <a:pt x="49" y="7156"/>
                  </a:cubicBezTo>
                  <a:cubicBezTo>
                    <a:pt x="1" y="7651"/>
                    <a:pt x="23" y="8133"/>
                    <a:pt x="89" y="8611"/>
                  </a:cubicBezTo>
                  <a:cubicBezTo>
                    <a:pt x="225" y="9582"/>
                    <a:pt x="544" y="10501"/>
                    <a:pt x="1031" y="11302"/>
                  </a:cubicBezTo>
                  <a:cubicBezTo>
                    <a:pt x="2369" y="13508"/>
                    <a:pt x="4879" y="14735"/>
                    <a:pt x="7595" y="14735"/>
                  </a:cubicBezTo>
                  <a:cubicBezTo>
                    <a:pt x="7629" y="14735"/>
                    <a:pt x="7664" y="14735"/>
                    <a:pt x="7699" y="14734"/>
                  </a:cubicBezTo>
                  <a:cubicBezTo>
                    <a:pt x="8293" y="14726"/>
                    <a:pt x="8991" y="14639"/>
                    <a:pt x="9229" y="14049"/>
                  </a:cubicBezTo>
                  <a:lnTo>
                    <a:pt x="14428" y="1180"/>
                  </a:lnTo>
                  <a:cubicBezTo>
                    <a:pt x="14678" y="562"/>
                    <a:pt x="14255" y="1"/>
                    <a:pt x="1368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
            <p:cNvSpPr/>
            <p:nvPr/>
          </p:nvSpPr>
          <p:spPr>
            <a:xfrm>
              <a:off x="2619550" y="4274825"/>
              <a:ext cx="235200" cy="307225"/>
            </a:xfrm>
            <a:custGeom>
              <a:avLst/>
              <a:gdLst/>
              <a:ahLst/>
              <a:cxnLst/>
              <a:rect l="l" t="t" r="r" b="b"/>
              <a:pathLst>
                <a:path w="9408" h="12289" extrusionOk="0">
                  <a:moveTo>
                    <a:pt x="9407" y="318"/>
                  </a:moveTo>
                  <a:lnTo>
                    <a:pt x="8810" y="1795"/>
                  </a:lnTo>
                  <a:lnTo>
                    <a:pt x="8810" y="1795"/>
                  </a:lnTo>
                  <a:cubicBezTo>
                    <a:pt x="8810" y="1796"/>
                    <a:pt x="8810" y="1796"/>
                    <a:pt x="8810" y="1796"/>
                  </a:cubicBezTo>
                  <a:lnTo>
                    <a:pt x="9407" y="318"/>
                  </a:lnTo>
                  <a:close/>
                  <a:moveTo>
                    <a:pt x="7480" y="0"/>
                  </a:moveTo>
                  <a:cubicBezTo>
                    <a:pt x="5468" y="4116"/>
                    <a:pt x="2912" y="8048"/>
                    <a:pt x="1" y="11668"/>
                  </a:cubicBezTo>
                  <a:cubicBezTo>
                    <a:pt x="990" y="12075"/>
                    <a:pt x="2086" y="12289"/>
                    <a:pt x="3217" y="12289"/>
                  </a:cubicBezTo>
                  <a:cubicBezTo>
                    <a:pt x="3250" y="12289"/>
                    <a:pt x="3284" y="12289"/>
                    <a:pt x="3318" y="12288"/>
                  </a:cubicBezTo>
                  <a:cubicBezTo>
                    <a:pt x="3912" y="12280"/>
                    <a:pt x="4610" y="12192"/>
                    <a:pt x="4848" y="11603"/>
                  </a:cubicBezTo>
                  <a:lnTo>
                    <a:pt x="8810" y="1795"/>
                  </a:lnTo>
                  <a:lnTo>
                    <a:pt x="8810" y="1795"/>
                  </a:lnTo>
                  <a:cubicBezTo>
                    <a:pt x="8494" y="1112"/>
                    <a:pt x="8042" y="501"/>
                    <a:pt x="7480"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
            <p:cNvSpPr/>
            <p:nvPr/>
          </p:nvSpPr>
          <p:spPr>
            <a:xfrm>
              <a:off x="2767075" y="4213675"/>
              <a:ext cx="109925" cy="106050"/>
            </a:xfrm>
            <a:custGeom>
              <a:avLst/>
              <a:gdLst/>
              <a:ahLst/>
              <a:cxnLst/>
              <a:rect l="l" t="t" r="r" b="b"/>
              <a:pathLst>
                <a:path w="4397" h="4242" extrusionOk="0">
                  <a:moveTo>
                    <a:pt x="3406" y="1"/>
                  </a:moveTo>
                  <a:cubicBezTo>
                    <a:pt x="3278" y="1"/>
                    <a:pt x="3142" y="30"/>
                    <a:pt x="3006" y="93"/>
                  </a:cubicBezTo>
                  <a:lnTo>
                    <a:pt x="0" y="1476"/>
                  </a:lnTo>
                  <a:cubicBezTo>
                    <a:pt x="535" y="1689"/>
                    <a:pt x="1033" y="1986"/>
                    <a:pt x="1476" y="2355"/>
                  </a:cubicBezTo>
                  <a:cubicBezTo>
                    <a:pt x="2083" y="2864"/>
                    <a:pt x="2569" y="3510"/>
                    <a:pt x="2909" y="4242"/>
                  </a:cubicBezTo>
                  <a:cubicBezTo>
                    <a:pt x="3623" y="2475"/>
                    <a:pt x="4146" y="1180"/>
                    <a:pt x="4146" y="1180"/>
                  </a:cubicBezTo>
                  <a:cubicBezTo>
                    <a:pt x="4397" y="562"/>
                    <a:pt x="3973" y="1"/>
                    <a:pt x="34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
            <p:cNvSpPr/>
            <p:nvPr/>
          </p:nvSpPr>
          <p:spPr>
            <a:xfrm>
              <a:off x="1713975" y="4361325"/>
              <a:ext cx="1031075" cy="1052850"/>
            </a:xfrm>
            <a:custGeom>
              <a:avLst/>
              <a:gdLst/>
              <a:ahLst/>
              <a:cxnLst/>
              <a:rect l="l" t="t" r="r" b="b"/>
              <a:pathLst>
                <a:path w="41243" h="42114" extrusionOk="0">
                  <a:moveTo>
                    <a:pt x="32593" y="1"/>
                  </a:moveTo>
                  <a:cubicBezTo>
                    <a:pt x="32465" y="1"/>
                    <a:pt x="32328" y="53"/>
                    <a:pt x="32211" y="170"/>
                  </a:cubicBezTo>
                  <a:lnTo>
                    <a:pt x="227" y="32271"/>
                  </a:lnTo>
                  <a:cubicBezTo>
                    <a:pt x="21" y="32476"/>
                    <a:pt x="0" y="32787"/>
                    <a:pt x="180" y="32958"/>
                  </a:cubicBezTo>
                  <a:lnTo>
                    <a:pt x="9667" y="42005"/>
                  </a:lnTo>
                  <a:cubicBezTo>
                    <a:pt x="9743" y="42078"/>
                    <a:pt x="9843" y="42113"/>
                    <a:pt x="9947" y="42113"/>
                  </a:cubicBezTo>
                  <a:cubicBezTo>
                    <a:pt x="10089" y="42113"/>
                    <a:pt x="10239" y="42049"/>
                    <a:pt x="10352" y="41926"/>
                  </a:cubicBezTo>
                  <a:lnTo>
                    <a:pt x="40948" y="8398"/>
                  </a:lnTo>
                  <a:cubicBezTo>
                    <a:pt x="41243" y="8075"/>
                    <a:pt x="41078" y="7620"/>
                    <a:pt x="40698" y="7620"/>
                  </a:cubicBezTo>
                  <a:cubicBezTo>
                    <a:pt x="40675" y="7620"/>
                    <a:pt x="40652" y="7622"/>
                    <a:pt x="40627" y="7625"/>
                  </a:cubicBezTo>
                  <a:lnTo>
                    <a:pt x="37282" y="8104"/>
                  </a:lnTo>
                  <a:cubicBezTo>
                    <a:pt x="37239" y="8110"/>
                    <a:pt x="37198" y="8113"/>
                    <a:pt x="37157" y="8113"/>
                  </a:cubicBezTo>
                  <a:cubicBezTo>
                    <a:pt x="36657" y="8113"/>
                    <a:pt x="36319" y="7666"/>
                    <a:pt x="36461" y="7140"/>
                  </a:cubicBezTo>
                  <a:lnTo>
                    <a:pt x="37114" y="4711"/>
                  </a:lnTo>
                  <a:cubicBezTo>
                    <a:pt x="37258" y="4174"/>
                    <a:pt x="36907" y="3737"/>
                    <a:pt x="36417" y="3737"/>
                  </a:cubicBezTo>
                  <a:cubicBezTo>
                    <a:pt x="36326" y="3737"/>
                    <a:pt x="36230" y="3752"/>
                    <a:pt x="36131" y="3785"/>
                  </a:cubicBezTo>
                  <a:lnTo>
                    <a:pt x="33556" y="4636"/>
                  </a:lnTo>
                  <a:cubicBezTo>
                    <a:pt x="33458" y="4669"/>
                    <a:pt x="33362" y="4684"/>
                    <a:pt x="33270" y="4684"/>
                  </a:cubicBezTo>
                  <a:cubicBezTo>
                    <a:pt x="32823" y="4684"/>
                    <a:pt x="32484" y="4321"/>
                    <a:pt x="32548" y="3831"/>
                  </a:cubicBezTo>
                  <a:lnTo>
                    <a:pt x="32995" y="472"/>
                  </a:lnTo>
                  <a:cubicBezTo>
                    <a:pt x="33034" y="184"/>
                    <a:pt x="32831" y="1"/>
                    <a:pt x="3259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
            <p:cNvSpPr/>
            <p:nvPr/>
          </p:nvSpPr>
          <p:spPr>
            <a:xfrm>
              <a:off x="1888925" y="4551850"/>
              <a:ext cx="856125" cy="862325"/>
            </a:xfrm>
            <a:custGeom>
              <a:avLst/>
              <a:gdLst/>
              <a:ahLst/>
              <a:cxnLst/>
              <a:rect l="l" t="t" r="r" b="b"/>
              <a:pathLst>
                <a:path w="34245" h="34493" extrusionOk="0">
                  <a:moveTo>
                    <a:pt x="33701" y="0"/>
                  </a:moveTo>
                  <a:cubicBezTo>
                    <a:pt x="33678" y="0"/>
                    <a:pt x="33654" y="2"/>
                    <a:pt x="33629" y="6"/>
                  </a:cubicBezTo>
                  <a:lnTo>
                    <a:pt x="30285" y="483"/>
                  </a:lnTo>
                  <a:cubicBezTo>
                    <a:pt x="30242" y="490"/>
                    <a:pt x="30200" y="493"/>
                    <a:pt x="30159" y="493"/>
                  </a:cubicBezTo>
                  <a:cubicBezTo>
                    <a:pt x="29904" y="493"/>
                    <a:pt x="29693" y="376"/>
                    <a:pt x="29565" y="193"/>
                  </a:cubicBezTo>
                  <a:lnTo>
                    <a:pt x="1" y="31840"/>
                  </a:lnTo>
                  <a:lnTo>
                    <a:pt x="2669" y="34384"/>
                  </a:lnTo>
                  <a:cubicBezTo>
                    <a:pt x="2746" y="34457"/>
                    <a:pt x="2846" y="34492"/>
                    <a:pt x="2950" y="34492"/>
                  </a:cubicBezTo>
                  <a:cubicBezTo>
                    <a:pt x="3092" y="34492"/>
                    <a:pt x="3241" y="34428"/>
                    <a:pt x="3354" y="34305"/>
                  </a:cubicBezTo>
                  <a:lnTo>
                    <a:pt x="33950" y="777"/>
                  </a:lnTo>
                  <a:cubicBezTo>
                    <a:pt x="34244" y="454"/>
                    <a:pt x="34081" y="0"/>
                    <a:pt x="3370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
            <p:cNvSpPr/>
            <p:nvPr/>
          </p:nvSpPr>
          <p:spPr>
            <a:xfrm>
              <a:off x="1713975" y="4361350"/>
              <a:ext cx="825850" cy="886450"/>
            </a:xfrm>
            <a:custGeom>
              <a:avLst/>
              <a:gdLst/>
              <a:ahLst/>
              <a:cxnLst/>
              <a:rect l="l" t="t" r="r" b="b"/>
              <a:pathLst>
                <a:path w="33034" h="35458" extrusionOk="0">
                  <a:moveTo>
                    <a:pt x="32592" y="1"/>
                  </a:moveTo>
                  <a:cubicBezTo>
                    <a:pt x="32465" y="1"/>
                    <a:pt x="32328" y="53"/>
                    <a:pt x="32211" y="169"/>
                  </a:cubicBezTo>
                  <a:lnTo>
                    <a:pt x="227" y="32270"/>
                  </a:lnTo>
                  <a:cubicBezTo>
                    <a:pt x="21" y="32475"/>
                    <a:pt x="0" y="32787"/>
                    <a:pt x="180" y="32957"/>
                  </a:cubicBezTo>
                  <a:lnTo>
                    <a:pt x="2801" y="35458"/>
                  </a:lnTo>
                  <a:lnTo>
                    <a:pt x="32690" y="4407"/>
                  </a:lnTo>
                  <a:cubicBezTo>
                    <a:pt x="32576" y="4257"/>
                    <a:pt x="32518" y="4057"/>
                    <a:pt x="32548" y="3830"/>
                  </a:cubicBezTo>
                  <a:lnTo>
                    <a:pt x="32995" y="472"/>
                  </a:lnTo>
                  <a:cubicBezTo>
                    <a:pt x="33034" y="184"/>
                    <a:pt x="32831" y="1"/>
                    <a:pt x="32592"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
            <p:cNvSpPr/>
            <p:nvPr/>
          </p:nvSpPr>
          <p:spPr>
            <a:xfrm>
              <a:off x="2806525" y="4213675"/>
              <a:ext cx="70450" cy="106050"/>
            </a:xfrm>
            <a:custGeom>
              <a:avLst/>
              <a:gdLst/>
              <a:ahLst/>
              <a:cxnLst/>
              <a:rect l="l" t="t" r="r" b="b"/>
              <a:pathLst>
                <a:path w="2818" h="4242" extrusionOk="0">
                  <a:moveTo>
                    <a:pt x="1827" y="1"/>
                  </a:moveTo>
                  <a:cubicBezTo>
                    <a:pt x="1699" y="1"/>
                    <a:pt x="1563" y="30"/>
                    <a:pt x="1427" y="93"/>
                  </a:cubicBezTo>
                  <a:lnTo>
                    <a:pt x="996" y="291"/>
                  </a:lnTo>
                  <a:cubicBezTo>
                    <a:pt x="681" y="1014"/>
                    <a:pt x="350" y="1733"/>
                    <a:pt x="1" y="2446"/>
                  </a:cubicBezTo>
                  <a:cubicBezTo>
                    <a:pt x="563" y="2947"/>
                    <a:pt x="1016" y="3558"/>
                    <a:pt x="1331" y="4242"/>
                  </a:cubicBezTo>
                  <a:lnTo>
                    <a:pt x="1928" y="2764"/>
                  </a:lnTo>
                  <a:lnTo>
                    <a:pt x="2003" y="2582"/>
                  </a:lnTo>
                  <a:lnTo>
                    <a:pt x="2019" y="2541"/>
                  </a:lnTo>
                  <a:cubicBezTo>
                    <a:pt x="2045" y="2475"/>
                    <a:pt x="2072" y="2410"/>
                    <a:pt x="2097" y="2348"/>
                  </a:cubicBezTo>
                  <a:cubicBezTo>
                    <a:pt x="2177" y="2150"/>
                    <a:pt x="2248" y="1973"/>
                    <a:pt x="2310" y="1820"/>
                  </a:cubicBezTo>
                  <a:lnTo>
                    <a:pt x="2362" y="1691"/>
                  </a:lnTo>
                  <a:cubicBezTo>
                    <a:pt x="2378" y="1654"/>
                    <a:pt x="2391" y="1621"/>
                    <a:pt x="2403" y="1588"/>
                  </a:cubicBezTo>
                  <a:cubicBezTo>
                    <a:pt x="2458" y="1455"/>
                    <a:pt x="2499" y="1352"/>
                    <a:pt x="2526" y="1283"/>
                  </a:cubicBezTo>
                  <a:lnTo>
                    <a:pt x="2540" y="1248"/>
                  </a:lnTo>
                  <a:lnTo>
                    <a:pt x="2567" y="1180"/>
                  </a:lnTo>
                  <a:cubicBezTo>
                    <a:pt x="2818" y="562"/>
                    <a:pt x="2395" y="1"/>
                    <a:pt x="182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
            <p:cNvSpPr/>
            <p:nvPr/>
          </p:nvSpPr>
          <p:spPr>
            <a:xfrm>
              <a:off x="1713950" y="5157250"/>
              <a:ext cx="270125" cy="257225"/>
            </a:xfrm>
            <a:custGeom>
              <a:avLst/>
              <a:gdLst/>
              <a:ahLst/>
              <a:cxnLst/>
              <a:rect l="l" t="t" r="r" b="b"/>
              <a:pathLst>
                <a:path w="10805" h="10289" extrusionOk="0">
                  <a:moveTo>
                    <a:pt x="833" y="0"/>
                  </a:moveTo>
                  <a:cubicBezTo>
                    <a:pt x="716" y="0"/>
                    <a:pt x="599" y="47"/>
                    <a:pt x="512" y="139"/>
                  </a:cubicBezTo>
                  <a:lnTo>
                    <a:pt x="170" y="497"/>
                  </a:lnTo>
                  <a:cubicBezTo>
                    <a:pt x="0" y="674"/>
                    <a:pt x="7" y="955"/>
                    <a:pt x="185" y="1125"/>
                  </a:cubicBezTo>
                  <a:lnTo>
                    <a:pt x="9664" y="10165"/>
                  </a:lnTo>
                  <a:cubicBezTo>
                    <a:pt x="9750" y="10247"/>
                    <a:pt x="9861" y="10288"/>
                    <a:pt x="9971" y="10288"/>
                  </a:cubicBezTo>
                  <a:cubicBezTo>
                    <a:pt x="10088" y="10288"/>
                    <a:pt x="10205" y="10242"/>
                    <a:pt x="10293" y="10150"/>
                  </a:cubicBezTo>
                  <a:lnTo>
                    <a:pt x="10635" y="9791"/>
                  </a:lnTo>
                  <a:cubicBezTo>
                    <a:pt x="10804" y="9613"/>
                    <a:pt x="10798" y="9332"/>
                    <a:pt x="10620" y="9163"/>
                  </a:cubicBezTo>
                  <a:lnTo>
                    <a:pt x="1141" y="123"/>
                  </a:lnTo>
                  <a:cubicBezTo>
                    <a:pt x="1054" y="41"/>
                    <a:pt x="944" y="0"/>
                    <a:pt x="83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ercentages">
  <p:cSld name="SECTION_TITLE_AND_DESCRIPTION_1_1_2">
    <p:spTree>
      <p:nvGrpSpPr>
        <p:cNvPr id="1" name="Shape 1209"/>
        <p:cNvGrpSpPr/>
        <p:nvPr/>
      </p:nvGrpSpPr>
      <p:grpSpPr>
        <a:xfrm>
          <a:off x="0" y="0"/>
          <a:ext cx="0" cy="0"/>
          <a:chOff x="0" y="0"/>
          <a:chExt cx="0" cy="0"/>
        </a:xfrm>
      </p:grpSpPr>
      <p:grpSp>
        <p:nvGrpSpPr>
          <p:cNvPr id="1210" name="Google Shape;1210;p23"/>
          <p:cNvGrpSpPr/>
          <p:nvPr/>
        </p:nvGrpSpPr>
        <p:grpSpPr>
          <a:xfrm>
            <a:off x="-119100" y="-16593"/>
            <a:ext cx="9382200" cy="5250878"/>
            <a:chOff x="-119100" y="-64178"/>
            <a:chExt cx="9382200" cy="5250878"/>
          </a:xfrm>
        </p:grpSpPr>
        <p:grpSp>
          <p:nvGrpSpPr>
            <p:cNvPr id="1211" name="Google Shape;1211;p23"/>
            <p:cNvGrpSpPr/>
            <p:nvPr/>
          </p:nvGrpSpPr>
          <p:grpSpPr>
            <a:xfrm>
              <a:off x="-119100" y="-57269"/>
              <a:ext cx="9382200" cy="5243970"/>
              <a:chOff x="-83362" y="-66754"/>
              <a:chExt cx="9382200" cy="5243970"/>
            </a:xfrm>
          </p:grpSpPr>
          <p:cxnSp>
            <p:nvCxnSpPr>
              <p:cNvPr id="1212" name="Google Shape;1212;p23"/>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13" name="Google Shape;1213;p23"/>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14" name="Google Shape;1214;p23"/>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15" name="Google Shape;1215;p23"/>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16" name="Google Shape;1216;p23"/>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17" name="Google Shape;1217;p23"/>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18" name="Google Shape;1218;p23"/>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19" name="Google Shape;1219;p23"/>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20" name="Google Shape;1220;p23"/>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21" name="Google Shape;1221;p23"/>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22" name="Google Shape;1222;p23"/>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23" name="Google Shape;1223;p23"/>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24" name="Google Shape;1224;p23"/>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1225" name="Google Shape;1225;p23"/>
            <p:cNvGrpSpPr/>
            <p:nvPr/>
          </p:nvGrpSpPr>
          <p:grpSpPr>
            <a:xfrm>
              <a:off x="212142" y="-64178"/>
              <a:ext cx="8809975" cy="5214627"/>
              <a:chOff x="299872" y="-35537"/>
              <a:chExt cx="8809975" cy="5214627"/>
            </a:xfrm>
          </p:grpSpPr>
          <p:grpSp>
            <p:nvGrpSpPr>
              <p:cNvPr id="1226" name="Google Shape;1226;p23"/>
              <p:cNvGrpSpPr/>
              <p:nvPr/>
            </p:nvGrpSpPr>
            <p:grpSpPr>
              <a:xfrm rot="5400000">
                <a:off x="1669520" y="-1405185"/>
                <a:ext cx="5214627" cy="7953923"/>
                <a:chOff x="-83362" y="-2664949"/>
                <a:chExt cx="9382200" cy="7433573"/>
              </a:xfrm>
            </p:grpSpPr>
            <p:cxnSp>
              <p:nvCxnSpPr>
                <p:cNvPr id="1227" name="Google Shape;1227;p23"/>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28" name="Google Shape;1228;p23"/>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29" name="Google Shape;1229;p23"/>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30" name="Google Shape;1230;p23"/>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31" name="Google Shape;1231;p23"/>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32" name="Google Shape;1232;p23"/>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33" name="Google Shape;1233;p23"/>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34" name="Google Shape;1234;p23"/>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35" name="Google Shape;1235;p23"/>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36" name="Google Shape;1236;p23"/>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37" name="Google Shape;1237;p23"/>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38" name="Google Shape;1238;p23"/>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39" name="Google Shape;1239;p23"/>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40" name="Google Shape;1240;p23"/>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41" name="Google Shape;1241;p23"/>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42" name="Google Shape;1242;p23"/>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43" name="Google Shape;1243;p23"/>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44" name="Google Shape;1244;p23"/>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45" name="Google Shape;1245;p23"/>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1246" name="Google Shape;1246;p23"/>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1247" name="Google Shape;1247;p23"/>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1248" name="Google Shape;1248;p23"/>
          <p:cNvSpPr txBox="1">
            <a:spLocks noGrp="1"/>
          </p:cNvSpPr>
          <p:nvPr>
            <p:ph type="title"/>
          </p:nvPr>
        </p:nvSpPr>
        <p:spPr>
          <a:xfrm>
            <a:off x="819826" y="378000"/>
            <a:ext cx="3749400" cy="1033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800"/>
              <a:buNone/>
              <a:defRPr/>
            </a:lvl2pPr>
            <a:lvl3pPr lvl="2" rtl="0">
              <a:lnSpc>
                <a:spcPct val="100000"/>
              </a:lnSpc>
              <a:spcBef>
                <a:spcPts val="0"/>
              </a:spcBef>
              <a:spcAft>
                <a:spcPts val="0"/>
              </a:spcAft>
              <a:buSzPts val="2800"/>
              <a:buNone/>
              <a:defRPr/>
            </a:lvl3pPr>
            <a:lvl4pPr lvl="3" rtl="0">
              <a:lnSpc>
                <a:spcPct val="100000"/>
              </a:lnSpc>
              <a:spcBef>
                <a:spcPts val="0"/>
              </a:spcBef>
              <a:spcAft>
                <a:spcPts val="0"/>
              </a:spcAft>
              <a:buSzPts val="2800"/>
              <a:buNone/>
              <a:defRPr/>
            </a:lvl4pPr>
            <a:lvl5pPr lvl="4" rtl="0">
              <a:lnSpc>
                <a:spcPct val="100000"/>
              </a:lnSpc>
              <a:spcBef>
                <a:spcPts val="0"/>
              </a:spcBef>
              <a:spcAft>
                <a:spcPts val="0"/>
              </a:spcAft>
              <a:buSzPts val="2800"/>
              <a:buNone/>
              <a:defRPr/>
            </a:lvl5pPr>
            <a:lvl6pPr lvl="5" rtl="0">
              <a:lnSpc>
                <a:spcPct val="100000"/>
              </a:lnSpc>
              <a:spcBef>
                <a:spcPts val="0"/>
              </a:spcBef>
              <a:spcAft>
                <a:spcPts val="0"/>
              </a:spcAft>
              <a:buSzPts val="2800"/>
              <a:buNone/>
              <a:defRPr/>
            </a:lvl6pPr>
            <a:lvl7pPr lvl="6" rtl="0">
              <a:lnSpc>
                <a:spcPct val="100000"/>
              </a:lnSpc>
              <a:spcBef>
                <a:spcPts val="0"/>
              </a:spcBef>
              <a:spcAft>
                <a:spcPts val="0"/>
              </a:spcAft>
              <a:buSzPts val="2800"/>
              <a:buNone/>
              <a:defRPr/>
            </a:lvl7pPr>
            <a:lvl8pPr lvl="7" rtl="0">
              <a:lnSpc>
                <a:spcPct val="100000"/>
              </a:lnSpc>
              <a:spcBef>
                <a:spcPts val="0"/>
              </a:spcBef>
              <a:spcAft>
                <a:spcPts val="0"/>
              </a:spcAft>
              <a:buSzPts val="2800"/>
              <a:buNone/>
              <a:defRPr/>
            </a:lvl8pPr>
            <a:lvl9pPr lvl="8" rtl="0">
              <a:lnSpc>
                <a:spcPct val="100000"/>
              </a:lnSpc>
              <a:spcBef>
                <a:spcPts val="0"/>
              </a:spcBef>
              <a:spcAft>
                <a:spcPts val="0"/>
              </a:spcAft>
              <a:buSzPts val="2800"/>
              <a:buNone/>
              <a:defRPr/>
            </a:lvl9pPr>
          </a:lstStyle>
          <a:p>
            <a:endParaRPr/>
          </a:p>
        </p:txBody>
      </p:sp>
      <p:sp>
        <p:nvSpPr>
          <p:cNvPr id="1249" name="Google Shape;1249;p23"/>
          <p:cNvSpPr txBox="1">
            <a:spLocks noGrp="1"/>
          </p:cNvSpPr>
          <p:nvPr>
            <p:ph type="subTitle" idx="1"/>
          </p:nvPr>
        </p:nvSpPr>
        <p:spPr>
          <a:xfrm>
            <a:off x="1043000" y="3811100"/>
            <a:ext cx="1941600" cy="93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
        <p:nvSpPr>
          <p:cNvPr id="1250" name="Google Shape;1250;p23"/>
          <p:cNvSpPr txBox="1">
            <a:spLocks noGrp="1"/>
          </p:cNvSpPr>
          <p:nvPr>
            <p:ph type="title" idx="2" hasCustomPrompt="1"/>
          </p:nvPr>
        </p:nvSpPr>
        <p:spPr>
          <a:xfrm>
            <a:off x="1359199" y="2512000"/>
            <a:ext cx="1309200" cy="577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3200"/>
              <a:buNone/>
              <a:defRPr sz="3200">
                <a:solidFill>
                  <a:schemeClr val="dk1"/>
                </a:solidFill>
              </a:defRPr>
            </a:lvl1pPr>
            <a:lvl2pPr lvl="1" algn="ctr" rtl="0">
              <a:spcBef>
                <a:spcPts val="0"/>
              </a:spcBef>
              <a:spcAft>
                <a:spcPts val="0"/>
              </a:spcAft>
              <a:buClr>
                <a:schemeClr val="dk1"/>
              </a:buClr>
              <a:buSzPts val="3200"/>
              <a:buNone/>
              <a:defRPr sz="3200">
                <a:solidFill>
                  <a:schemeClr val="dk1"/>
                </a:solidFill>
              </a:defRPr>
            </a:lvl2pPr>
            <a:lvl3pPr lvl="2" algn="ctr" rtl="0">
              <a:spcBef>
                <a:spcPts val="0"/>
              </a:spcBef>
              <a:spcAft>
                <a:spcPts val="0"/>
              </a:spcAft>
              <a:buClr>
                <a:schemeClr val="dk1"/>
              </a:buClr>
              <a:buSzPts val="3200"/>
              <a:buNone/>
              <a:defRPr sz="3200">
                <a:solidFill>
                  <a:schemeClr val="dk1"/>
                </a:solidFill>
              </a:defRPr>
            </a:lvl3pPr>
            <a:lvl4pPr lvl="3" algn="ctr" rtl="0">
              <a:spcBef>
                <a:spcPts val="0"/>
              </a:spcBef>
              <a:spcAft>
                <a:spcPts val="0"/>
              </a:spcAft>
              <a:buClr>
                <a:schemeClr val="dk1"/>
              </a:buClr>
              <a:buSzPts val="3200"/>
              <a:buNone/>
              <a:defRPr sz="3200">
                <a:solidFill>
                  <a:schemeClr val="dk1"/>
                </a:solidFill>
              </a:defRPr>
            </a:lvl4pPr>
            <a:lvl5pPr lvl="4" algn="ctr" rtl="0">
              <a:spcBef>
                <a:spcPts val="0"/>
              </a:spcBef>
              <a:spcAft>
                <a:spcPts val="0"/>
              </a:spcAft>
              <a:buClr>
                <a:schemeClr val="dk1"/>
              </a:buClr>
              <a:buSzPts val="3200"/>
              <a:buNone/>
              <a:defRPr sz="3200">
                <a:solidFill>
                  <a:schemeClr val="dk1"/>
                </a:solidFill>
              </a:defRPr>
            </a:lvl5pPr>
            <a:lvl6pPr lvl="5" algn="ctr" rtl="0">
              <a:spcBef>
                <a:spcPts val="0"/>
              </a:spcBef>
              <a:spcAft>
                <a:spcPts val="0"/>
              </a:spcAft>
              <a:buClr>
                <a:schemeClr val="dk1"/>
              </a:buClr>
              <a:buSzPts val="3200"/>
              <a:buNone/>
              <a:defRPr sz="3200">
                <a:solidFill>
                  <a:schemeClr val="dk1"/>
                </a:solidFill>
              </a:defRPr>
            </a:lvl6pPr>
            <a:lvl7pPr lvl="6" algn="ctr" rtl="0">
              <a:spcBef>
                <a:spcPts val="0"/>
              </a:spcBef>
              <a:spcAft>
                <a:spcPts val="0"/>
              </a:spcAft>
              <a:buClr>
                <a:schemeClr val="dk1"/>
              </a:buClr>
              <a:buSzPts val="3200"/>
              <a:buNone/>
              <a:defRPr sz="3200">
                <a:solidFill>
                  <a:schemeClr val="dk1"/>
                </a:solidFill>
              </a:defRPr>
            </a:lvl7pPr>
            <a:lvl8pPr lvl="7" algn="ctr" rtl="0">
              <a:spcBef>
                <a:spcPts val="0"/>
              </a:spcBef>
              <a:spcAft>
                <a:spcPts val="0"/>
              </a:spcAft>
              <a:buClr>
                <a:schemeClr val="dk1"/>
              </a:buClr>
              <a:buSzPts val="3200"/>
              <a:buNone/>
              <a:defRPr sz="3200">
                <a:solidFill>
                  <a:schemeClr val="dk1"/>
                </a:solidFill>
              </a:defRPr>
            </a:lvl8pPr>
            <a:lvl9pPr lvl="8" algn="ctr" rtl="0">
              <a:spcBef>
                <a:spcPts val="0"/>
              </a:spcBef>
              <a:spcAft>
                <a:spcPts val="0"/>
              </a:spcAft>
              <a:buClr>
                <a:schemeClr val="dk1"/>
              </a:buClr>
              <a:buSzPts val="3200"/>
              <a:buNone/>
              <a:defRPr sz="3200">
                <a:solidFill>
                  <a:schemeClr val="dk1"/>
                </a:solidFill>
              </a:defRPr>
            </a:lvl9pPr>
          </a:lstStyle>
          <a:p>
            <a:r>
              <a:t>xx%</a:t>
            </a:r>
          </a:p>
        </p:txBody>
      </p:sp>
      <p:sp>
        <p:nvSpPr>
          <p:cNvPr id="1251" name="Google Shape;1251;p23"/>
          <p:cNvSpPr txBox="1">
            <a:spLocks noGrp="1"/>
          </p:cNvSpPr>
          <p:nvPr>
            <p:ph type="subTitle" idx="3"/>
          </p:nvPr>
        </p:nvSpPr>
        <p:spPr>
          <a:xfrm>
            <a:off x="3601200" y="3811100"/>
            <a:ext cx="1941600" cy="93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
        <p:nvSpPr>
          <p:cNvPr id="1252" name="Google Shape;1252;p23"/>
          <p:cNvSpPr txBox="1">
            <a:spLocks noGrp="1"/>
          </p:cNvSpPr>
          <p:nvPr>
            <p:ph type="title" idx="4" hasCustomPrompt="1"/>
          </p:nvPr>
        </p:nvSpPr>
        <p:spPr>
          <a:xfrm>
            <a:off x="3917399" y="2512000"/>
            <a:ext cx="1309200" cy="577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3200"/>
              <a:buNone/>
              <a:defRPr sz="3200">
                <a:solidFill>
                  <a:schemeClr val="dk1"/>
                </a:solidFill>
              </a:defRPr>
            </a:lvl1pPr>
            <a:lvl2pPr lvl="1" algn="ctr" rtl="0">
              <a:spcBef>
                <a:spcPts val="0"/>
              </a:spcBef>
              <a:spcAft>
                <a:spcPts val="0"/>
              </a:spcAft>
              <a:buClr>
                <a:schemeClr val="dk1"/>
              </a:buClr>
              <a:buSzPts val="3200"/>
              <a:buNone/>
              <a:defRPr sz="3200">
                <a:solidFill>
                  <a:schemeClr val="dk1"/>
                </a:solidFill>
              </a:defRPr>
            </a:lvl2pPr>
            <a:lvl3pPr lvl="2" algn="ctr" rtl="0">
              <a:spcBef>
                <a:spcPts val="0"/>
              </a:spcBef>
              <a:spcAft>
                <a:spcPts val="0"/>
              </a:spcAft>
              <a:buClr>
                <a:schemeClr val="dk1"/>
              </a:buClr>
              <a:buSzPts val="3200"/>
              <a:buNone/>
              <a:defRPr sz="3200">
                <a:solidFill>
                  <a:schemeClr val="dk1"/>
                </a:solidFill>
              </a:defRPr>
            </a:lvl3pPr>
            <a:lvl4pPr lvl="3" algn="ctr" rtl="0">
              <a:spcBef>
                <a:spcPts val="0"/>
              </a:spcBef>
              <a:spcAft>
                <a:spcPts val="0"/>
              </a:spcAft>
              <a:buClr>
                <a:schemeClr val="dk1"/>
              </a:buClr>
              <a:buSzPts val="3200"/>
              <a:buNone/>
              <a:defRPr sz="3200">
                <a:solidFill>
                  <a:schemeClr val="dk1"/>
                </a:solidFill>
              </a:defRPr>
            </a:lvl4pPr>
            <a:lvl5pPr lvl="4" algn="ctr" rtl="0">
              <a:spcBef>
                <a:spcPts val="0"/>
              </a:spcBef>
              <a:spcAft>
                <a:spcPts val="0"/>
              </a:spcAft>
              <a:buClr>
                <a:schemeClr val="dk1"/>
              </a:buClr>
              <a:buSzPts val="3200"/>
              <a:buNone/>
              <a:defRPr sz="3200">
                <a:solidFill>
                  <a:schemeClr val="dk1"/>
                </a:solidFill>
              </a:defRPr>
            </a:lvl5pPr>
            <a:lvl6pPr lvl="5" algn="ctr" rtl="0">
              <a:spcBef>
                <a:spcPts val="0"/>
              </a:spcBef>
              <a:spcAft>
                <a:spcPts val="0"/>
              </a:spcAft>
              <a:buClr>
                <a:schemeClr val="dk1"/>
              </a:buClr>
              <a:buSzPts val="3200"/>
              <a:buNone/>
              <a:defRPr sz="3200">
                <a:solidFill>
                  <a:schemeClr val="dk1"/>
                </a:solidFill>
              </a:defRPr>
            </a:lvl6pPr>
            <a:lvl7pPr lvl="6" algn="ctr" rtl="0">
              <a:spcBef>
                <a:spcPts val="0"/>
              </a:spcBef>
              <a:spcAft>
                <a:spcPts val="0"/>
              </a:spcAft>
              <a:buClr>
                <a:schemeClr val="dk1"/>
              </a:buClr>
              <a:buSzPts val="3200"/>
              <a:buNone/>
              <a:defRPr sz="3200">
                <a:solidFill>
                  <a:schemeClr val="dk1"/>
                </a:solidFill>
              </a:defRPr>
            </a:lvl7pPr>
            <a:lvl8pPr lvl="7" algn="ctr" rtl="0">
              <a:spcBef>
                <a:spcPts val="0"/>
              </a:spcBef>
              <a:spcAft>
                <a:spcPts val="0"/>
              </a:spcAft>
              <a:buClr>
                <a:schemeClr val="dk1"/>
              </a:buClr>
              <a:buSzPts val="3200"/>
              <a:buNone/>
              <a:defRPr sz="3200">
                <a:solidFill>
                  <a:schemeClr val="dk1"/>
                </a:solidFill>
              </a:defRPr>
            </a:lvl8pPr>
            <a:lvl9pPr lvl="8" algn="ctr" rtl="0">
              <a:spcBef>
                <a:spcPts val="0"/>
              </a:spcBef>
              <a:spcAft>
                <a:spcPts val="0"/>
              </a:spcAft>
              <a:buClr>
                <a:schemeClr val="dk1"/>
              </a:buClr>
              <a:buSzPts val="3200"/>
              <a:buNone/>
              <a:defRPr sz="3200">
                <a:solidFill>
                  <a:schemeClr val="dk1"/>
                </a:solidFill>
              </a:defRPr>
            </a:lvl9pPr>
          </a:lstStyle>
          <a:p>
            <a:r>
              <a:t>xx%</a:t>
            </a:r>
          </a:p>
        </p:txBody>
      </p:sp>
      <p:sp>
        <p:nvSpPr>
          <p:cNvPr id="1253" name="Google Shape;1253;p23"/>
          <p:cNvSpPr txBox="1">
            <a:spLocks noGrp="1"/>
          </p:cNvSpPr>
          <p:nvPr>
            <p:ph type="subTitle" idx="5"/>
          </p:nvPr>
        </p:nvSpPr>
        <p:spPr>
          <a:xfrm>
            <a:off x="6159400" y="3811100"/>
            <a:ext cx="1941600" cy="93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
        <p:nvSpPr>
          <p:cNvPr id="1254" name="Google Shape;1254;p23"/>
          <p:cNvSpPr txBox="1">
            <a:spLocks noGrp="1"/>
          </p:cNvSpPr>
          <p:nvPr>
            <p:ph type="title" idx="6" hasCustomPrompt="1"/>
          </p:nvPr>
        </p:nvSpPr>
        <p:spPr>
          <a:xfrm>
            <a:off x="6475599" y="2512000"/>
            <a:ext cx="1309200" cy="577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3200"/>
              <a:buNone/>
              <a:defRPr sz="3200">
                <a:solidFill>
                  <a:schemeClr val="dk1"/>
                </a:solidFill>
              </a:defRPr>
            </a:lvl1pPr>
            <a:lvl2pPr lvl="1" algn="ctr" rtl="0">
              <a:spcBef>
                <a:spcPts val="0"/>
              </a:spcBef>
              <a:spcAft>
                <a:spcPts val="0"/>
              </a:spcAft>
              <a:buClr>
                <a:schemeClr val="dk1"/>
              </a:buClr>
              <a:buSzPts val="3200"/>
              <a:buNone/>
              <a:defRPr sz="3200">
                <a:solidFill>
                  <a:schemeClr val="dk1"/>
                </a:solidFill>
              </a:defRPr>
            </a:lvl2pPr>
            <a:lvl3pPr lvl="2" algn="ctr" rtl="0">
              <a:spcBef>
                <a:spcPts val="0"/>
              </a:spcBef>
              <a:spcAft>
                <a:spcPts val="0"/>
              </a:spcAft>
              <a:buClr>
                <a:schemeClr val="dk1"/>
              </a:buClr>
              <a:buSzPts val="3200"/>
              <a:buNone/>
              <a:defRPr sz="3200">
                <a:solidFill>
                  <a:schemeClr val="dk1"/>
                </a:solidFill>
              </a:defRPr>
            </a:lvl3pPr>
            <a:lvl4pPr lvl="3" algn="ctr" rtl="0">
              <a:spcBef>
                <a:spcPts val="0"/>
              </a:spcBef>
              <a:spcAft>
                <a:spcPts val="0"/>
              </a:spcAft>
              <a:buClr>
                <a:schemeClr val="dk1"/>
              </a:buClr>
              <a:buSzPts val="3200"/>
              <a:buNone/>
              <a:defRPr sz="3200">
                <a:solidFill>
                  <a:schemeClr val="dk1"/>
                </a:solidFill>
              </a:defRPr>
            </a:lvl4pPr>
            <a:lvl5pPr lvl="4" algn="ctr" rtl="0">
              <a:spcBef>
                <a:spcPts val="0"/>
              </a:spcBef>
              <a:spcAft>
                <a:spcPts val="0"/>
              </a:spcAft>
              <a:buClr>
                <a:schemeClr val="dk1"/>
              </a:buClr>
              <a:buSzPts val="3200"/>
              <a:buNone/>
              <a:defRPr sz="3200">
                <a:solidFill>
                  <a:schemeClr val="dk1"/>
                </a:solidFill>
              </a:defRPr>
            </a:lvl5pPr>
            <a:lvl6pPr lvl="5" algn="ctr" rtl="0">
              <a:spcBef>
                <a:spcPts val="0"/>
              </a:spcBef>
              <a:spcAft>
                <a:spcPts val="0"/>
              </a:spcAft>
              <a:buClr>
                <a:schemeClr val="dk1"/>
              </a:buClr>
              <a:buSzPts val="3200"/>
              <a:buNone/>
              <a:defRPr sz="3200">
                <a:solidFill>
                  <a:schemeClr val="dk1"/>
                </a:solidFill>
              </a:defRPr>
            </a:lvl6pPr>
            <a:lvl7pPr lvl="6" algn="ctr" rtl="0">
              <a:spcBef>
                <a:spcPts val="0"/>
              </a:spcBef>
              <a:spcAft>
                <a:spcPts val="0"/>
              </a:spcAft>
              <a:buClr>
                <a:schemeClr val="dk1"/>
              </a:buClr>
              <a:buSzPts val="3200"/>
              <a:buNone/>
              <a:defRPr sz="3200">
                <a:solidFill>
                  <a:schemeClr val="dk1"/>
                </a:solidFill>
              </a:defRPr>
            </a:lvl7pPr>
            <a:lvl8pPr lvl="7" algn="ctr" rtl="0">
              <a:spcBef>
                <a:spcPts val="0"/>
              </a:spcBef>
              <a:spcAft>
                <a:spcPts val="0"/>
              </a:spcAft>
              <a:buClr>
                <a:schemeClr val="dk1"/>
              </a:buClr>
              <a:buSzPts val="3200"/>
              <a:buNone/>
              <a:defRPr sz="3200">
                <a:solidFill>
                  <a:schemeClr val="dk1"/>
                </a:solidFill>
              </a:defRPr>
            </a:lvl8pPr>
            <a:lvl9pPr lvl="8" algn="ctr" rtl="0">
              <a:spcBef>
                <a:spcPts val="0"/>
              </a:spcBef>
              <a:spcAft>
                <a:spcPts val="0"/>
              </a:spcAft>
              <a:buClr>
                <a:schemeClr val="dk1"/>
              </a:buClr>
              <a:buSzPts val="3200"/>
              <a:buNone/>
              <a:defRPr sz="3200">
                <a:solidFill>
                  <a:schemeClr val="dk1"/>
                </a:solidFill>
              </a:defRPr>
            </a:lvl9pPr>
          </a:lstStyle>
          <a:p>
            <a:r>
              <a:t>xx%</a:t>
            </a:r>
          </a:p>
        </p:txBody>
      </p:sp>
      <p:grpSp>
        <p:nvGrpSpPr>
          <p:cNvPr id="1255" name="Google Shape;1255;p23"/>
          <p:cNvGrpSpPr/>
          <p:nvPr/>
        </p:nvGrpSpPr>
        <p:grpSpPr>
          <a:xfrm rot="7199944">
            <a:off x="8752305" y="857774"/>
            <a:ext cx="1040619" cy="1909854"/>
            <a:chOff x="1986275" y="390525"/>
            <a:chExt cx="791925" cy="1453425"/>
          </a:xfrm>
        </p:grpSpPr>
        <p:sp>
          <p:nvSpPr>
            <p:cNvPr id="1256" name="Google Shape;1256;p23"/>
            <p:cNvSpPr/>
            <p:nvPr/>
          </p:nvSpPr>
          <p:spPr>
            <a:xfrm>
              <a:off x="1986275" y="415100"/>
              <a:ext cx="784925" cy="1428475"/>
            </a:xfrm>
            <a:custGeom>
              <a:avLst/>
              <a:gdLst/>
              <a:ahLst/>
              <a:cxnLst/>
              <a:rect l="l" t="t" r="r" b="b"/>
              <a:pathLst>
                <a:path w="31397" h="57139" extrusionOk="0">
                  <a:moveTo>
                    <a:pt x="12414" y="0"/>
                  </a:moveTo>
                  <a:cubicBezTo>
                    <a:pt x="12401" y="0"/>
                    <a:pt x="12387" y="1"/>
                    <a:pt x="12373" y="2"/>
                  </a:cubicBezTo>
                  <a:cubicBezTo>
                    <a:pt x="12371" y="2"/>
                    <a:pt x="12368" y="2"/>
                    <a:pt x="12366" y="2"/>
                  </a:cubicBezTo>
                  <a:cubicBezTo>
                    <a:pt x="12319" y="2"/>
                    <a:pt x="12274" y="13"/>
                    <a:pt x="12233" y="34"/>
                  </a:cubicBezTo>
                  <a:lnTo>
                    <a:pt x="8933" y="1531"/>
                  </a:lnTo>
                  <a:lnTo>
                    <a:pt x="6263" y="2741"/>
                  </a:lnTo>
                  <a:lnTo>
                    <a:pt x="299" y="5448"/>
                  </a:lnTo>
                  <a:lnTo>
                    <a:pt x="294" y="5450"/>
                  </a:lnTo>
                  <a:cubicBezTo>
                    <a:pt x="250" y="5470"/>
                    <a:pt x="211" y="5499"/>
                    <a:pt x="178" y="5534"/>
                  </a:cubicBezTo>
                  <a:cubicBezTo>
                    <a:pt x="41" y="5663"/>
                    <a:pt x="1" y="5864"/>
                    <a:pt x="77" y="6035"/>
                  </a:cubicBezTo>
                  <a:lnTo>
                    <a:pt x="103" y="6090"/>
                  </a:lnTo>
                  <a:cubicBezTo>
                    <a:pt x="106" y="6098"/>
                    <a:pt x="108" y="6106"/>
                    <a:pt x="111" y="6114"/>
                  </a:cubicBezTo>
                  <a:lnTo>
                    <a:pt x="144" y="6184"/>
                  </a:lnTo>
                  <a:lnTo>
                    <a:pt x="282" y="6488"/>
                  </a:lnTo>
                  <a:cubicBezTo>
                    <a:pt x="290" y="6498"/>
                    <a:pt x="298" y="6510"/>
                    <a:pt x="307" y="6520"/>
                  </a:cubicBezTo>
                  <a:lnTo>
                    <a:pt x="19763" y="47029"/>
                  </a:lnTo>
                  <a:cubicBezTo>
                    <a:pt x="19808" y="47124"/>
                    <a:pt x="19877" y="47205"/>
                    <a:pt x="19965" y="47263"/>
                  </a:cubicBezTo>
                  <a:cubicBezTo>
                    <a:pt x="19973" y="47269"/>
                    <a:pt x="19983" y="47271"/>
                    <a:pt x="19992" y="47276"/>
                  </a:cubicBezTo>
                  <a:lnTo>
                    <a:pt x="21807" y="49026"/>
                  </a:lnTo>
                  <a:lnTo>
                    <a:pt x="22077" y="49286"/>
                  </a:lnTo>
                  <a:lnTo>
                    <a:pt x="23001" y="50177"/>
                  </a:lnTo>
                  <a:lnTo>
                    <a:pt x="23550" y="50706"/>
                  </a:lnTo>
                  <a:lnTo>
                    <a:pt x="24223" y="51356"/>
                  </a:lnTo>
                  <a:lnTo>
                    <a:pt x="24655" y="51772"/>
                  </a:lnTo>
                  <a:lnTo>
                    <a:pt x="25141" y="52241"/>
                  </a:lnTo>
                  <a:cubicBezTo>
                    <a:pt x="25362" y="52454"/>
                    <a:pt x="25582" y="52666"/>
                    <a:pt x="25802" y="52877"/>
                  </a:cubicBezTo>
                  <a:lnTo>
                    <a:pt x="26343" y="53400"/>
                  </a:lnTo>
                  <a:lnTo>
                    <a:pt x="27691" y="54700"/>
                  </a:lnTo>
                  <a:lnTo>
                    <a:pt x="28191" y="55182"/>
                  </a:lnTo>
                  <a:lnTo>
                    <a:pt x="28382" y="55366"/>
                  </a:lnTo>
                  <a:lnTo>
                    <a:pt x="28683" y="55657"/>
                  </a:lnTo>
                  <a:lnTo>
                    <a:pt x="29710" y="56647"/>
                  </a:lnTo>
                  <a:lnTo>
                    <a:pt x="29864" y="56796"/>
                  </a:lnTo>
                  <a:lnTo>
                    <a:pt x="29891" y="56822"/>
                  </a:lnTo>
                  <a:lnTo>
                    <a:pt x="29944" y="56873"/>
                  </a:lnTo>
                  <a:cubicBezTo>
                    <a:pt x="30045" y="56972"/>
                    <a:pt x="30165" y="57047"/>
                    <a:pt x="30299" y="57093"/>
                  </a:cubicBezTo>
                  <a:cubicBezTo>
                    <a:pt x="30339" y="57107"/>
                    <a:pt x="30379" y="57118"/>
                    <a:pt x="30422" y="57126"/>
                  </a:cubicBezTo>
                  <a:cubicBezTo>
                    <a:pt x="30469" y="57134"/>
                    <a:pt x="30516" y="57138"/>
                    <a:pt x="30564" y="57138"/>
                  </a:cubicBezTo>
                  <a:cubicBezTo>
                    <a:pt x="30638" y="57138"/>
                    <a:pt x="30713" y="57128"/>
                    <a:pt x="30785" y="57107"/>
                  </a:cubicBezTo>
                  <a:cubicBezTo>
                    <a:pt x="30862" y="57086"/>
                    <a:pt x="30935" y="57053"/>
                    <a:pt x="31002" y="57009"/>
                  </a:cubicBezTo>
                  <a:cubicBezTo>
                    <a:pt x="31237" y="56857"/>
                    <a:pt x="31396" y="56579"/>
                    <a:pt x="31380" y="56222"/>
                  </a:cubicBezTo>
                  <a:lnTo>
                    <a:pt x="31357" y="55748"/>
                  </a:lnTo>
                  <a:lnTo>
                    <a:pt x="31260" y="53740"/>
                  </a:lnTo>
                  <a:lnTo>
                    <a:pt x="30712" y="42359"/>
                  </a:lnTo>
                  <a:cubicBezTo>
                    <a:pt x="30711" y="42341"/>
                    <a:pt x="30705" y="42327"/>
                    <a:pt x="30704" y="42311"/>
                  </a:cubicBezTo>
                  <a:cubicBezTo>
                    <a:pt x="30718" y="42206"/>
                    <a:pt x="30703" y="42100"/>
                    <a:pt x="30660" y="42002"/>
                  </a:cubicBezTo>
                  <a:lnTo>
                    <a:pt x="13030" y="750"/>
                  </a:lnTo>
                  <a:cubicBezTo>
                    <a:pt x="13025" y="736"/>
                    <a:pt x="13027" y="723"/>
                    <a:pt x="13020" y="708"/>
                  </a:cubicBezTo>
                  <a:lnTo>
                    <a:pt x="12882" y="404"/>
                  </a:lnTo>
                  <a:lnTo>
                    <a:pt x="12853" y="334"/>
                  </a:lnTo>
                  <a:cubicBezTo>
                    <a:pt x="12849" y="326"/>
                    <a:pt x="12844" y="319"/>
                    <a:pt x="12841" y="311"/>
                  </a:cubicBezTo>
                  <a:lnTo>
                    <a:pt x="12816" y="257"/>
                  </a:lnTo>
                  <a:cubicBezTo>
                    <a:pt x="12743" y="99"/>
                    <a:pt x="12586" y="0"/>
                    <a:pt x="1241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23"/>
            <p:cNvSpPr/>
            <p:nvPr/>
          </p:nvSpPr>
          <p:spPr>
            <a:xfrm>
              <a:off x="2489200" y="1424300"/>
              <a:ext cx="286775" cy="419625"/>
            </a:xfrm>
            <a:custGeom>
              <a:avLst/>
              <a:gdLst/>
              <a:ahLst/>
              <a:cxnLst/>
              <a:rect l="l" t="t" r="r" b="b"/>
              <a:pathLst>
                <a:path w="11471" h="16785" extrusionOk="0">
                  <a:moveTo>
                    <a:pt x="7102" y="1"/>
                  </a:moveTo>
                  <a:cubicBezTo>
                    <a:pt x="6877" y="1"/>
                    <a:pt x="6653" y="12"/>
                    <a:pt x="6430" y="35"/>
                  </a:cubicBezTo>
                  <a:cubicBezTo>
                    <a:pt x="3832" y="302"/>
                    <a:pt x="1623" y="2084"/>
                    <a:pt x="470" y="4584"/>
                  </a:cubicBezTo>
                  <a:cubicBezTo>
                    <a:pt x="220" y="5124"/>
                    <a:pt x="1" y="5793"/>
                    <a:pt x="430" y="6261"/>
                  </a:cubicBezTo>
                  <a:lnTo>
                    <a:pt x="9822" y="16480"/>
                  </a:lnTo>
                  <a:cubicBezTo>
                    <a:pt x="10014" y="16690"/>
                    <a:pt x="10249" y="16784"/>
                    <a:pt x="10475" y="16784"/>
                  </a:cubicBezTo>
                  <a:cubicBezTo>
                    <a:pt x="10899" y="16784"/>
                    <a:pt x="11288" y="16451"/>
                    <a:pt x="11295" y="15917"/>
                  </a:cubicBezTo>
                  <a:lnTo>
                    <a:pt x="11463" y="2039"/>
                  </a:lnTo>
                  <a:cubicBezTo>
                    <a:pt x="11471" y="1458"/>
                    <a:pt x="11004" y="1172"/>
                    <a:pt x="10597" y="928"/>
                  </a:cubicBezTo>
                  <a:cubicBezTo>
                    <a:pt x="10171" y="672"/>
                    <a:pt x="9726" y="485"/>
                    <a:pt x="9265" y="340"/>
                  </a:cubicBezTo>
                  <a:cubicBezTo>
                    <a:pt x="8552" y="116"/>
                    <a:pt x="7822" y="1"/>
                    <a:pt x="710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23"/>
            <p:cNvSpPr/>
            <p:nvPr/>
          </p:nvSpPr>
          <p:spPr>
            <a:xfrm>
              <a:off x="2489200" y="1470675"/>
              <a:ext cx="244525" cy="334225"/>
            </a:xfrm>
            <a:custGeom>
              <a:avLst/>
              <a:gdLst/>
              <a:ahLst/>
              <a:cxnLst/>
              <a:rect l="l" t="t" r="r" b="b"/>
              <a:pathLst>
                <a:path w="9781" h="13369" extrusionOk="0">
                  <a:moveTo>
                    <a:pt x="2453" y="0"/>
                  </a:moveTo>
                  <a:cubicBezTo>
                    <a:pt x="1636" y="740"/>
                    <a:pt x="958" y="1670"/>
                    <a:pt x="470" y="2729"/>
                  </a:cubicBezTo>
                  <a:cubicBezTo>
                    <a:pt x="220" y="3269"/>
                    <a:pt x="1" y="3938"/>
                    <a:pt x="430" y="4406"/>
                  </a:cubicBezTo>
                  <a:lnTo>
                    <a:pt x="8666" y="13368"/>
                  </a:lnTo>
                  <a:lnTo>
                    <a:pt x="7587" y="12194"/>
                  </a:lnTo>
                  <a:lnTo>
                    <a:pt x="7587" y="12194"/>
                  </a:lnTo>
                  <a:cubicBezTo>
                    <a:pt x="7608" y="12194"/>
                    <a:pt x="7630" y="12194"/>
                    <a:pt x="7651" y="12194"/>
                  </a:cubicBezTo>
                  <a:cubicBezTo>
                    <a:pt x="8382" y="12194"/>
                    <a:pt x="9107" y="12048"/>
                    <a:pt x="9780" y="11763"/>
                  </a:cubicBezTo>
                  <a:cubicBezTo>
                    <a:pt x="6927" y="8179"/>
                    <a:pt x="4471" y="4183"/>
                    <a:pt x="2453"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23"/>
            <p:cNvSpPr/>
            <p:nvPr/>
          </p:nvSpPr>
          <p:spPr>
            <a:xfrm>
              <a:off x="2678900" y="1739500"/>
              <a:ext cx="93675" cy="104425"/>
            </a:xfrm>
            <a:custGeom>
              <a:avLst/>
              <a:gdLst/>
              <a:ahLst/>
              <a:cxnLst/>
              <a:rect l="l" t="t" r="r" b="b"/>
              <a:pathLst>
                <a:path w="3747" h="4177" extrusionOk="0">
                  <a:moveTo>
                    <a:pt x="3747" y="1"/>
                  </a:moveTo>
                  <a:lnTo>
                    <a:pt x="3747" y="1"/>
                  </a:lnTo>
                  <a:cubicBezTo>
                    <a:pt x="3324" y="392"/>
                    <a:pt x="2843" y="715"/>
                    <a:pt x="2319" y="956"/>
                  </a:cubicBezTo>
                  <a:cubicBezTo>
                    <a:pt x="1613" y="1279"/>
                    <a:pt x="838" y="1441"/>
                    <a:pt x="47" y="1441"/>
                  </a:cubicBezTo>
                  <a:cubicBezTo>
                    <a:pt x="32" y="1441"/>
                    <a:pt x="16" y="1441"/>
                    <a:pt x="0" y="1441"/>
                  </a:cubicBezTo>
                  <a:lnTo>
                    <a:pt x="0" y="1441"/>
                  </a:lnTo>
                  <a:lnTo>
                    <a:pt x="2234" y="3872"/>
                  </a:lnTo>
                  <a:cubicBezTo>
                    <a:pt x="2426" y="4082"/>
                    <a:pt x="2661" y="4176"/>
                    <a:pt x="2887" y="4176"/>
                  </a:cubicBezTo>
                  <a:cubicBezTo>
                    <a:pt x="3311" y="4176"/>
                    <a:pt x="3700" y="3843"/>
                    <a:pt x="3707" y="3309"/>
                  </a:cubicBezTo>
                  <a:lnTo>
                    <a:pt x="374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23"/>
            <p:cNvSpPr/>
            <p:nvPr/>
          </p:nvSpPr>
          <p:spPr>
            <a:xfrm>
              <a:off x="2064050" y="390575"/>
              <a:ext cx="714150" cy="1193175"/>
            </a:xfrm>
            <a:custGeom>
              <a:avLst/>
              <a:gdLst/>
              <a:ahLst/>
              <a:cxnLst/>
              <a:rect l="l" t="t" r="r" b="b"/>
              <a:pathLst>
                <a:path w="28566" h="47727" extrusionOk="0">
                  <a:moveTo>
                    <a:pt x="12712" y="0"/>
                  </a:moveTo>
                  <a:cubicBezTo>
                    <a:pt x="12666" y="0"/>
                    <a:pt x="12620" y="8"/>
                    <a:pt x="12576" y="25"/>
                  </a:cubicBezTo>
                  <a:lnTo>
                    <a:pt x="332" y="4711"/>
                  </a:lnTo>
                  <a:cubicBezTo>
                    <a:pt x="100" y="4800"/>
                    <a:pt x="0" y="5095"/>
                    <a:pt x="110" y="5364"/>
                  </a:cubicBezTo>
                  <a:lnTo>
                    <a:pt x="17259" y="47389"/>
                  </a:lnTo>
                  <a:cubicBezTo>
                    <a:pt x="17350" y="47612"/>
                    <a:pt x="17537" y="47726"/>
                    <a:pt x="17714" y="47726"/>
                  </a:cubicBezTo>
                  <a:cubicBezTo>
                    <a:pt x="17877" y="47726"/>
                    <a:pt x="18031" y="47629"/>
                    <a:pt x="18093" y="47430"/>
                  </a:cubicBezTo>
                  <a:lnTo>
                    <a:pt x="19098" y="44205"/>
                  </a:lnTo>
                  <a:cubicBezTo>
                    <a:pt x="19205" y="43860"/>
                    <a:pt x="19484" y="43667"/>
                    <a:pt x="19788" y="43667"/>
                  </a:cubicBezTo>
                  <a:cubicBezTo>
                    <a:pt x="19967" y="43667"/>
                    <a:pt x="20155" y="43735"/>
                    <a:pt x="20322" y="43877"/>
                  </a:cubicBezTo>
                  <a:lnTo>
                    <a:pt x="22235" y="45508"/>
                  </a:lnTo>
                  <a:cubicBezTo>
                    <a:pt x="22403" y="45651"/>
                    <a:pt x="22590" y="45717"/>
                    <a:pt x="22768" y="45717"/>
                  </a:cubicBezTo>
                  <a:cubicBezTo>
                    <a:pt x="23122" y="45717"/>
                    <a:pt x="23440" y="45455"/>
                    <a:pt x="23494" y="45018"/>
                  </a:cubicBezTo>
                  <a:lnTo>
                    <a:pt x="23830" y="42326"/>
                  </a:lnTo>
                  <a:cubicBezTo>
                    <a:pt x="23884" y="41895"/>
                    <a:pt x="24198" y="41626"/>
                    <a:pt x="24555" y="41626"/>
                  </a:cubicBezTo>
                  <a:cubicBezTo>
                    <a:pt x="24698" y="41626"/>
                    <a:pt x="24847" y="41669"/>
                    <a:pt x="24990" y="41762"/>
                  </a:cubicBezTo>
                  <a:lnTo>
                    <a:pt x="27831" y="43607"/>
                  </a:lnTo>
                  <a:cubicBezTo>
                    <a:pt x="27913" y="43659"/>
                    <a:pt x="27995" y="43683"/>
                    <a:pt x="28072" y="43683"/>
                  </a:cubicBezTo>
                  <a:cubicBezTo>
                    <a:pt x="28351" y="43683"/>
                    <a:pt x="28565" y="43378"/>
                    <a:pt x="28440" y="43029"/>
                  </a:cubicBezTo>
                  <a:lnTo>
                    <a:pt x="13177" y="363"/>
                  </a:lnTo>
                  <a:cubicBezTo>
                    <a:pt x="13097" y="142"/>
                    <a:pt x="12905" y="0"/>
                    <a:pt x="127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23"/>
            <p:cNvSpPr/>
            <p:nvPr/>
          </p:nvSpPr>
          <p:spPr>
            <a:xfrm>
              <a:off x="2064050" y="475400"/>
              <a:ext cx="491725" cy="1108350"/>
            </a:xfrm>
            <a:custGeom>
              <a:avLst/>
              <a:gdLst/>
              <a:ahLst/>
              <a:cxnLst/>
              <a:rect l="l" t="t" r="r" b="b"/>
              <a:pathLst>
                <a:path w="19669" h="44334" extrusionOk="0">
                  <a:moveTo>
                    <a:pt x="3776" y="1"/>
                  </a:moveTo>
                  <a:lnTo>
                    <a:pt x="332" y="1318"/>
                  </a:lnTo>
                  <a:cubicBezTo>
                    <a:pt x="100" y="1407"/>
                    <a:pt x="0" y="1702"/>
                    <a:pt x="110" y="1971"/>
                  </a:cubicBezTo>
                  <a:lnTo>
                    <a:pt x="17259" y="43996"/>
                  </a:lnTo>
                  <a:cubicBezTo>
                    <a:pt x="17350" y="44219"/>
                    <a:pt x="17537" y="44333"/>
                    <a:pt x="17714" y="44333"/>
                  </a:cubicBezTo>
                  <a:cubicBezTo>
                    <a:pt x="17877" y="44333"/>
                    <a:pt x="18032" y="44236"/>
                    <a:pt x="18093" y="44038"/>
                  </a:cubicBezTo>
                  <a:lnTo>
                    <a:pt x="19097" y="40813"/>
                  </a:lnTo>
                  <a:cubicBezTo>
                    <a:pt x="19190" y="40513"/>
                    <a:pt x="19413" y="40331"/>
                    <a:pt x="19669" y="40287"/>
                  </a:cubicBezTo>
                  <a:lnTo>
                    <a:pt x="3776"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23"/>
            <p:cNvSpPr/>
            <p:nvPr/>
          </p:nvSpPr>
          <p:spPr>
            <a:xfrm>
              <a:off x="2293825" y="390575"/>
              <a:ext cx="484375" cy="1092125"/>
            </a:xfrm>
            <a:custGeom>
              <a:avLst/>
              <a:gdLst/>
              <a:ahLst/>
              <a:cxnLst/>
              <a:rect l="l" t="t" r="r" b="b"/>
              <a:pathLst>
                <a:path w="19375" h="43685" extrusionOk="0">
                  <a:moveTo>
                    <a:pt x="3521" y="0"/>
                  </a:moveTo>
                  <a:cubicBezTo>
                    <a:pt x="3475" y="0"/>
                    <a:pt x="3429" y="8"/>
                    <a:pt x="3385" y="25"/>
                  </a:cubicBezTo>
                  <a:lnTo>
                    <a:pt x="1" y="1321"/>
                  </a:lnTo>
                  <a:lnTo>
                    <a:pt x="15216" y="41644"/>
                  </a:lnTo>
                  <a:cubicBezTo>
                    <a:pt x="15264" y="41634"/>
                    <a:pt x="15314" y="41629"/>
                    <a:pt x="15364" y="41629"/>
                  </a:cubicBezTo>
                  <a:cubicBezTo>
                    <a:pt x="15507" y="41629"/>
                    <a:pt x="15657" y="41671"/>
                    <a:pt x="15799" y="41763"/>
                  </a:cubicBezTo>
                  <a:lnTo>
                    <a:pt x="18639" y="43609"/>
                  </a:lnTo>
                  <a:cubicBezTo>
                    <a:pt x="18721" y="43661"/>
                    <a:pt x="18803" y="43685"/>
                    <a:pt x="18880" y="43685"/>
                  </a:cubicBezTo>
                  <a:cubicBezTo>
                    <a:pt x="19159" y="43685"/>
                    <a:pt x="19374" y="43380"/>
                    <a:pt x="19249" y="43030"/>
                  </a:cubicBezTo>
                  <a:lnTo>
                    <a:pt x="3985" y="363"/>
                  </a:lnTo>
                  <a:cubicBezTo>
                    <a:pt x="3906" y="142"/>
                    <a:pt x="3714" y="0"/>
                    <a:pt x="352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23"/>
            <p:cNvSpPr/>
            <p:nvPr/>
          </p:nvSpPr>
          <p:spPr>
            <a:xfrm>
              <a:off x="2678900" y="1764750"/>
              <a:ext cx="92800" cy="79200"/>
            </a:xfrm>
            <a:custGeom>
              <a:avLst/>
              <a:gdLst/>
              <a:ahLst/>
              <a:cxnLst/>
              <a:rect l="l" t="t" r="r" b="b"/>
              <a:pathLst>
                <a:path w="3712" h="3168" extrusionOk="0">
                  <a:moveTo>
                    <a:pt x="2192" y="0"/>
                  </a:moveTo>
                  <a:cubicBezTo>
                    <a:pt x="1519" y="285"/>
                    <a:pt x="794" y="431"/>
                    <a:pt x="64" y="431"/>
                  </a:cubicBezTo>
                  <a:cubicBezTo>
                    <a:pt x="43" y="431"/>
                    <a:pt x="21" y="431"/>
                    <a:pt x="0" y="431"/>
                  </a:cubicBezTo>
                  <a:lnTo>
                    <a:pt x="0" y="431"/>
                  </a:lnTo>
                  <a:lnTo>
                    <a:pt x="1078" y="1605"/>
                  </a:lnTo>
                  <a:lnTo>
                    <a:pt x="1212" y="1749"/>
                  </a:lnTo>
                  <a:lnTo>
                    <a:pt x="1241" y="1782"/>
                  </a:lnTo>
                  <a:lnTo>
                    <a:pt x="1382" y="1935"/>
                  </a:lnTo>
                  <a:lnTo>
                    <a:pt x="1767" y="2354"/>
                  </a:lnTo>
                  <a:lnTo>
                    <a:pt x="1861" y="2458"/>
                  </a:lnTo>
                  <a:lnTo>
                    <a:pt x="1936" y="2540"/>
                  </a:lnTo>
                  <a:lnTo>
                    <a:pt x="2158" y="2781"/>
                  </a:lnTo>
                  <a:lnTo>
                    <a:pt x="2184" y="2809"/>
                  </a:lnTo>
                  <a:lnTo>
                    <a:pt x="2234" y="2863"/>
                  </a:lnTo>
                  <a:cubicBezTo>
                    <a:pt x="2426" y="3073"/>
                    <a:pt x="2661" y="3167"/>
                    <a:pt x="2886" y="3167"/>
                  </a:cubicBezTo>
                  <a:cubicBezTo>
                    <a:pt x="3310" y="3167"/>
                    <a:pt x="3699" y="2833"/>
                    <a:pt x="3707" y="2300"/>
                  </a:cubicBezTo>
                  <a:lnTo>
                    <a:pt x="3712" y="1826"/>
                  </a:lnTo>
                  <a:cubicBezTo>
                    <a:pt x="3194" y="1230"/>
                    <a:pt x="2688" y="621"/>
                    <a:pt x="2192"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23"/>
            <p:cNvSpPr/>
            <p:nvPr/>
          </p:nvSpPr>
          <p:spPr>
            <a:xfrm>
              <a:off x="2063850" y="390525"/>
              <a:ext cx="335425" cy="150875"/>
            </a:xfrm>
            <a:custGeom>
              <a:avLst/>
              <a:gdLst/>
              <a:ahLst/>
              <a:cxnLst/>
              <a:rect l="l" t="t" r="r" b="b"/>
              <a:pathLst>
                <a:path w="13417" h="6035" extrusionOk="0">
                  <a:moveTo>
                    <a:pt x="12736" y="0"/>
                  </a:moveTo>
                  <a:cubicBezTo>
                    <a:pt x="12684" y="0"/>
                    <a:pt x="12630" y="10"/>
                    <a:pt x="12578" y="30"/>
                  </a:cubicBezTo>
                  <a:lnTo>
                    <a:pt x="345" y="4711"/>
                  </a:lnTo>
                  <a:cubicBezTo>
                    <a:pt x="116" y="4799"/>
                    <a:pt x="1" y="5057"/>
                    <a:pt x="88" y="5285"/>
                  </a:cubicBezTo>
                  <a:lnTo>
                    <a:pt x="266" y="5749"/>
                  </a:lnTo>
                  <a:cubicBezTo>
                    <a:pt x="334" y="5926"/>
                    <a:pt x="502" y="6034"/>
                    <a:pt x="681" y="6034"/>
                  </a:cubicBezTo>
                  <a:cubicBezTo>
                    <a:pt x="734" y="6034"/>
                    <a:pt x="788" y="6025"/>
                    <a:pt x="840" y="6004"/>
                  </a:cubicBezTo>
                  <a:lnTo>
                    <a:pt x="13073" y="1323"/>
                  </a:lnTo>
                  <a:cubicBezTo>
                    <a:pt x="13302" y="1234"/>
                    <a:pt x="13417" y="977"/>
                    <a:pt x="13329" y="749"/>
                  </a:cubicBezTo>
                  <a:lnTo>
                    <a:pt x="13151" y="285"/>
                  </a:lnTo>
                  <a:cubicBezTo>
                    <a:pt x="13083" y="109"/>
                    <a:pt x="12915" y="0"/>
                    <a:pt x="127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65" name="Google Shape;1265;p23"/>
          <p:cNvGrpSpPr/>
          <p:nvPr/>
        </p:nvGrpSpPr>
        <p:grpSpPr>
          <a:xfrm>
            <a:off x="177050" y="3555090"/>
            <a:ext cx="340786" cy="570834"/>
            <a:chOff x="2002900" y="3914700"/>
            <a:chExt cx="259350" cy="434425"/>
          </a:xfrm>
        </p:grpSpPr>
        <p:sp>
          <p:nvSpPr>
            <p:cNvPr id="1266" name="Google Shape;1266;p23"/>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23"/>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68" name="Google Shape;1268;p23"/>
          <p:cNvGrpSpPr/>
          <p:nvPr/>
        </p:nvGrpSpPr>
        <p:grpSpPr>
          <a:xfrm>
            <a:off x="321514" y="4238681"/>
            <a:ext cx="354386" cy="578521"/>
            <a:chOff x="2254100" y="3662800"/>
            <a:chExt cx="269700" cy="440275"/>
          </a:xfrm>
        </p:grpSpPr>
        <p:sp>
          <p:nvSpPr>
            <p:cNvPr id="1269" name="Google Shape;1269;p23"/>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23"/>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1" name="Google Shape;1271;p23"/>
          <p:cNvSpPr/>
          <p:nvPr/>
        </p:nvSpPr>
        <p:spPr>
          <a:xfrm rot="-10173037" flipH="1">
            <a:off x="7269982" y="-1573408"/>
            <a:ext cx="3427106" cy="3041000"/>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2" name="Google Shape;1272;p23"/>
          <p:cNvGrpSpPr/>
          <p:nvPr/>
        </p:nvGrpSpPr>
        <p:grpSpPr>
          <a:xfrm>
            <a:off x="6827850" y="203865"/>
            <a:ext cx="340786" cy="570834"/>
            <a:chOff x="2002900" y="3914700"/>
            <a:chExt cx="259350" cy="434425"/>
          </a:xfrm>
        </p:grpSpPr>
        <p:sp>
          <p:nvSpPr>
            <p:cNvPr id="1273" name="Google Shape;1273;p23"/>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23"/>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Section 1">
  <p:cSld name="SECTION_HEADER_2_1">
    <p:spTree>
      <p:nvGrpSpPr>
        <p:cNvPr id="1" name="Shape 1275"/>
        <p:cNvGrpSpPr/>
        <p:nvPr/>
      </p:nvGrpSpPr>
      <p:grpSpPr>
        <a:xfrm>
          <a:off x="0" y="0"/>
          <a:ext cx="0" cy="0"/>
          <a:chOff x="0" y="0"/>
          <a:chExt cx="0" cy="0"/>
        </a:xfrm>
      </p:grpSpPr>
      <p:grpSp>
        <p:nvGrpSpPr>
          <p:cNvPr id="1276" name="Google Shape;1276;p24"/>
          <p:cNvGrpSpPr/>
          <p:nvPr/>
        </p:nvGrpSpPr>
        <p:grpSpPr>
          <a:xfrm>
            <a:off x="-119100" y="-16593"/>
            <a:ext cx="9382200" cy="5250878"/>
            <a:chOff x="-119100" y="-64178"/>
            <a:chExt cx="9382200" cy="5250878"/>
          </a:xfrm>
        </p:grpSpPr>
        <p:grpSp>
          <p:nvGrpSpPr>
            <p:cNvPr id="1277" name="Google Shape;1277;p24"/>
            <p:cNvGrpSpPr/>
            <p:nvPr/>
          </p:nvGrpSpPr>
          <p:grpSpPr>
            <a:xfrm>
              <a:off x="-119100" y="-57269"/>
              <a:ext cx="9382200" cy="5243970"/>
              <a:chOff x="-83362" y="-66754"/>
              <a:chExt cx="9382200" cy="5243970"/>
            </a:xfrm>
          </p:grpSpPr>
          <p:cxnSp>
            <p:nvCxnSpPr>
              <p:cNvPr id="1278" name="Google Shape;1278;p24"/>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79" name="Google Shape;1279;p24"/>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80" name="Google Shape;1280;p24"/>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81" name="Google Shape;1281;p24"/>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82" name="Google Shape;1282;p24"/>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83" name="Google Shape;1283;p24"/>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84" name="Google Shape;1284;p24"/>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85" name="Google Shape;1285;p24"/>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86" name="Google Shape;1286;p24"/>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87" name="Google Shape;1287;p24"/>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88" name="Google Shape;1288;p24"/>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89" name="Google Shape;1289;p24"/>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90" name="Google Shape;1290;p24"/>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1291" name="Google Shape;1291;p24"/>
            <p:cNvGrpSpPr/>
            <p:nvPr/>
          </p:nvGrpSpPr>
          <p:grpSpPr>
            <a:xfrm>
              <a:off x="212142" y="-64178"/>
              <a:ext cx="8809975" cy="5214627"/>
              <a:chOff x="299872" y="-35537"/>
              <a:chExt cx="8809975" cy="5214627"/>
            </a:xfrm>
          </p:grpSpPr>
          <p:grpSp>
            <p:nvGrpSpPr>
              <p:cNvPr id="1292" name="Google Shape;1292;p24"/>
              <p:cNvGrpSpPr/>
              <p:nvPr/>
            </p:nvGrpSpPr>
            <p:grpSpPr>
              <a:xfrm rot="5400000">
                <a:off x="1669520" y="-1405185"/>
                <a:ext cx="5214627" cy="7953923"/>
                <a:chOff x="-83362" y="-2664949"/>
                <a:chExt cx="9382200" cy="7433573"/>
              </a:xfrm>
            </p:grpSpPr>
            <p:cxnSp>
              <p:nvCxnSpPr>
                <p:cNvPr id="1293" name="Google Shape;1293;p24"/>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94" name="Google Shape;1294;p24"/>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95" name="Google Shape;1295;p24"/>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96" name="Google Shape;1296;p24"/>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97" name="Google Shape;1297;p24"/>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98" name="Google Shape;1298;p24"/>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299" name="Google Shape;1299;p24"/>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00" name="Google Shape;1300;p24"/>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01" name="Google Shape;1301;p24"/>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02" name="Google Shape;1302;p24"/>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03" name="Google Shape;1303;p24"/>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04" name="Google Shape;1304;p24"/>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05" name="Google Shape;1305;p24"/>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06" name="Google Shape;1306;p24"/>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07" name="Google Shape;1307;p24"/>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08" name="Google Shape;1308;p24"/>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09" name="Google Shape;1309;p24"/>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10" name="Google Shape;1310;p24"/>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11" name="Google Shape;1311;p24"/>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1312" name="Google Shape;1312;p24"/>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1313" name="Google Shape;1313;p24"/>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1314" name="Google Shape;1314;p24"/>
          <p:cNvSpPr/>
          <p:nvPr/>
        </p:nvSpPr>
        <p:spPr>
          <a:xfrm rot="1180837">
            <a:off x="1848796" y="-148251"/>
            <a:ext cx="5446408" cy="5069258"/>
          </a:xfrm>
          <a:custGeom>
            <a:avLst/>
            <a:gdLst/>
            <a:ahLst/>
            <a:cxnLst/>
            <a:rect l="l" t="t" r="r" b="b"/>
            <a:pathLst>
              <a:path w="4255" h="3312" extrusionOk="0">
                <a:moveTo>
                  <a:pt x="1539" y="0"/>
                </a:moveTo>
                <a:cubicBezTo>
                  <a:pt x="781" y="0"/>
                  <a:pt x="130" y="372"/>
                  <a:pt x="40" y="1306"/>
                </a:cubicBezTo>
                <a:cubicBezTo>
                  <a:pt x="0" y="1707"/>
                  <a:pt x="221" y="2099"/>
                  <a:pt x="524" y="2364"/>
                </a:cubicBezTo>
                <a:cubicBezTo>
                  <a:pt x="827" y="2630"/>
                  <a:pt x="1204" y="2794"/>
                  <a:pt x="1575" y="2952"/>
                </a:cubicBezTo>
                <a:cubicBezTo>
                  <a:pt x="1995" y="3133"/>
                  <a:pt x="2469" y="3311"/>
                  <a:pt x="2913" y="3311"/>
                </a:cubicBezTo>
                <a:cubicBezTo>
                  <a:pt x="3149" y="3311"/>
                  <a:pt x="3377" y="3261"/>
                  <a:pt x="3584" y="3134"/>
                </a:cubicBezTo>
                <a:cubicBezTo>
                  <a:pt x="4072" y="2836"/>
                  <a:pt x="4254" y="2172"/>
                  <a:pt x="4097" y="1623"/>
                </a:cubicBezTo>
                <a:cubicBezTo>
                  <a:pt x="3834" y="708"/>
                  <a:pt x="2585" y="0"/>
                  <a:pt x="153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24"/>
          <p:cNvSpPr/>
          <p:nvPr/>
        </p:nvSpPr>
        <p:spPr>
          <a:xfrm>
            <a:off x="-270779" y="2"/>
            <a:ext cx="1502625" cy="1260652"/>
          </a:xfrm>
          <a:custGeom>
            <a:avLst/>
            <a:gdLst/>
            <a:ahLst/>
            <a:cxnLst/>
            <a:rect l="l" t="t" r="r" b="b"/>
            <a:pathLst>
              <a:path w="45742" h="38376" extrusionOk="0">
                <a:moveTo>
                  <a:pt x="19361" y="24932"/>
                </a:moveTo>
                <a:cubicBezTo>
                  <a:pt x="19465" y="24932"/>
                  <a:pt x="19570" y="24937"/>
                  <a:pt x="19673" y="24944"/>
                </a:cubicBezTo>
                <a:cubicBezTo>
                  <a:pt x="20499" y="24997"/>
                  <a:pt x="21223" y="25325"/>
                  <a:pt x="21842" y="25875"/>
                </a:cubicBezTo>
                <a:cubicBezTo>
                  <a:pt x="22439" y="26436"/>
                  <a:pt x="22908" y="27180"/>
                  <a:pt x="23139" y="27996"/>
                </a:cubicBezTo>
                <a:cubicBezTo>
                  <a:pt x="23371" y="28729"/>
                  <a:pt x="23389" y="29503"/>
                  <a:pt x="23242" y="30263"/>
                </a:cubicBezTo>
                <a:cubicBezTo>
                  <a:pt x="22805" y="30365"/>
                  <a:pt x="22364" y="30438"/>
                  <a:pt x="21919" y="30483"/>
                </a:cubicBezTo>
                <a:cubicBezTo>
                  <a:pt x="21641" y="30509"/>
                  <a:pt x="21364" y="30524"/>
                  <a:pt x="21089" y="30524"/>
                </a:cubicBezTo>
                <a:cubicBezTo>
                  <a:pt x="20466" y="30524"/>
                  <a:pt x="19852" y="30452"/>
                  <a:pt x="19264" y="30296"/>
                </a:cubicBezTo>
                <a:cubicBezTo>
                  <a:pt x="18414" y="30070"/>
                  <a:pt x="17582" y="29685"/>
                  <a:pt x="16974" y="29149"/>
                </a:cubicBezTo>
                <a:cubicBezTo>
                  <a:pt x="16663" y="28887"/>
                  <a:pt x="16429" y="28580"/>
                  <a:pt x="16290" y="28259"/>
                </a:cubicBezTo>
                <a:cubicBezTo>
                  <a:pt x="16156" y="27938"/>
                  <a:pt x="16077" y="27605"/>
                  <a:pt x="16138" y="27244"/>
                </a:cubicBezTo>
                <a:cubicBezTo>
                  <a:pt x="16220" y="26485"/>
                  <a:pt x="16634" y="25875"/>
                  <a:pt x="17314" y="25469"/>
                </a:cubicBezTo>
                <a:cubicBezTo>
                  <a:pt x="17899" y="25115"/>
                  <a:pt x="18637" y="24932"/>
                  <a:pt x="19361" y="24932"/>
                </a:cubicBezTo>
                <a:close/>
                <a:moveTo>
                  <a:pt x="45087" y="1"/>
                </a:moveTo>
                <a:cubicBezTo>
                  <a:pt x="43175" y="1"/>
                  <a:pt x="41253" y="430"/>
                  <a:pt x="39532" y="1282"/>
                </a:cubicBezTo>
                <a:cubicBezTo>
                  <a:pt x="37709" y="2187"/>
                  <a:pt x="36046" y="3454"/>
                  <a:pt x="34765" y="5058"/>
                </a:cubicBezTo>
                <a:lnTo>
                  <a:pt x="34286" y="5662"/>
                </a:lnTo>
                <a:lnTo>
                  <a:pt x="33860" y="6304"/>
                </a:lnTo>
                <a:lnTo>
                  <a:pt x="33647" y="6625"/>
                </a:lnTo>
                <a:cubicBezTo>
                  <a:pt x="33581" y="6737"/>
                  <a:pt x="33522" y="6851"/>
                  <a:pt x="33460" y="6964"/>
                </a:cubicBezTo>
                <a:lnTo>
                  <a:pt x="33091" y="7644"/>
                </a:lnTo>
                <a:cubicBezTo>
                  <a:pt x="32665" y="8582"/>
                  <a:pt x="32288" y="9557"/>
                  <a:pt x="32107" y="10584"/>
                </a:cubicBezTo>
                <a:cubicBezTo>
                  <a:pt x="31680" y="12628"/>
                  <a:pt x="31826" y="14684"/>
                  <a:pt x="31964" y="16654"/>
                </a:cubicBezTo>
                <a:cubicBezTo>
                  <a:pt x="32108" y="18623"/>
                  <a:pt x="32278" y="20577"/>
                  <a:pt x="31985" y="22402"/>
                </a:cubicBezTo>
                <a:cubicBezTo>
                  <a:pt x="31838" y="23316"/>
                  <a:pt x="31554" y="24191"/>
                  <a:pt x="31133" y="24985"/>
                </a:cubicBezTo>
                <a:cubicBezTo>
                  <a:pt x="30712" y="25777"/>
                  <a:pt x="30144" y="26485"/>
                  <a:pt x="29469" y="27098"/>
                </a:cubicBezTo>
                <a:cubicBezTo>
                  <a:pt x="28796" y="27712"/>
                  <a:pt x="28016" y="28231"/>
                  <a:pt x="27188" y="28683"/>
                </a:cubicBezTo>
                <a:cubicBezTo>
                  <a:pt x="26467" y="29071"/>
                  <a:pt x="25706" y="29437"/>
                  <a:pt x="24944" y="29732"/>
                </a:cubicBezTo>
                <a:cubicBezTo>
                  <a:pt x="24956" y="29561"/>
                  <a:pt x="24962" y="29389"/>
                  <a:pt x="24961" y="29214"/>
                </a:cubicBezTo>
                <a:cubicBezTo>
                  <a:pt x="24949" y="28646"/>
                  <a:pt x="24864" y="28083"/>
                  <a:pt x="24707" y="27538"/>
                </a:cubicBezTo>
                <a:cubicBezTo>
                  <a:pt x="24401" y="26451"/>
                  <a:pt x="23796" y="25453"/>
                  <a:pt x="22957" y="24659"/>
                </a:cubicBezTo>
                <a:cubicBezTo>
                  <a:pt x="22524" y="24262"/>
                  <a:pt x="22030" y="23940"/>
                  <a:pt x="21493" y="23702"/>
                </a:cubicBezTo>
                <a:cubicBezTo>
                  <a:pt x="20951" y="23459"/>
                  <a:pt x="20361" y="23324"/>
                  <a:pt x="19789" y="23288"/>
                </a:cubicBezTo>
                <a:cubicBezTo>
                  <a:pt x="19651" y="23279"/>
                  <a:pt x="19515" y="23275"/>
                  <a:pt x="19377" y="23275"/>
                </a:cubicBezTo>
                <a:cubicBezTo>
                  <a:pt x="18368" y="23275"/>
                  <a:pt x="17362" y="23515"/>
                  <a:pt x="16457" y="24057"/>
                </a:cubicBezTo>
                <a:cubicBezTo>
                  <a:pt x="15947" y="24366"/>
                  <a:pt x="15476" y="24787"/>
                  <a:pt x="15128" y="25314"/>
                </a:cubicBezTo>
                <a:cubicBezTo>
                  <a:pt x="15039" y="25443"/>
                  <a:pt x="14970" y="25586"/>
                  <a:pt x="14892" y="25724"/>
                </a:cubicBezTo>
                <a:cubicBezTo>
                  <a:pt x="14818" y="25863"/>
                  <a:pt x="14770" y="26014"/>
                  <a:pt x="14709" y="26159"/>
                </a:cubicBezTo>
                <a:cubicBezTo>
                  <a:pt x="14649" y="26304"/>
                  <a:pt x="14627" y="26455"/>
                  <a:pt x="14588" y="26604"/>
                </a:cubicBezTo>
                <a:cubicBezTo>
                  <a:pt x="14554" y="26754"/>
                  <a:pt x="14512" y="26898"/>
                  <a:pt x="14506" y="27059"/>
                </a:cubicBezTo>
                <a:cubicBezTo>
                  <a:pt x="14411" y="27679"/>
                  <a:pt x="14540" y="28355"/>
                  <a:pt x="14796" y="28932"/>
                </a:cubicBezTo>
                <a:cubicBezTo>
                  <a:pt x="15056" y="29513"/>
                  <a:pt x="15453" y="30001"/>
                  <a:pt x="15895" y="30376"/>
                </a:cubicBezTo>
                <a:cubicBezTo>
                  <a:pt x="16781" y="31141"/>
                  <a:pt x="17802" y="31585"/>
                  <a:pt x="18853" y="31865"/>
                </a:cubicBezTo>
                <a:cubicBezTo>
                  <a:pt x="19562" y="32052"/>
                  <a:pt x="20288" y="32134"/>
                  <a:pt x="21007" y="32134"/>
                </a:cubicBezTo>
                <a:cubicBezTo>
                  <a:pt x="21364" y="32134"/>
                  <a:pt x="21723" y="32114"/>
                  <a:pt x="22079" y="32075"/>
                </a:cubicBezTo>
                <a:cubicBezTo>
                  <a:pt x="22255" y="32056"/>
                  <a:pt x="22430" y="32033"/>
                  <a:pt x="22604" y="32007"/>
                </a:cubicBezTo>
                <a:lnTo>
                  <a:pt x="22604" y="32007"/>
                </a:lnTo>
                <a:cubicBezTo>
                  <a:pt x="22442" y="32304"/>
                  <a:pt x="22260" y="32591"/>
                  <a:pt x="22058" y="32863"/>
                </a:cubicBezTo>
                <a:cubicBezTo>
                  <a:pt x="20980" y="34309"/>
                  <a:pt x="19391" y="35325"/>
                  <a:pt x="17626" y="35960"/>
                </a:cubicBezTo>
                <a:cubicBezTo>
                  <a:pt x="15861" y="36602"/>
                  <a:pt x="13935" y="36892"/>
                  <a:pt x="12005" y="37080"/>
                </a:cubicBezTo>
                <a:cubicBezTo>
                  <a:pt x="11039" y="37166"/>
                  <a:pt x="10071" y="37211"/>
                  <a:pt x="9098" y="37216"/>
                </a:cubicBezTo>
                <a:cubicBezTo>
                  <a:pt x="8970" y="37217"/>
                  <a:pt x="8841" y="37218"/>
                  <a:pt x="8712" y="37218"/>
                </a:cubicBezTo>
                <a:cubicBezTo>
                  <a:pt x="7869" y="37218"/>
                  <a:pt x="7025" y="37186"/>
                  <a:pt x="6182" y="37122"/>
                </a:cubicBezTo>
                <a:cubicBezTo>
                  <a:pt x="4239" y="36971"/>
                  <a:pt x="2308" y="36649"/>
                  <a:pt x="404" y="36190"/>
                </a:cubicBezTo>
                <a:cubicBezTo>
                  <a:pt x="381" y="36184"/>
                  <a:pt x="357" y="36181"/>
                  <a:pt x="333" y="36181"/>
                </a:cubicBezTo>
                <a:cubicBezTo>
                  <a:pt x="332" y="36181"/>
                  <a:pt x="331" y="36181"/>
                  <a:pt x="330" y="36181"/>
                </a:cubicBezTo>
                <a:cubicBezTo>
                  <a:pt x="178" y="36181"/>
                  <a:pt x="49" y="36290"/>
                  <a:pt x="25" y="36440"/>
                </a:cubicBezTo>
                <a:cubicBezTo>
                  <a:pt x="0" y="36590"/>
                  <a:pt x="89" y="36736"/>
                  <a:pt x="234" y="36783"/>
                </a:cubicBezTo>
                <a:cubicBezTo>
                  <a:pt x="2130" y="37405"/>
                  <a:pt x="4094" y="37833"/>
                  <a:pt x="6080" y="38095"/>
                </a:cubicBezTo>
                <a:cubicBezTo>
                  <a:pt x="7074" y="38226"/>
                  <a:pt x="8073" y="38312"/>
                  <a:pt x="9079" y="38354"/>
                </a:cubicBezTo>
                <a:cubicBezTo>
                  <a:pt x="9492" y="38368"/>
                  <a:pt x="9907" y="38376"/>
                  <a:pt x="10321" y="38376"/>
                </a:cubicBezTo>
                <a:cubicBezTo>
                  <a:pt x="10911" y="38376"/>
                  <a:pt x="11503" y="38360"/>
                  <a:pt x="12094" y="38331"/>
                </a:cubicBezTo>
                <a:cubicBezTo>
                  <a:pt x="14097" y="38221"/>
                  <a:pt x="16123" y="37973"/>
                  <a:pt x="18100" y="37322"/>
                </a:cubicBezTo>
                <a:cubicBezTo>
                  <a:pt x="19084" y="36994"/>
                  <a:pt x="20050" y="36563"/>
                  <a:pt x="20940" y="35977"/>
                </a:cubicBezTo>
                <a:cubicBezTo>
                  <a:pt x="21838" y="35395"/>
                  <a:pt x="22633" y="34659"/>
                  <a:pt x="23302" y="33811"/>
                </a:cubicBezTo>
                <a:cubicBezTo>
                  <a:pt x="23822" y="33128"/>
                  <a:pt x="24267" y="32366"/>
                  <a:pt x="24561" y="31536"/>
                </a:cubicBezTo>
                <a:cubicBezTo>
                  <a:pt x="24757" y="31472"/>
                  <a:pt x="24952" y="31406"/>
                  <a:pt x="25143" y="31335"/>
                </a:cubicBezTo>
                <a:cubicBezTo>
                  <a:pt x="25630" y="31155"/>
                  <a:pt x="26110" y="30949"/>
                  <a:pt x="26567" y="30730"/>
                </a:cubicBezTo>
                <a:cubicBezTo>
                  <a:pt x="26799" y="30624"/>
                  <a:pt x="27030" y="30515"/>
                  <a:pt x="27257" y="30393"/>
                </a:cubicBezTo>
                <a:cubicBezTo>
                  <a:pt x="27484" y="30272"/>
                  <a:pt x="27715" y="30165"/>
                  <a:pt x="27938" y="30030"/>
                </a:cubicBezTo>
                <a:cubicBezTo>
                  <a:pt x="28837" y="29526"/>
                  <a:pt x="29712" y="28937"/>
                  <a:pt x="30493" y="28212"/>
                </a:cubicBezTo>
                <a:cubicBezTo>
                  <a:pt x="31276" y="27492"/>
                  <a:pt x="31951" y="26624"/>
                  <a:pt x="32436" y="25662"/>
                </a:cubicBezTo>
                <a:cubicBezTo>
                  <a:pt x="32924" y="24699"/>
                  <a:pt x="33233" y="23661"/>
                  <a:pt x="33379" y="22621"/>
                </a:cubicBezTo>
                <a:cubicBezTo>
                  <a:pt x="33670" y="20525"/>
                  <a:pt x="33434" y="18505"/>
                  <a:pt x="33258" y="16547"/>
                </a:cubicBezTo>
                <a:cubicBezTo>
                  <a:pt x="33081" y="14591"/>
                  <a:pt x="32917" y="12651"/>
                  <a:pt x="33273" y="10806"/>
                </a:cubicBezTo>
                <a:cubicBezTo>
                  <a:pt x="33410" y="9878"/>
                  <a:pt x="33747" y="8992"/>
                  <a:pt x="34106" y="8123"/>
                </a:cubicBezTo>
                <a:lnTo>
                  <a:pt x="34424" y="7490"/>
                </a:lnTo>
                <a:cubicBezTo>
                  <a:pt x="34477" y="7385"/>
                  <a:pt x="34528" y="7277"/>
                  <a:pt x="34585" y="7174"/>
                </a:cubicBezTo>
                <a:lnTo>
                  <a:pt x="34772" y="6872"/>
                </a:lnTo>
                <a:lnTo>
                  <a:pt x="35147" y="6267"/>
                </a:lnTo>
                <a:lnTo>
                  <a:pt x="35572" y="5697"/>
                </a:lnTo>
                <a:cubicBezTo>
                  <a:pt x="36711" y="4173"/>
                  <a:pt x="38229" y="2939"/>
                  <a:pt x="39911" y="2035"/>
                </a:cubicBezTo>
                <a:cubicBezTo>
                  <a:pt x="41612" y="1137"/>
                  <a:pt x="43503" y="652"/>
                  <a:pt x="45427" y="622"/>
                </a:cubicBezTo>
                <a:lnTo>
                  <a:pt x="45437" y="622"/>
                </a:lnTo>
                <a:cubicBezTo>
                  <a:pt x="45605" y="619"/>
                  <a:pt x="45740" y="483"/>
                  <a:pt x="45741" y="316"/>
                </a:cubicBezTo>
                <a:cubicBezTo>
                  <a:pt x="45742" y="147"/>
                  <a:pt x="45608" y="9"/>
                  <a:pt x="45440" y="5"/>
                </a:cubicBezTo>
                <a:lnTo>
                  <a:pt x="45440" y="5"/>
                </a:lnTo>
                <a:lnTo>
                  <a:pt x="45441" y="6"/>
                </a:lnTo>
                <a:cubicBezTo>
                  <a:pt x="45322" y="3"/>
                  <a:pt x="45204" y="1"/>
                  <a:pt x="450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16" name="Google Shape;1316;p24"/>
          <p:cNvGrpSpPr/>
          <p:nvPr/>
        </p:nvGrpSpPr>
        <p:grpSpPr>
          <a:xfrm>
            <a:off x="8009200" y="1407940"/>
            <a:ext cx="340786" cy="570834"/>
            <a:chOff x="2002900" y="3914700"/>
            <a:chExt cx="259350" cy="434425"/>
          </a:xfrm>
        </p:grpSpPr>
        <p:sp>
          <p:nvSpPr>
            <p:cNvPr id="1317" name="Google Shape;1317;p24"/>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24"/>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19" name="Google Shape;1319;p24"/>
          <p:cNvGrpSpPr/>
          <p:nvPr/>
        </p:nvGrpSpPr>
        <p:grpSpPr>
          <a:xfrm>
            <a:off x="223660" y="4183751"/>
            <a:ext cx="340589" cy="570900"/>
            <a:chOff x="4347400" y="1195150"/>
            <a:chExt cx="259200" cy="434475"/>
          </a:xfrm>
        </p:grpSpPr>
        <p:sp>
          <p:nvSpPr>
            <p:cNvPr id="1320" name="Google Shape;1320;p24"/>
            <p:cNvSpPr/>
            <p:nvPr/>
          </p:nvSpPr>
          <p:spPr>
            <a:xfrm>
              <a:off x="4347400" y="1206300"/>
              <a:ext cx="243750" cy="423325"/>
            </a:xfrm>
            <a:custGeom>
              <a:avLst/>
              <a:gdLst/>
              <a:ahLst/>
              <a:cxnLst/>
              <a:rect l="l" t="t" r="r" b="b"/>
              <a:pathLst>
                <a:path w="9750" h="16933" extrusionOk="0">
                  <a:moveTo>
                    <a:pt x="2975" y="1"/>
                  </a:moveTo>
                  <a:cubicBezTo>
                    <a:pt x="2639" y="1"/>
                    <a:pt x="2301" y="57"/>
                    <a:pt x="1982" y="174"/>
                  </a:cubicBezTo>
                  <a:cubicBezTo>
                    <a:pt x="1348" y="394"/>
                    <a:pt x="800" y="857"/>
                    <a:pt x="467" y="1435"/>
                  </a:cubicBezTo>
                  <a:cubicBezTo>
                    <a:pt x="381" y="1578"/>
                    <a:pt x="316" y="1733"/>
                    <a:pt x="252" y="1883"/>
                  </a:cubicBezTo>
                  <a:cubicBezTo>
                    <a:pt x="205" y="2038"/>
                    <a:pt x="140" y="2197"/>
                    <a:pt x="113" y="2349"/>
                  </a:cubicBezTo>
                  <a:cubicBezTo>
                    <a:pt x="40" y="2656"/>
                    <a:pt x="12" y="2969"/>
                    <a:pt x="7" y="3274"/>
                  </a:cubicBezTo>
                  <a:cubicBezTo>
                    <a:pt x="1" y="4505"/>
                    <a:pt x="393" y="5597"/>
                    <a:pt x="681" y="6626"/>
                  </a:cubicBezTo>
                  <a:cubicBezTo>
                    <a:pt x="1267" y="8738"/>
                    <a:pt x="1974" y="10867"/>
                    <a:pt x="3022" y="12849"/>
                  </a:cubicBezTo>
                  <a:cubicBezTo>
                    <a:pt x="3550" y="13823"/>
                    <a:pt x="4106" y="14828"/>
                    <a:pt x="4976" y="15667"/>
                  </a:cubicBezTo>
                  <a:cubicBezTo>
                    <a:pt x="5198" y="15876"/>
                    <a:pt x="5437" y="16066"/>
                    <a:pt x="5690" y="16234"/>
                  </a:cubicBezTo>
                  <a:cubicBezTo>
                    <a:pt x="5950" y="16399"/>
                    <a:pt x="6225" y="16537"/>
                    <a:pt x="6510" y="16649"/>
                  </a:cubicBezTo>
                  <a:cubicBezTo>
                    <a:pt x="6792" y="16755"/>
                    <a:pt x="7082" y="16849"/>
                    <a:pt x="7404" y="16898"/>
                  </a:cubicBezTo>
                  <a:cubicBezTo>
                    <a:pt x="7537" y="16917"/>
                    <a:pt x="7677" y="16932"/>
                    <a:pt x="7824" y="16932"/>
                  </a:cubicBezTo>
                  <a:cubicBezTo>
                    <a:pt x="8027" y="16932"/>
                    <a:pt x="8243" y="16903"/>
                    <a:pt x="8470" y="16817"/>
                  </a:cubicBezTo>
                  <a:cubicBezTo>
                    <a:pt x="8659" y="16743"/>
                    <a:pt x="8852" y="16619"/>
                    <a:pt x="8991" y="16454"/>
                  </a:cubicBezTo>
                  <a:cubicBezTo>
                    <a:pt x="9073" y="16368"/>
                    <a:pt x="9106" y="16304"/>
                    <a:pt x="9155" y="16233"/>
                  </a:cubicBezTo>
                  <a:cubicBezTo>
                    <a:pt x="9203" y="16165"/>
                    <a:pt x="9246" y="16093"/>
                    <a:pt x="9282" y="16019"/>
                  </a:cubicBezTo>
                  <a:cubicBezTo>
                    <a:pt x="9434" y="15731"/>
                    <a:pt x="9538" y="15422"/>
                    <a:pt x="9589" y="15100"/>
                  </a:cubicBezTo>
                  <a:cubicBezTo>
                    <a:pt x="9696" y="14478"/>
                    <a:pt x="9645" y="13875"/>
                    <a:pt x="9540" y="13302"/>
                  </a:cubicBezTo>
                  <a:cubicBezTo>
                    <a:pt x="9436" y="12733"/>
                    <a:pt x="9251" y="12170"/>
                    <a:pt x="9071" y="11662"/>
                  </a:cubicBezTo>
                  <a:cubicBezTo>
                    <a:pt x="8890" y="11142"/>
                    <a:pt x="8701" y="10621"/>
                    <a:pt x="8494" y="10106"/>
                  </a:cubicBezTo>
                  <a:cubicBezTo>
                    <a:pt x="8074" y="9070"/>
                    <a:pt x="7607" y="8070"/>
                    <a:pt x="6961" y="7101"/>
                  </a:cubicBezTo>
                  <a:cubicBezTo>
                    <a:pt x="6784" y="6850"/>
                    <a:pt x="6578" y="6622"/>
                    <a:pt x="6349" y="6418"/>
                  </a:cubicBezTo>
                  <a:cubicBezTo>
                    <a:pt x="6110" y="6215"/>
                    <a:pt x="5827" y="6025"/>
                    <a:pt x="5464" y="5935"/>
                  </a:cubicBezTo>
                  <a:cubicBezTo>
                    <a:pt x="5366" y="5907"/>
                    <a:pt x="5262" y="5894"/>
                    <a:pt x="5156" y="5894"/>
                  </a:cubicBezTo>
                  <a:cubicBezTo>
                    <a:pt x="4873" y="5894"/>
                    <a:pt x="4580" y="5988"/>
                    <a:pt x="4368" y="6140"/>
                  </a:cubicBezTo>
                  <a:cubicBezTo>
                    <a:pt x="4083" y="6338"/>
                    <a:pt x="3871" y="6572"/>
                    <a:pt x="3695" y="6848"/>
                  </a:cubicBezTo>
                  <a:cubicBezTo>
                    <a:pt x="3350" y="7402"/>
                    <a:pt x="3250" y="8044"/>
                    <a:pt x="3271" y="8634"/>
                  </a:cubicBezTo>
                  <a:cubicBezTo>
                    <a:pt x="3297" y="9228"/>
                    <a:pt x="3424" y="9799"/>
                    <a:pt x="3613" y="10339"/>
                  </a:cubicBezTo>
                  <a:cubicBezTo>
                    <a:pt x="3800" y="10878"/>
                    <a:pt x="4045" y="11395"/>
                    <a:pt x="4341" y="11883"/>
                  </a:cubicBezTo>
                  <a:cubicBezTo>
                    <a:pt x="4639" y="12369"/>
                    <a:pt x="4981" y="12832"/>
                    <a:pt x="5427" y="13230"/>
                  </a:cubicBezTo>
                  <a:cubicBezTo>
                    <a:pt x="5486" y="13284"/>
                    <a:pt x="5560" y="13310"/>
                    <a:pt x="5635" y="13310"/>
                  </a:cubicBezTo>
                  <a:cubicBezTo>
                    <a:pt x="5718" y="13310"/>
                    <a:pt x="5802" y="13277"/>
                    <a:pt x="5863" y="13210"/>
                  </a:cubicBezTo>
                  <a:cubicBezTo>
                    <a:pt x="5978" y="13084"/>
                    <a:pt x="5969" y="12890"/>
                    <a:pt x="5842" y="12774"/>
                  </a:cubicBezTo>
                  <a:lnTo>
                    <a:pt x="5837" y="12769"/>
                  </a:lnTo>
                  <a:cubicBezTo>
                    <a:pt x="5475" y="12431"/>
                    <a:pt x="5167" y="12000"/>
                    <a:pt x="4907" y="11548"/>
                  </a:cubicBezTo>
                  <a:cubicBezTo>
                    <a:pt x="4646" y="11096"/>
                    <a:pt x="4434" y="10617"/>
                    <a:pt x="4275" y="10119"/>
                  </a:cubicBezTo>
                  <a:cubicBezTo>
                    <a:pt x="4114" y="9625"/>
                    <a:pt x="4017" y="9115"/>
                    <a:pt x="4008" y="8617"/>
                  </a:cubicBezTo>
                  <a:cubicBezTo>
                    <a:pt x="4001" y="8121"/>
                    <a:pt x="4103" y="7639"/>
                    <a:pt x="4350" y="7267"/>
                  </a:cubicBezTo>
                  <a:cubicBezTo>
                    <a:pt x="4470" y="7084"/>
                    <a:pt x="4624" y="6928"/>
                    <a:pt x="4806" y="6806"/>
                  </a:cubicBezTo>
                  <a:cubicBezTo>
                    <a:pt x="4914" y="6740"/>
                    <a:pt x="5012" y="6705"/>
                    <a:pt x="5118" y="6705"/>
                  </a:cubicBezTo>
                  <a:cubicBezTo>
                    <a:pt x="5167" y="6705"/>
                    <a:pt x="5217" y="6712"/>
                    <a:pt x="5271" y="6728"/>
                  </a:cubicBezTo>
                  <a:cubicBezTo>
                    <a:pt x="5616" y="6820"/>
                    <a:pt x="5991" y="7194"/>
                    <a:pt x="6261" y="7593"/>
                  </a:cubicBezTo>
                  <a:cubicBezTo>
                    <a:pt x="6532" y="8004"/>
                    <a:pt x="6797" y="8492"/>
                    <a:pt x="7023" y="8965"/>
                  </a:cubicBezTo>
                  <a:cubicBezTo>
                    <a:pt x="7255" y="9444"/>
                    <a:pt x="7463" y="9936"/>
                    <a:pt x="7656" y="10436"/>
                  </a:cubicBezTo>
                  <a:cubicBezTo>
                    <a:pt x="7850" y="10936"/>
                    <a:pt x="8028" y="11445"/>
                    <a:pt x="8198" y="11959"/>
                  </a:cubicBezTo>
                  <a:cubicBezTo>
                    <a:pt x="8376" y="12482"/>
                    <a:pt x="8523" y="12963"/>
                    <a:pt x="8611" y="13470"/>
                  </a:cubicBezTo>
                  <a:cubicBezTo>
                    <a:pt x="8697" y="13970"/>
                    <a:pt x="8725" y="14474"/>
                    <a:pt x="8638" y="14930"/>
                  </a:cubicBezTo>
                  <a:cubicBezTo>
                    <a:pt x="8602" y="15149"/>
                    <a:pt x="8529" y="15361"/>
                    <a:pt x="8421" y="15556"/>
                  </a:cubicBezTo>
                  <a:cubicBezTo>
                    <a:pt x="8399" y="15603"/>
                    <a:pt x="8370" y="15649"/>
                    <a:pt x="8338" y="15692"/>
                  </a:cubicBezTo>
                  <a:cubicBezTo>
                    <a:pt x="8310" y="15732"/>
                    <a:pt x="8275" y="15789"/>
                    <a:pt x="8259" y="15799"/>
                  </a:cubicBezTo>
                  <a:cubicBezTo>
                    <a:pt x="8222" y="15845"/>
                    <a:pt x="8175" y="15869"/>
                    <a:pt x="8113" y="15895"/>
                  </a:cubicBezTo>
                  <a:cubicBezTo>
                    <a:pt x="8044" y="15923"/>
                    <a:pt x="7949" y="15936"/>
                    <a:pt x="7841" y="15936"/>
                  </a:cubicBezTo>
                  <a:cubicBezTo>
                    <a:pt x="7755" y="15936"/>
                    <a:pt x="7660" y="15928"/>
                    <a:pt x="7563" y="15911"/>
                  </a:cubicBezTo>
                  <a:cubicBezTo>
                    <a:pt x="7345" y="15874"/>
                    <a:pt x="7112" y="15798"/>
                    <a:pt x="6885" y="15708"/>
                  </a:cubicBezTo>
                  <a:cubicBezTo>
                    <a:pt x="6662" y="15618"/>
                    <a:pt x="6449" y="15508"/>
                    <a:pt x="6247" y="15380"/>
                  </a:cubicBezTo>
                  <a:cubicBezTo>
                    <a:pt x="6047" y="15245"/>
                    <a:pt x="5858" y="15093"/>
                    <a:pt x="5683" y="14927"/>
                  </a:cubicBezTo>
                  <a:cubicBezTo>
                    <a:pt x="4972" y="14241"/>
                    <a:pt x="4442" y="13310"/>
                    <a:pt x="3941" y="12367"/>
                  </a:cubicBezTo>
                  <a:cubicBezTo>
                    <a:pt x="2954" y="10477"/>
                    <a:pt x="2278" y="8431"/>
                    <a:pt x="1709" y="6336"/>
                  </a:cubicBezTo>
                  <a:cubicBezTo>
                    <a:pt x="1409" y="5273"/>
                    <a:pt x="1074" y="4258"/>
                    <a:pt x="1091" y="3289"/>
                  </a:cubicBezTo>
                  <a:cubicBezTo>
                    <a:pt x="1099" y="2809"/>
                    <a:pt x="1193" y="2344"/>
                    <a:pt x="1409" y="1983"/>
                  </a:cubicBezTo>
                  <a:cubicBezTo>
                    <a:pt x="1516" y="1801"/>
                    <a:pt x="1651" y="1639"/>
                    <a:pt x="1808" y="1499"/>
                  </a:cubicBezTo>
                  <a:cubicBezTo>
                    <a:pt x="1973" y="1371"/>
                    <a:pt x="2148" y="1248"/>
                    <a:pt x="2350" y="1183"/>
                  </a:cubicBezTo>
                  <a:cubicBezTo>
                    <a:pt x="2557" y="1103"/>
                    <a:pt x="2780" y="1064"/>
                    <a:pt x="3005" y="1064"/>
                  </a:cubicBezTo>
                  <a:cubicBezTo>
                    <a:pt x="3208" y="1064"/>
                    <a:pt x="3412" y="1096"/>
                    <a:pt x="3608" y="1160"/>
                  </a:cubicBezTo>
                  <a:cubicBezTo>
                    <a:pt x="3814" y="1225"/>
                    <a:pt x="4010" y="1328"/>
                    <a:pt x="4191" y="1455"/>
                  </a:cubicBezTo>
                  <a:cubicBezTo>
                    <a:pt x="4380" y="1586"/>
                    <a:pt x="4561" y="1752"/>
                    <a:pt x="4729" y="1928"/>
                  </a:cubicBezTo>
                  <a:cubicBezTo>
                    <a:pt x="5402" y="2651"/>
                    <a:pt x="5889" y="3603"/>
                    <a:pt x="6408" y="4564"/>
                  </a:cubicBezTo>
                  <a:cubicBezTo>
                    <a:pt x="7427" y="6485"/>
                    <a:pt x="8393" y="8421"/>
                    <a:pt x="9117" y="10455"/>
                  </a:cubicBezTo>
                  <a:lnTo>
                    <a:pt x="9117" y="10456"/>
                  </a:lnTo>
                  <a:cubicBezTo>
                    <a:pt x="9161" y="10582"/>
                    <a:pt x="9280" y="10662"/>
                    <a:pt x="9408" y="10662"/>
                  </a:cubicBezTo>
                  <a:cubicBezTo>
                    <a:pt x="9438" y="10662"/>
                    <a:pt x="9469" y="10658"/>
                    <a:pt x="9499" y="10648"/>
                  </a:cubicBezTo>
                  <a:cubicBezTo>
                    <a:pt x="9658" y="10599"/>
                    <a:pt x="9750" y="10433"/>
                    <a:pt x="9706" y="10272"/>
                  </a:cubicBezTo>
                  <a:cubicBezTo>
                    <a:pt x="9132" y="8130"/>
                    <a:pt x="8227" y="6099"/>
                    <a:pt x="7259" y="4131"/>
                  </a:cubicBezTo>
                  <a:cubicBezTo>
                    <a:pt x="6783" y="3157"/>
                    <a:pt x="6303" y="2115"/>
                    <a:pt x="5487" y="1223"/>
                  </a:cubicBezTo>
                  <a:cubicBezTo>
                    <a:pt x="5280" y="1001"/>
                    <a:pt x="5061" y="793"/>
                    <a:pt x="4804" y="608"/>
                  </a:cubicBezTo>
                  <a:cubicBezTo>
                    <a:pt x="4541" y="418"/>
                    <a:pt x="4251" y="261"/>
                    <a:pt x="3937" y="158"/>
                  </a:cubicBezTo>
                  <a:cubicBezTo>
                    <a:pt x="3630" y="54"/>
                    <a:pt x="3303" y="1"/>
                    <a:pt x="2975"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24"/>
            <p:cNvSpPr/>
            <p:nvPr/>
          </p:nvSpPr>
          <p:spPr>
            <a:xfrm>
              <a:off x="4362875" y="1195150"/>
              <a:ext cx="243725" cy="423300"/>
            </a:xfrm>
            <a:custGeom>
              <a:avLst/>
              <a:gdLst/>
              <a:ahLst/>
              <a:cxnLst/>
              <a:rect l="l" t="t" r="r" b="b"/>
              <a:pathLst>
                <a:path w="9749" h="16932" extrusionOk="0">
                  <a:moveTo>
                    <a:pt x="2974" y="0"/>
                  </a:moveTo>
                  <a:cubicBezTo>
                    <a:pt x="2637" y="0"/>
                    <a:pt x="2300" y="57"/>
                    <a:pt x="1982" y="173"/>
                  </a:cubicBezTo>
                  <a:cubicBezTo>
                    <a:pt x="1348" y="394"/>
                    <a:pt x="800" y="856"/>
                    <a:pt x="466" y="1435"/>
                  </a:cubicBezTo>
                  <a:cubicBezTo>
                    <a:pt x="382" y="1578"/>
                    <a:pt x="316" y="1731"/>
                    <a:pt x="252" y="1883"/>
                  </a:cubicBezTo>
                  <a:cubicBezTo>
                    <a:pt x="205" y="2038"/>
                    <a:pt x="140" y="2196"/>
                    <a:pt x="113" y="2349"/>
                  </a:cubicBezTo>
                  <a:cubicBezTo>
                    <a:pt x="40" y="2656"/>
                    <a:pt x="12" y="2968"/>
                    <a:pt x="8" y="3274"/>
                  </a:cubicBezTo>
                  <a:cubicBezTo>
                    <a:pt x="1" y="4505"/>
                    <a:pt x="393" y="5596"/>
                    <a:pt x="681" y="6625"/>
                  </a:cubicBezTo>
                  <a:cubicBezTo>
                    <a:pt x="1267" y="8738"/>
                    <a:pt x="1974" y="10866"/>
                    <a:pt x="3021" y="12849"/>
                  </a:cubicBezTo>
                  <a:cubicBezTo>
                    <a:pt x="3548" y="13822"/>
                    <a:pt x="4106" y="14827"/>
                    <a:pt x="4976" y="15667"/>
                  </a:cubicBezTo>
                  <a:cubicBezTo>
                    <a:pt x="5197" y="15875"/>
                    <a:pt x="5437" y="16066"/>
                    <a:pt x="5690" y="16234"/>
                  </a:cubicBezTo>
                  <a:cubicBezTo>
                    <a:pt x="5949" y="16398"/>
                    <a:pt x="6224" y="16537"/>
                    <a:pt x="6510" y="16647"/>
                  </a:cubicBezTo>
                  <a:cubicBezTo>
                    <a:pt x="6791" y="16754"/>
                    <a:pt x="7081" y="16849"/>
                    <a:pt x="7402" y="16898"/>
                  </a:cubicBezTo>
                  <a:cubicBezTo>
                    <a:pt x="7536" y="16917"/>
                    <a:pt x="7676" y="16932"/>
                    <a:pt x="7823" y="16932"/>
                  </a:cubicBezTo>
                  <a:cubicBezTo>
                    <a:pt x="8027" y="16932"/>
                    <a:pt x="8242" y="16903"/>
                    <a:pt x="8468" y="16817"/>
                  </a:cubicBezTo>
                  <a:cubicBezTo>
                    <a:pt x="8659" y="16742"/>
                    <a:pt x="8852" y="16619"/>
                    <a:pt x="8990" y="16454"/>
                  </a:cubicBezTo>
                  <a:cubicBezTo>
                    <a:pt x="9072" y="16367"/>
                    <a:pt x="9105" y="16304"/>
                    <a:pt x="9154" y="16233"/>
                  </a:cubicBezTo>
                  <a:cubicBezTo>
                    <a:pt x="9202" y="16165"/>
                    <a:pt x="9245" y="16093"/>
                    <a:pt x="9282" y="16019"/>
                  </a:cubicBezTo>
                  <a:cubicBezTo>
                    <a:pt x="9434" y="15731"/>
                    <a:pt x="9538" y="15422"/>
                    <a:pt x="9588" y="15100"/>
                  </a:cubicBezTo>
                  <a:cubicBezTo>
                    <a:pt x="9695" y="14477"/>
                    <a:pt x="9644" y="13875"/>
                    <a:pt x="9540" y="13302"/>
                  </a:cubicBezTo>
                  <a:cubicBezTo>
                    <a:pt x="9435" y="12733"/>
                    <a:pt x="9251" y="12170"/>
                    <a:pt x="9071" y="11662"/>
                  </a:cubicBezTo>
                  <a:cubicBezTo>
                    <a:pt x="8889" y="11141"/>
                    <a:pt x="8700" y="10621"/>
                    <a:pt x="8492" y="10106"/>
                  </a:cubicBezTo>
                  <a:cubicBezTo>
                    <a:pt x="8073" y="9070"/>
                    <a:pt x="7607" y="8070"/>
                    <a:pt x="6960" y="7101"/>
                  </a:cubicBezTo>
                  <a:cubicBezTo>
                    <a:pt x="6782" y="6850"/>
                    <a:pt x="6578" y="6622"/>
                    <a:pt x="6348" y="6418"/>
                  </a:cubicBezTo>
                  <a:cubicBezTo>
                    <a:pt x="6109" y="6215"/>
                    <a:pt x="5826" y="6025"/>
                    <a:pt x="5463" y="5934"/>
                  </a:cubicBezTo>
                  <a:cubicBezTo>
                    <a:pt x="5365" y="5906"/>
                    <a:pt x="5262" y="5893"/>
                    <a:pt x="5157" y="5893"/>
                  </a:cubicBezTo>
                  <a:cubicBezTo>
                    <a:pt x="4874" y="5893"/>
                    <a:pt x="4580" y="5988"/>
                    <a:pt x="4367" y="6140"/>
                  </a:cubicBezTo>
                  <a:cubicBezTo>
                    <a:pt x="4082" y="6338"/>
                    <a:pt x="3870" y="6570"/>
                    <a:pt x="3694" y="6848"/>
                  </a:cubicBezTo>
                  <a:cubicBezTo>
                    <a:pt x="3348" y="7402"/>
                    <a:pt x="3249" y="8043"/>
                    <a:pt x="3271" y="8633"/>
                  </a:cubicBezTo>
                  <a:cubicBezTo>
                    <a:pt x="3296" y="9228"/>
                    <a:pt x="3423" y="9798"/>
                    <a:pt x="3612" y="10339"/>
                  </a:cubicBezTo>
                  <a:cubicBezTo>
                    <a:pt x="3800" y="10878"/>
                    <a:pt x="4044" y="11395"/>
                    <a:pt x="4340" y="11883"/>
                  </a:cubicBezTo>
                  <a:cubicBezTo>
                    <a:pt x="4637" y="12368"/>
                    <a:pt x="4980" y="12832"/>
                    <a:pt x="5426" y="13230"/>
                  </a:cubicBezTo>
                  <a:cubicBezTo>
                    <a:pt x="5485" y="13284"/>
                    <a:pt x="5559" y="13310"/>
                    <a:pt x="5634" y="13310"/>
                  </a:cubicBezTo>
                  <a:cubicBezTo>
                    <a:pt x="5718" y="13310"/>
                    <a:pt x="5801" y="13277"/>
                    <a:pt x="5862" y="13210"/>
                  </a:cubicBezTo>
                  <a:cubicBezTo>
                    <a:pt x="5977" y="13084"/>
                    <a:pt x="5968" y="12889"/>
                    <a:pt x="5842" y="12774"/>
                  </a:cubicBezTo>
                  <a:lnTo>
                    <a:pt x="5837" y="12768"/>
                  </a:lnTo>
                  <a:cubicBezTo>
                    <a:pt x="5474" y="12430"/>
                    <a:pt x="5165" y="11999"/>
                    <a:pt x="4906" y="11548"/>
                  </a:cubicBezTo>
                  <a:cubicBezTo>
                    <a:pt x="4645" y="11096"/>
                    <a:pt x="4433" y="10616"/>
                    <a:pt x="4273" y="10118"/>
                  </a:cubicBezTo>
                  <a:cubicBezTo>
                    <a:pt x="4114" y="9625"/>
                    <a:pt x="4016" y="9113"/>
                    <a:pt x="4008" y="8616"/>
                  </a:cubicBezTo>
                  <a:cubicBezTo>
                    <a:pt x="4000" y="8121"/>
                    <a:pt x="4102" y="7637"/>
                    <a:pt x="4349" y="7267"/>
                  </a:cubicBezTo>
                  <a:cubicBezTo>
                    <a:pt x="4469" y="7084"/>
                    <a:pt x="4624" y="6928"/>
                    <a:pt x="4805" y="6805"/>
                  </a:cubicBezTo>
                  <a:cubicBezTo>
                    <a:pt x="4913" y="6740"/>
                    <a:pt x="5011" y="6705"/>
                    <a:pt x="5117" y="6705"/>
                  </a:cubicBezTo>
                  <a:cubicBezTo>
                    <a:pt x="5166" y="6705"/>
                    <a:pt x="5216" y="6712"/>
                    <a:pt x="5269" y="6728"/>
                  </a:cubicBezTo>
                  <a:cubicBezTo>
                    <a:pt x="5615" y="6820"/>
                    <a:pt x="5990" y="7194"/>
                    <a:pt x="6261" y="7593"/>
                  </a:cubicBezTo>
                  <a:cubicBezTo>
                    <a:pt x="6532" y="8003"/>
                    <a:pt x="6796" y="8492"/>
                    <a:pt x="7023" y="8965"/>
                  </a:cubicBezTo>
                  <a:cubicBezTo>
                    <a:pt x="7254" y="9444"/>
                    <a:pt x="7461" y="9936"/>
                    <a:pt x="7655" y="10436"/>
                  </a:cubicBezTo>
                  <a:cubicBezTo>
                    <a:pt x="7848" y="10936"/>
                    <a:pt x="8027" y="11445"/>
                    <a:pt x="8197" y="11959"/>
                  </a:cubicBezTo>
                  <a:cubicBezTo>
                    <a:pt x="8374" y="12482"/>
                    <a:pt x="8522" y="12963"/>
                    <a:pt x="8609" y="13470"/>
                  </a:cubicBezTo>
                  <a:cubicBezTo>
                    <a:pt x="8696" y="13970"/>
                    <a:pt x="8723" y="14475"/>
                    <a:pt x="8637" y="14930"/>
                  </a:cubicBezTo>
                  <a:cubicBezTo>
                    <a:pt x="8601" y="15150"/>
                    <a:pt x="8527" y="15361"/>
                    <a:pt x="8420" y="15556"/>
                  </a:cubicBezTo>
                  <a:cubicBezTo>
                    <a:pt x="8397" y="15604"/>
                    <a:pt x="8369" y="15649"/>
                    <a:pt x="8337" y="15692"/>
                  </a:cubicBezTo>
                  <a:cubicBezTo>
                    <a:pt x="8308" y="15732"/>
                    <a:pt x="8274" y="15790"/>
                    <a:pt x="8257" y="15799"/>
                  </a:cubicBezTo>
                  <a:cubicBezTo>
                    <a:pt x="8221" y="15845"/>
                    <a:pt x="8174" y="15870"/>
                    <a:pt x="8112" y="15895"/>
                  </a:cubicBezTo>
                  <a:cubicBezTo>
                    <a:pt x="8043" y="15923"/>
                    <a:pt x="7947" y="15936"/>
                    <a:pt x="7839" y="15936"/>
                  </a:cubicBezTo>
                  <a:cubicBezTo>
                    <a:pt x="7753" y="15936"/>
                    <a:pt x="7658" y="15927"/>
                    <a:pt x="7562" y="15910"/>
                  </a:cubicBezTo>
                  <a:cubicBezTo>
                    <a:pt x="7343" y="15874"/>
                    <a:pt x="7110" y="15798"/>
                    <a:pt x="6883" y="15708"/>
                  </a:cubicBezTo>
                  <a:cubicBezTo>
                    <a:pt x="6661" y="15617"/>
                    <a:pt x="6448" y="15508"/>
                    <a:pt x="6246" y="15380"/>
                  </a:cubicBezTo>
                  <a:cubicBezTo>
                    <a:pt x="6046" y="15245"/>
                    <a:pt x="5856" y="15093"/>
                    <a:pt x="5681" y="14926"/>
                  </a:cubicBezTo>
                  <a:cubicBezTo>
                    <a:pt x="4971" y="14242"/>
                    <a:pt x="4441" y="13310"/>
                    <a:pt x="3939" y="12367"/>
                  </a:cubicBezTo>
                  <a:cubicBezTo>
                    <a:pt x="2951" y="10478"/>
                    <a:pt x="2277" y="8431"/>
                    <a:pt x="1707" y="6336"/>
                  </a:cubicBezTo>
                  <a:cubicBezTo>
                    <a:pt x="1407" y="5273"/>
                    <a:pt x="1073" y="4259"/>
                    <a:pt x="1089" y="3289"/>
                  </a:cubicBezTo>
                  <a:cubicBezTo>
                    <a:pt x="1097" y="2809"/>
                    <a:pt x="1191" y="2344"/>
                    <a:pt x="1407" y="1983"/>
                  </a:cubicBezTo>
                  <a:cubicBezTo>
                    <a:pt x="1515" y="1801"/>
                    <a:pt x="1649" y="1638"/>
                    <a:pt x="1808" y="1500"/>
                  </a:cubicBezTo>
                  <a:cubicBezTo>
                    <a:pt x="1972" y="1372"/>
                    <a:pt x="2147" y="1248"/>
                    <a:pt x="2349" y="1184"/>
                  </a:cubicBezTo>
                  <a:cubicBezTo>
                    <a:pt x="2556" y="1104"/>
                    <a:pt x="2779" y="1065"/>
                    <a:pt x="3003" y="1065"/>
                  </a:cubicBezTo>
                  <a:cubicBezTo>
                    <a:pt x="3206" y="1065"/>
                    <a:pt x="3411" y="1097"/>
                    <a:pt x="3606" y="1161"/>
                  </a:cubicBezTo>
                  <a:cubicBezTo>
                    <a:pt x="3813" y="1225"/>
                    <a:pt x="4009" y="1329"/>
                    <a:pt x="4191" y="1456"/>
                  </a:cubicBezTo>
                  <a:cubicBezTo>
                    <a:pt x="4378" y="1587"/>
                    <a:pt x="4561" y="1752"/>
                    <a:pt x="4729" y="1928"/>
                  </a:cubicBezTo>
                  <a:cubicBezTo>
                    <a:pt x="5402" y="2651"/>
                    <a:pt x="5889" y="3604"/>
                    <a:pt x="6407" y="4565"/>
                  </a:cubicBezTo>
                  <a:cubicBezTo>
                    <a:pt x="7425" y="6485"/>
                    <a:pt x="8392" y="8421"/>
                    <a:pt x="9116" y="10455"/>
                  </a:cubicBezTo>
                  <a:lnTo>
                    <a:pt x="9117" y="10456"/>
                  </a:lnTo>
                  <a:cubicBezTo>
                    <a:pt x="9161" y="10581"/>
                    <a:pt x="9280" y="10661"/>
                    <a:pt x="9408" y="10661"/>
                  </a:cubicBezTo>
                  <a:cubicBezTo>
                    <a:pt x="9438" y="10661"/>
                    <a:pt x="9469" y="10657"/>
                    <a:pt x="9499" y="10647"/>
                  </a:cubicBezTo>
                  <a:cubicBezTo>
                    <a:pt x="9657" y="10598"/>
                    <a:pt x="9749" y="10433"/>
                    <a:pt x="9706" y="10272"/>
                  </a:cubicBezTo>
                  <a:cubicBezTo>
                    <a:pt x="9132" y="8129"/>
                    <a:pt x="8227" y="6098"/>
                    <a:pt x="7259" y="4130"/>
                  </a:cubicBezTo>
                  <a:cubicBezTo>
                    <a:pt x="6784" y="3156"/>
                    <a:pt x="6304" y="2114"/>
                    <a:pt x="5487" y="1222"/>
                  </a:cubicBezTo>
                  <a:cubicBezTo>
                    <a:pt x="5280" y="1001"/>
                    <a:pt x="5060" y="793"/>
                    <a:pt x="4804" y="608"/>
                  </a:cubicBezTo>
                  <a:cubicBezTo>
                    <a:pt x="4541" y="417"/>
                    <a:pt x="4250" y="261"/>
                    <a:pt x="3937" y="158"/>
                  </a:cubicBezTo>
                  <a:cubicBezTo>
                    <a:pt x="3629" y="54"/>
                    <a:pt x="3302" y="0"/>
                    <a:pt x="29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2" name="Google Shape;1322;p24"/>
          <p:cNvGrpSpPr/>
          <p:nvPr/>
        </p:nvGrpSpPr>
        <p:grpSpPr>
          <a:xfrm>
            <a:off x="8562901" y="279731"/>
            <a:ext cx="354386" cy="578521"/>
            <a:chOff x="2254100" y="3662800"/>
            <a:chExt cx="269700" cy="440275"/>
          </a:xfrm>
        </p:grpSpPr>
        <p:sp>
          <p:nvSpPr>
            <p:cNvPr id="1323" name="Google Shape;1323;p24"/>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24"/>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5" name="Google Shape;1325;p24"/>
          <p:cNvGrpSpPr/>
          <p:nvPr/>
        </p:nvGrpSpPr>
        <p:grpSpPr>
          <a:xfrm rot="8864009">
            <a:off x="8218052" y="2412520"/>
            <a:ext cx="1040604" cy="1909828"/>
            <a:chOff x="1986275" y="390525"/>
            <a:chExt cx="791925" cy="1453425"/>
          </a:xfrm>
        </p:grpSpPr>
        <p:sp>
          <p:nvSpPr>
            <p:cNvPr id="1326" name="Google Shape;1326;p24"/>
            <p:cNvSpPr/>
            <p:nvPr/>
          </p:nvSpPr>
          <p:spPr>
            <a:xfrm>
              <a:off x="1986275" y="415100"/>
              <a:ext cx="784925" cy="1428475"/>
            </a:xfrm>
            <a:custGeom>
              <a:avLst/>
              <a:gdLst/>
              <a:ahLst/>
              <a:cxnLst/>
              <a:rect l="l" t="t" r="r" b="b"/>
              <a:pathLst>
                <a:path w="31397" h="57139" extrusionOk="0">
                  <a:moveTo>
                    <a:pt x="12414" y="0"/>
                  </a:moveTo>
                  <a:cubicBezTo>
                    <a:pt x="12401" y="0"/>
                    <a:pt x="12387" y="1"/>
                    <a:pt x="12373" y="2"/>
                  </a:cubicBezTo>
                  <a:cubicBezTo>
                    <a:pt x="12371" y="2"/>
                    <a:pt x="12368" y="2"/>
                    <a:pt x="12366" y="2"/>
                  </a:cubicBezTo>
                  <a:cubicBezTo>
                    <a:pt x="12319" y="2"/>
                    <a:pt x="12274" y="13"/>
                    <a:pt x="12233" y="34"/>
                  </a:cubicBezTo>
                  <a:lnTo>
                    <a:pt x="8933" y="1531"/>
                  </a:lnTo>
                  <a:lnTo>
                    <a:pt x="6263" y="2741"/>
                  </a:lnTo>
                  <a:lnTo>
                    <a:pt x="299" y="5448"/>
                  </a:lnTo>
                  <a:lnTo>
                    <a:pt x="294" y="5450"/>
                  </a:lnTo>
                  <a:cubicBezTo>
                    <a:pt x="250" y="5470"/>
                    <a:pt x="211" y="5499"/>
                    <a:pt x="178" y="5534"/>
                  </a:cubicBezTo>
                  <a:cubicBezTo>
                    <a:pt x="41" y="5663"/>
                    <a:pt x="1" y="5864"/>
                    <a:pt x="77" y="6035"/>
                  </a:cubicBezTo>
                  <a:lnTo>
                    <a:pt x="103" y="6090"/>
                  </a:lnTo>
                  <a:cubicBezTo>
                    <a:pt x="106" y="6098"/>
                    <a:pt x="108" y="6106"/>
                    <a:pt x="111" y="6114"/>
                  </a:cubicBezTo>
                  <a:lnTo>
                    <a:pt x="144" y="6184"/>
                  </a:lnTo>
                  <a:lnTo>
                    <a:pt x="282" y="6488"/>
                  </a:lnTo>
                  <a:cubicBezTo>
                    <a:pt x="290" y="6498"/>
                    <a:pt x="298" y="6510"/>
                    <a:pt x="307" y="6520"/>
                  </a:cubicBezTo>
                  <a:lnTo>
                    <a:pt x="19763" y="47029"/>
                  </a:lnTo>
                  <a:cubicBezTo>
                    <a:pt x="19808" y="47124"/>
                    <a:pt x="19877" y="47205"/>
                    <a:pt x="19965" y="47263"/>
                  </a:cubicBezTo>
                  <a:cubicBezTo>
                    <a:pt x="19973" y="47269"/>
                    <a:pt x="19983" y="47271"/>
                    <a:pt x="19992" y="47276"/>
                  </a:cubicBezTo>
                  <a:lnTo>
                    <a:pt x="21807" y="49026"/>
                  </a:lnTo>
                  <a:lnTo>
                    <a:pt x="22077" y="49286"/>
                  </a:lnTo>
                  <a:lnTo>
                    <a:pt x="23001" y="50177"/>
                  </a:lnTo>
                  <a:lnTo>
                    <a:pt x="23550" y="50706"/>
                  </a:lnTo>
                  <a:lnTo>
                    <a:pt x="24223" y="51356"/>
                  </a:lnTo>
                  <a:lnTo>
                    <a:pt x="24655" y="51772"/>
                  </a:lnTo>
                  <a:lnTo>
                    <a:pt x="25141" y="52241"/>
                  </a:lnTo>
                  <a:cubicBezTo>
                    <a:pt x="25362" y="52454"/>
                    <a:pt x="25582" y="52666"/>
                    <a:pt x="25802" y="52877"/>
                  </a:cubicBezTo>
                  <a:lnTo>
                    <a:pt x="26343" y="53400"/>
                  </a:lnTo>
                  <a:lnTo>
                    <a:pt x="27691" y="54700"/>
                  </a:lnTo>
                  <a:lnTo>
                    <a:pt x="28191" y="55182"/>
                  </a:lnTo>
                  <a:lnTo>
                    <a:pt x="28382" y="55366"/>
                  </a:lnTo>
                  <a:lnTo>
                    <a:pt x="28683" y="55657"/>
                  </a:lnTo>
                  <a:lnTo>
                    <a:pt x="29710" y="56647"/>
                  </a:lnTo>
                  <a:lnTo>
                    <a:pt x="29864" y="56796"/>
                  </a:lnTo>
                  <a:lnTo>
                    <a:pt x="29891" y="56822"/>
                  </a:lnTo>
                  <a:lnTo>
                    <a:pt x="29944" y="56873"/>
                  </a:lnTo>
                  <a:cubicBezTo>
                    <a:pt x="30045" y="56972"/>
                    <a:pt x="30165" y="57047"/>
                    <a:pt x="30299" y="57093"/>
                  </a:cubicBezTo>
                  <a:cubicBezTo>
                    <a:pt x="30339" y="57107"/>
                    <a:pt x="30379" y="57118"/>
                    <a:pt x="30422" y="57126"/>
                  </a:cubicBezTo>
                  <a:cubicBezTo>
                    <a:pt x="30469" y="57134"/>
                    <a:pt x="30516" y="57138"/>
                    <a:pt x="30564" y="57138"/>
                  </a:cubicBezTo>
                  <a:cubicBezTo>
                    <a:pt x="30638" y="57138"/>
                    <a:pt x="30713" y="57128"/>
                    <a:pt x="30785" y="57107"/>
                  </a:cubicBezTo>
                  <a:cubicBezTo>
                    <a:pt x="30862" y="57086"/>
                    <a:pt x="30935" y="57053"/>
                    <a:pt x="31002" y="57009"/>
                  </a:cubicBezTo>
                  <a:cubicBezTo>
                    <a:pt x="31237" y="56857"/>
                    <a:pt x="31396" y="56579"/>
                    <a:pt x="31380" y="56222"/>
                  </a:cubicBezTo>
                  <a:lnTo>
                    <a:pt x="31357" y="55748"/>
                  </a:lnTo>
                  <a:lnTo>
                    <a:pt x="31260" y="53740"/>
                  </a:lnTo>
                  <a:lnTo>
                    <a:pt x="30712" y="42359"/>
                  </a:lnTo>
                  <a:cubicBezTo>
                    <a:pt x="30711" y="42341"/>
                    <a:pt x="30705" y="42327"/>
                    <a:pt x="30704" y="42311"/>
                  </a:cubicBezTo>
                  <a:cubicBezTo>
                    <a:pt x="30718" y="42206"/>
                    <a:pt x="30703" y="42100"/>
                    <a:pt x="30660" y="42002"/>
                  </a:cubicBezTo>
                  <a:lnTo>
                    <a:pt x="13030" y="750"/>
                  </a:lnTo>
                  <a:cubicBezTo>
                    <a:pt x="13025" y="736"/>
                    <a:pt x="13027" y="723"/>
                    <a:pt x="13020" y="708"/>
                  </a:cubicBezTo>
                  <a:lnTo>
                    <a:pt x="12882" y="404"/>
                  </a:lnTo>
                  <a:lnTo>
                    <a:pt x="12853" y="334"/>
                  </a:lnTo>
                  <a:cubicBezTo>
                    <a:pt x="12849" y="326"/>
                    <a:pt x="12844" y="319"/>
                    <a:pt x="12841" y="311"/>
                  </a:cubicBezTo>
                  <a:lnTo>
                    <a:pt x="12816" y="257"/>
                  </a:lnTo>
                  <a:cubicBezTo>
                    <a:pt x="12743" y="99"/>
                    <a:pt x="12586" y="0"/>
                    <a:pt x="1241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24"/>
            <p:cNvSpPr/>
            <p:nvPr/>
          </p:nvSpPr>
          <p:spPr>
            <a:xfrm>
              <a:off x="2489200" y="1424300"/>
              <a:ext cx="286775" cy="419625"/>
            </a:xfrm>
            <a:custGeom>
              <a:avLst/>
              <a:gdLst/>
              <a:ahLst/>
              <a:cxnLst/>
              <a:rect l="l" t="t" r="r" b="b"/>
              <a:pathLst>
                <a:path w="11471" h="16785" extrusionOk="0">
                  <a:moveTo>
                    <a:pt x="7102" y="1"/>
                  </a:moveTo>
                  <a:cubicBezTo>
                    <a:pt x="6877" y="1"/>
                    <a:pt x="6653" y="12"/>
                    <a:pt x="6430" y="35"/>
                  </a:cubicBezTo>
                  <a:cubicBezTo>
                    <a:pt x="3832" y="302"/>
                    <a:pt x="1623" y="2084"/>
                    <a:pt x="470" y="4584"/>
                  </a:cubicBezTo>
                  <a:cubicBezTo>
                    <a:pt x="220" y="5124"/>
                    <a:pt x="1" y="5793"/>
                    <a:pt x="430" y="6261"/>
                  </a:cubicBezTo>
                  <a:lnTo>
                    <a:pt x="9822" y="16480"/>
                  </a:lnTo>
                  <a:cubicBezTo>
                    <a:pt x="10014" y="16690"/>
                    <a:pt x="10249" y="16784"/>
                    <a:pt x="10475" y="16784"/>
                  </a:cubicBezTo>
                  <a:cubicBezTo>
                    <a:pt x="10899" y="16784"/>
                    <a:pt x="11288" y="16451"/>
                    <a:pt x="11295" y="15917"/>
                  </a:cubicBezTo>
                  <a:lnTo>
                    <a:pt x="11463" y="2039"/>
                  </a:lnTo>
                  <a:cubicBezTo>
                    <a:pt x="11471" y="1458"/>
                    <a:pt x="11004" y="1172"/>
                    <a:pt x="10597" y="928"/>
                  </a:cubicBezTo>
                  <a:cubicBezTo>
                    <a:pt x="10171" y="672"/>
                    <a:pt x="9726" y="485"/>
                    <a:pt x="9265" y="340"/>
                  </a:cubicBezTo>
                  <a:cubicBezTo>
                    <a:pt x="8552" y="116"/>
                    <a:pt x="7822" y="1"/>
                    <a:pt x="710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24"/>
            <p:cNvSpPr/>
            <p:nvPr/>
          </p:nvSpPr>
          <p:spPr>
            <a:xfrm>
              <a:off x="2489200" y="1470675"/>
              <a:ext cx="244525" cy="334225"/>
            </a:xfrm>
            <a:custGeom>
              <a:avLst/>
              <a:gdLst/>
              <a:ahLst/>
              <a:cxnLst/>
              <a:rect l="l" t="t" r="r" b="b"/>
              <a:pathLst>
                <a:path w="9781" h="13369" extrusionOk="0">
                  <a:moveTo>
                    <a:pt x="2453" y="0"/>
                  </a:moveTo>
                  <a:cubicBezTo>
                    <a:pt x="1636" y="740"/>
                    <a:pt x="958" y="1670"/>
                    <a:pt x="470" y="2729"/>
                  </a:cubicBezTo>
                  <a:cubicBezTo>
                    <a:pt x="220" y="3269"/>
                    <a:pt x="1" y="3938"/>
                    <a:pt x="430" y="4406"/>
                  </a:cubicBezTo>
                  <a:lnTo>
                    <a:pt x="8666" y="13368"/>
                  </a:lnTo>
                  <a:lnTo>
                    <a:pt x="7587" y="12194"/>
                  </a:lnTo>
                  <a:lnTo>
                    <a:pt x="7587" y="12194"/>
                  </a:lnTo>
                  <a:cubicBezTo>
                    <a:pt x="7608" y="12194"/>
                    <a:pt x="7630" y="12194"/>
                    <a:pt x="7651" y="12194"/>
                  </a:cubicBezTo>
                  <a:cubicBezTo>
                    <a:pt x="8382" y="12194"/>
                    <a:pt x="9107" y="12048"/>
                    <a:pt x="9780" y="11763"/>
                  </a:cubicBezTo>
                  <a:cubicBezTo>
                    <a:pt x="6927" y="8179"/>
                    <a:pt x="4471" y="4183"/>
                    <a:pt x="2453"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9" name="Google Shape;1329;p24"/>
            <p:cNvSpPr/>
            <p:nvPr/>
          </p:nvSpPr>
          <p:spPr>
            <a:xfrm>
              <a:off x="2678900" y="1739500"/>
              <a:ext cx="93675" cy="104425"/>
            </a:xfrm>
            <a:custGeom>
              <a:avLst/>
              <a:gdLst/>
              <a:ahLst/>
              <a:cxnLst/>
              <a:rect l="l" t="t" r="r" b="b"/>
              <a:pathLst>
                <a:path w="3747" h="4177" extrusionOk="0">
                  <a:moveTo>
                    <a:pt x="3747" y="1"/>
                  </a:moveTo>
                  <a:lnTo>
                    <a:pt x="3747" y="1"/>
                  </a:lnTo>
                  <a:cubicBezTo>
                    <a:pt x="3324" y="392"/>
                    <a:pt x="2843" y="715"/>
                    <a:pt x="2319" y="956"/>
                  </a:cubicBezTo>
                  <a:cubicBezTo>
                    <a:pt x="1613" y="1279"/>
                    <a:pt x="838" y="1441"/>
                    <a:pt x="47" y="1441"/>
                  </a:cubicBezTo>
                  <a:cubicBezTo>
                    <a:pt x="32" y="1441"/>
                    <a:pt x="16" y="1441"/>
                    <a:pt x="0" y="1441"/>
                  </a:cubicBezTo>
                  <a:lnTo>
                    <a:pt x="0" y="1441"/>
                  </a:lnTo>
                  <a:lnTo>
                    <a:pt x="2234" y="3872"/>
                  </a:lnTo>
                  <a:cubicBezTo>
                    <a:pt x="2426" y="4082"/>
                    <a:pt x="2661" y="4176"/>
                    <a:pt x="2887" y="4176"/>
                  </a:cubicBezTo>
                  <a:cubicBezTo>
                    <a:pt x="3311" y="4176"/>
                    <a:pt x="3700" y="3843"/>
                    <a:pt x="3707" y="3309"/>
                  </a:cubicBezTo>
                  <a:lnTo>
                    <a:pt x="374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24"/>
            <p:cNvSpPr/>
            <p:nvPr/>
          </p:nvSpPr>
          <p:spPr>
            <a:xfrm>
              <a:off x="2064050" y="390575"/>
              <a:ext cx="714150" cy="1193175"/>
            </a:xfrm>
            <a:custGeom>
              <a:avLst/>
              <a:gdLst/>
              <a:ahLst/>
              <a:cxnLst/>
              <a:rect l="l" t="t" r="r" b="b"/>
              <a:pathLst>
                <a:path w="28566" h="47727" extrusionOk="0">
                  <a:moveTo>
                    <a:pt x="12712" y="0"/>
                  </a:moveTo>
                  <a:cubicBezTo>
                    <a:pt x="12666" y="0"/>
                    <a:pt x="12620" y="8"/>
                    <a:pt x="12576" y="25"/>
                  </a:cubicBezTo>
                  <a:lnTo>
                    <a:pt x="332" y="4711"/>
                  </a:lnTo>
                  <a:cubicBezTo>
                    <a:pt x="100" y="4800"/>
                    <a:pt x="0" y="5095"/>
                    <a:pt x="110" y="5364"/>
                  </a:cubicBezTo>
                  <a:lnTo>
                    <a:pt x="17259" y="47389"/>
                  </a:lnTo>
                  <a:cubicBezTo>
                    <a:pt x="17350" y="47612"/>
                    <a:pt x="17537" y="47726"/>
                    <a:pt x="17714" y="47726"/>
                  </a:cubicBezTo>
                  <a:cubicBezTo>
                    <a:pt x="17877" y="47726"/>
                    <a:pt x="18031" y="47629"/>
                    <a:pt x="18093" y="47430"/>
                  </a:cubicBezTo>
                  <a:lnTo>
                    <a:pt x="19098" y="44205"/>
                  </a:lnTo>
                  <a:cubicBezTo>
                    <a:pt x="19205" y="43860"/>
                    <a:pt x="19484" y="43667"/>
                    <a:pt x="19788" y="43667"/>
                  </a:cubicBezTo>
                  <a:cubicBezTo>
                    <a:pt x="19967" y="43667"/>
                    <a:pt x="20155" y="43735"/>
                    <a:pt x="20322" y="43877"/>
                  </a:cubicBezTo>
                  <a:lnTo>
                    <a:pt x="22235" y="45508"/>
                  </a:lnTo>
                  <a:cubicBezTo>
                    <a:pt x="22403" y="45651"/>
                    <a:pt x="22590" y="45717"/>
                    <a:pt x="22768" y="45717"/>
                  </a:cubicBezTo>
                  <a:cubicBezTo>
                    <a:pt x="23122" y="45717"/>
                    <a:pt x="23440" y="45455"/>
                    <a:pt x="23494" y="45018"/>
                  </a:cubicBezTo>
                  <a:lnTo>
                    <a:pt x="23830" y="42326"/>
                  </a:lnTo>
                  <a:cubicBezTo>
                    <a:pt x="23884" y="41895"/>
                    <a:pt x="24198" y="41626"/>
                    <a:pt x="24555" y="41626"/>
                  </a:cubicBezTo>
                  <a:cubicBezTo>
                    <a:pt x="24698" y="41626"/>
                    <a:pt x="24847" y="41669"/>
                    <a:pt x="24990" y="41762"/>
                  </a:cubicBezTo>
                  <a:lnTo>
                    <a:pt x="27831" y="43607"/>
                  </a:lnTo>
                  <a:cubicBezTo>
                    <a:pt x="27913" y="43659"/>
                    <a:pt x="27995" y="43683"/>
                    <a:pt x="28072" y="43683"/>
                  </a:cubicBezTo>
                  <a:cubicBezTo>
                    <a:pt x="28351" y="43683"/>
                    <a:pt x="28565" y="43378"/>
                    <a:pt x="28440" y="43029"/>
                  </a:cubicBezTo>
                  <a:lnTo>
                    <a:pt x="13177" y="363"/>
                  </a:lnTo>
                  <a:cubicBezTo>
                    <a:pt x="13097" y="142"/>
                    <a:pt x="12905" y="0"/>
                    <a:pt x="127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24"/>
            <p:cNvSpPr/>
            <p:nvPr/>
          </p:nvSpPr>
          <p:spPr>
            <a:xfrm>
              <a:off x="2064050" y="475400"/>
              <a:ext cx="491725" cy="1108350"/>
            </a:xfrm>
            <a:custGeom>
              <a:avLst/>
              <a:gdLst/>
              <a:ahLst/>
              <a:cxnLst/>
              <a:rect l="l" t="t" r="r" b="b"/>
              <a:pathLst>
                <a:path w="19669" h="44334" extrusionOk="0">
                  <a:moveTo>
                    <a:pt x="3776" y="1"/>
                  </a:moveTo>
                  <a:lnTo>
                    <a:pt x="332" y="1318"/>
                  </a:lnTo>
                  <a:cubicBezTo>
                    <a:pt x="100" y="1407"/>
                    <a:pt x="0" y="1702"/>
                    <a:pt x="110" y="1971"/>
                  </a:cubicBezTo>
                  <a:lnTo>
                    <a:pt x="17259" y="43996"/>
                  </a:lnTo>
                  <a:cubicBezTo>
                    <a:pt x="17350" y="44219"/>
                    <a:pt x="17537" y="44333"/>
                    <a:pt x="17714" y="44333"/>
                  </a:cubicBezTo>
                  <a:cubicBezTo>
                    <a:pt x="17877" y="44333"/>
                    <a:pt x="18032" y="44236"/>
                    <a:pt x="18093" y="44038"/>
                  </a:cubicBezTo>
                  <a:lnTo>
                    <a:pt x="19097" y="40813"/>
                  </a:lnTo>
                  <a:cubicBezTo>
                    <a:pt x="19190" y="40513"/>
                    <a:pt x="19413" y="40331"/>
                    <a:pt x="19669" y="40287"/>
                  </a:cubicBezTo>
                  <a:lnTo>
                    <a:pt x="3776"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2" name="Google Shape;1332;p24"/>
            <p:cNvSpPr/>
            <p:nvPr/>
          </p:nvSpPr>
          <p:spPr>
            <a:xfrm>
              <a:off x="2293825" y="390575"/>
              <a:ext cx="484375" cy="1092125"/>
            </a:xfrm>
            <a:custGeom>
              <a:avLst/>
              <a:gdLst/>
              <a:ahLst/>
              <a:cxnLst/>
              <a:rect l="l" t="t" r="r" b="b"/>
              <a:pathLst>
                <a:path w="19375" h="43685" extrusionOk="0">
                  <a:moveTo>
                    <a:pt x="3521" y="0"/>
                  </a:moveTo>
                  <a:cubicBezTo>
                    <a:pt x="3475" y="0"/>
                    <a:pt x="3429" y="8"/>
                    <a:pt x="3385" y="25"/>
                  </a:cubicBezTo>
                  <a:lnTo>
                    <a:pt x="1" y="1321"/>
                  </a:lnTo>
                  <a:lnTo>
                    <a:pt x="15216" y="41644"/>
                  </a:lnTo>
                  <a:cubicBezTo>
                    <a:pt x="15264" y="41634"/>
                    <a:pt x="15314" y="41629"/>
                    <a:pt x="15364" y="41629"/>
                  </a:cubicBezTo>
                  <a:cubicBezTo>
                    <a:pt x="15507" y="41629"/>
                    <a:pt x="15657" y="41671"/>
                    <a:pt x="15799" y="41763"/>
                  </a:cubicBezTo>
                  <a:lnTo>
                    <a:pt x="18639" y="43609"/>
                  </a:lnTo>
                  <a:cubicBezTo>
                    <a:pt x="18721" y="43661"/>
                    <a:pt x="18803" y="43685"/>
                    <a:pt x="18880" y="43685"/>
                  </a:cubicBezTo>
                  <a:cubicBezTo>
                    <a:pt x="19159" y="43685"/>
                    <a:pt x="19374" y="43380"/>
                    <a:pt x="19249" y="43030"/>
                  </a:cubicBezTo>
                  <a:lnTo>
                    <a:pt x="3985" y="363"/>
                  </a:lnTo>
                  <a:cubicBezTo>
                    <a:pt x="3906" y="142"/>
                    <a:pt x="3714" y="0"/>
                    <a:pt x="352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24"/>
            <p:cNvSpPr/>
            <p:nvPr/>
          </p:nvSpPr>
          <p:spPr>
            <a:xfrm>
              <a:off x="2678900" y="1764750"/>
              <a:ext cx="92800" cy="79200"/>
            </a:xfrm>
            <a:custGeom>
              <a:avLst/>
              <a:gdLst/>
              <a:ahLst/>
              <a:cxnLst/>
              <a:rect l="l" t="t" r="r" b="b"/>
              <a:pathLst>
                <a:path w="3712" h="3168" extrusionOk="0">
                  <a:moveTo>
                    <a:pt x="2192" y="0"/>
                  </a:moveTo>
                  <a:cubicBezTo>
                    <a:pt x="1519" y="285"/>
                    <a:pt x="794" y="431"/>
                    <a:pt x="64" y="431"/>
                  </a:cubicBezTo>
                  <a:cubicBezTo>
                    <a:pt x="43" y="431"/>
                    <a:pt x="21" y="431"/>
                    <a:pt x="0" y="431"/>
                  </a:cubicBezTo>
                  <a:lnTo>
                    <a:pt x="0" y="431"/>
                  </a:lnTo>
                  <a:lnTo>
                    <a:pt x="1078" y="1605"/>
                  </a:lnTo>
                  <a:lnTo>
                    <a:pt x="1212" y="1749"/>
                  </a:lnTo>
                  <a:lnTo>
                    <a:pt x="1241" y="1782"/>
                  </a:lnTo>
                  <a:lnTo>
                    <a:pt x="1382" y="1935"/>
                  </a:lnTo>
                  <a:lnTo>
                    <a:pt x="1767" y="2354"/>
                  </a:lnTo>
                  <a:lnTo>
                    <a:pt x="1861" y="2458"/>
                  </a:lnTo>
                  <a:lnTo>
                    <a:pt x="1936" y="2540"/>
                  </a:lnTo>
                  <a:lnTo>
                    <a:pt x="2158" y="2781"/>
                  </a:lnTo>
                  <a:lnTo>
                    <a:pt x="2184" y="2809"/>
                  </a:lnTo>
                  <a:lnTo>
                    <a:pt x="2234" y="2863"/>
                  </a:lnTo>
                  <a:cubicBezTo>
                    <a:pt x="2426" y="3073"/>
                    <a:pt x="2661" y="3167"/>
                    <a:pt x="2886" y="3167"/>
                  </a:cubicBezTo>
                  <a:cubicBezTo>
                    <a:pt x="3310" y="3167"/>
                    <a:pt x="3699" y="2833"/>
                    <a:pt x="3707" y="2300"/>
                  </a:cubicBezTo>
                  <a:lnTo>
                    <a:pt x="3712" y="1826"/>
                  </a:lnTo>
                  <a:cubicBezTo>
                    <a:pt x="3194" y="1230"/>
                    <a:pt x="2688" y="621"/>
                    <a:pt x="2192"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24"/>
            <p:cNvSpPr/>
            <p:nvPr/>
          </p:nvSpPr>
          <p:spPr>
            <a:xfrm>
              <a:off x="2063850" y="390525"/>
              <a:ext cx="335425" cy="150875"/>
            </a:xfrm>
            <a:custGeom>
              <a:avLst/>
              <a:gdLst/>
              <a:ahLst/>
              <a:cxnLst/>
              <a:rect l="l" t="t" r="r" b="b"/>
              <a:pathLst>
                <a:path w="13417" h="6035" extrusionOk="0">
                  <a:moveTo>
                    <a:pt x="12736" y="0"/>
                  </a:moveTo>
                  <a:cubicBezTo>
                    <a:pt x="12684" y="0"/>
                    <a:pt x="12630" y="10"/>
                    <a:pt x="12578" y="30"/>
                  </a:cubicBezTo>
                  <a:lnTo>
                    <a:pt x="345" y="4711"/>
                  </a:lnTo>
                  <a:cubicBezTo>
                    <a:pt x="116" y="4799"/>
                    <a:pt x="1" y="5057"/>
                    <a:pt x="88" y="5285"/>
                  </a:cubicBezTo>
                  <a:lnTo>
                    <a:pt x="266" y="5749"/>
                  </a:lnTo>
                  <a:cubicBezTo>
                    <a:pt x="334" y="5926"/>
                    <a:pt x="502" y="6034"/>
                    <a:pt x="681" y="6034"/>
                  </a:cubicBezTo>
                  <a:cubicBezTo>
                    <a:pt x="734" y="6034"/>
                    <a:pt x="788" y="6025"/>
                    <a:pt x="840" y="6004"/>
                  </a:cubicBezTo>
                  <a:lnTo>
                    <a:pt x="13073" y="1323"/>
                  </a:lnTo>
                  <a:cubicBezTo>
                    <a:pt x="13302" y="1234"/>
                    <a:pt x="13417" y="977"/>
                    <a:pt x="13329" y="749"/>
                  </a:cubicBezTo>
                  <a:lnTo>
                    <a:pt x="13151" y="285"/>
                  </a:lnTo>
                  <a:cubicBezTo>
                    <a:pt x="13083" y="109"/>
                    <a:pt x="12915" y="0"/>
                    <a:pt x="127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5" name="Google Shape;1335;p24"/>
          <p:cNvGrpSpPr/>
          <p:nvPr/>
        </p:nvGrpSpPr>
        <p:grpSpPr>
          <a:xfrm rot="8864009">
            <a:off x="6866988" y="3866978"/>
            <a:ext cx="2229036" cy="1948657"/>
            <a:chOff x="2636425" y="520675"/>
            <a:chExt cx="1696350" cy="1482975"/>
          </a:xfrm>
        </p:grpSpPr>
        <p:sp>
          <p:nvSpPr>
            <p:cNvPr id="1336" name="Google Shape;1336;p24"/>
            <p:cNvSpPr/>
            <p:nvPr/>
          </p:nvSpPr>
          <p:spPr>
            <a:xfrm>
              <a:off x="3258925" y="698350"/>
              <a:ext cx="1073850" cy="1302900"/>
            </a:xfrm>
            <a:custGeom>
              <a:avLst/>
              <a:gdLst/>
              <a:ahLst/>
              <a:cxnLst/>
              <a:rect l="l" t="t" r="r" b="b"/>
              <a:pathLst>
                <a:path w="42954" h="52116" extrusionOk="0">
                  <a:moveTo>
                    <a:pt x="16522" y="22002"/>
                  </a:moveTo>
                  <a:cubicBezTo>
                    <a:pt x="16588" y="22002"/>
                    <a:pt x="16653" y="22006"/>
                    <a:pt x="16719" y="22013"/>
                  </a:cubicBezTo>
                  <a:cubicBezTo>
                    <a:pt x="17011" y="22053"/>
                    <a:pt x="17265" y="22151"/>
                    <a:pt x="17520" y="22346"/>
                  </a:cubicBezTo>
                  <a:cubicBezTo>
                    <a:pt x="18021" y="22722"/>
                    <a:pt x="18393" y="23438"/>
                    <a:pt x="18513" y="24189"/>
                  </a:cubicBezTo>
                  <a:cubicBezTo>
                    <a:pt x="18642" y="24970"/>
                    <a:pt x="18554" y="25845"/>
                    <a:pt x="18379" y="26765"/>
                  </a:cubicBezTo>
                  <a:cubicBezTo>
                    <a:pt x="18292" y="27226"/>
                    <a:pt x="18177" y="27699"/>
                    <a:pt x="18075" y="28165"/>
                  </a:cubicBezTo>
                  <a:cubicBezTo>
                    <a:pt x="18057" y="28235"/>
                    <a:pt x="18040" y="28305"/>
                    <a:pt x="18022" y="28375"/>
                  </a:cubicBezTo>
                  <a:lnTo>
                    <a:pt x="18009" y="28373"/>
                  </a:lnTo>
                  <a:cubicBezTo>
                    <a:pt x="17596" y="28306"/>
                    <a:pt x="17190" y="28193"/>
                    <a:pt x="16803" y="28033"/>
                  </a:cubicBezTo>
                  <a:cubicBezTo>
                    <a:pt x="16415" y="27877"/>
                    <a:pt x="16073" y="27693"/>
                    <a:pt x="15755" y="27454"/>
                  </a:cubicBezTo>
                  <a:cubicBezTo>
                    <a:pt x="15118" y="26979"/>
                    <a:pt x="14600" y="26319"/>
                    <a:pt x="14326" y="25607"/>
                  </a:cubicBezTo>
                  <a:cubicBezTo>
                    <a:pt x="14189" y="25252"/>
                    <a:pt x="14113" y="24884"/>
                    <a:pt x="14107" y="24528"/>
                  </a:cubicBezTo>
                  <a:cubicBezTo>
                    <a:pt x="14105" y="24351"/>
                    <a:pt x="14119" y="24174"/>
                    <a:pt x="14148" y="24000"/>
                  </a:cubicBezTo>
                  <a:cubicBezTo>
                    <a:pt x="14178" y="23840"/>
                    <a:pt x="14225" y="23684"/>
                    <a:pt x="14290" y="23535"/>
                  </a:cubicBezTo>
                  <a:cubicBezTo>
                    <a:pt x="14549" y="22929"/>
                    <a:pt x="15137" y="22384"/>
                    <a:pt x="15780" y="22146"/>
                  </a:cubicBezTo>
                  <a:cubicBezTo>
                    <a:pt x="16030" y="22051"/>
                    <a:pt x="16284" y="22002"/>
                    <a:pt x="16522" y="22002"/>
                  </a:cubicBezTo>
                  <a:close/>
                  <a:moveTo>
                    <a:pt x="42620" y="1"/>
                  </a:moveTo>
                  <a:cubicBezTo>
                    <a:pt x="42482" y="1"/>
                    <a:pt x="42360" y="94"/>
                    <a:pt x="42323" y="228"/>
                  </a:cubicBezTo>
                  <a:cubicBezTo>
                    <a:pt x="41267" y="4038"/>
                    <a:pt x="40150" y="7830"/>
                    <a:pt x="38625" y="11432"/>
                  </a:cubicBezTo>
                  <a:cubicBezTo>
                    <a:pt x="37105" y="15029"/>
                    <a:pt x="35165" y="18441"/>
                    <a:pt x="32594" y="21298"/>
                  </a:cubicBezTo>
                  <a:cubicBezTo>
                    <a:pt x="31325" y="22739"/>
                    <a:pt x="29888" y="24016"/>
                    <a:pt x="28342" y="25118"/>
                  </a:cubicBezTo>
                  <a:cubicBezTo>
                    <a:pt x="26784" y="26197"/>
                    <a:pt x="25106" y="27094"/>
                    <a:pt x="23332" y="27703"/>
                  </a:cubicBezTo>
                  <a:cubicBezTo>
                    <a:pt x="22442" y="28000"/>
                    <a:pt x="21543" y="28253"/>
                    <a:pt x="20643" y="28372"/>
                  </a:cubicBezTo>
                  <a:cubicBezTo>
                    <a:pt x="20503" y="28393"/>
                    <a:pt x="20363" y="28409"/>
                    <a:pt x="20224" y="28425"/>
                  </a:cubicBezTo>
                  <a:cubicBezTo>
                    <a:pt x="20322" y="28011"/>
                    <a:pt x="20414" y="27595"/>
                    <a:pt x="20501" y="27175"/>
                  </a:cubicBezTo>
                  <a:cubicBezTo>
                    <a:pt x="20701" y="26157"/>
                    <a:pt x="20852" y="25033"/>
                    <a:pt x="20671" y="23849"/>
                  </a:cubicBezTo>
                  <a:cubicBezTo>
                    <a:pt x="20576" y="23249"/>
                    <a:pt x="20396" y="22657"/>
                    <a:pt x="20103" y="22102"/>
                  </a:cubicBezTo>
                  <a:cubicBezTo>
                    <a:pt x="19812" y="21549"/>
                    <a:pt x="19412" y="21021"/>
                    <a:pt x="18876" y="20604"/>
                  </a:cubicBezTo>
                  <a:cubicBezTo>
                    <a:pt x="18356" y="20184"/>
                    <a:pt x="17657" y="19896"/>
                    <a:pt x="16968" y="19821"/>
                  </a:cubicBezTo>
                  <a:cubicBezTo>
                    <a:pt x="16825" y="19806"/>
                    <a:pt x="16681" y="19797"/>
                    <a:pt x="16536" y="19797"/>
                  </a:cubicBezTo>
                  <a:cubicBezTo>
                    <a:pt x="15995" y="19797"/>
                    <a:pt x="15473" y="19908"/>
                    <a:pt x="14997" y="20091"/>
                  </a:cubicBezTo>
                  <a:cubicBezTo>
                    <a:pt x="13798" y="20563"/>
                    <a:pt x="12816" y="21462"/>
                    <a:pt x="12285" y="22674"/>
                  </a:cubicBezTo>
                  <a:cubicBezTo>
                    <a:pt x="12153" y="22974"/>
                    <a:pt x="12060" y="23306"/>
                    <a:pt x="12001" y="23628"/>
                  </a:cubicBezTo>
                  <a:cubicBezTo>
                    <a:pt x="11949" y="23942"/>
                    <a:pt x="11926" y="24260"/>
                    <a:pt x="11932" y="24578"/>
                  </a:cubicBezTo>
                  <a:cubicBezTo>
                    <a:pt x="11948" y="25211"/>
                    <a:pt x="12084" y="25828"/>
                    <a:pt x="12306" y="26394"/>
                  </a:cubicBezTo>
                  <a:cubicBezTo>
                    <a:pt x="12756" y="27528"/>
                    <a:pt x="13523" y="28474"/>
                    <a:pt x="14471" y="29180"/>
                  </a:cubicBezTo>
                  <a:cubicBezTo>
                    <a:pt x="15381" y="29849"/>
                    <a:pt x="16416" y="30246"/>
                    <a:pt x="17461" y="30430"/>
                  </a:cubicBezTo>
                  <a:cubicBezTo>
                    <a:pt x="16991" y="31983"/>
                    <a:pt x="16415" y="33502"/>
                    <a:pt x="15736" y="34976"/>
                  </a:cubicBezTo>
                  <a:cubicBezTo>
                    <a:pt x="14928" y="36725"/>
                    <a:pt x="14009" y="38427"/>
                    <a:pt x="12945" y="40042"/>
                  </a:cubicBezTo>
                  <a:cubicBezTo>
                    <a:pt x="11879" y="41646"/>
                    <a:pt x="10701" y="43221"/>
                    <a:pt x="9443" y="44695"/>
                  </a:cubicBezTo>
                  <a:cubicBezTo>
                    <a:pt x="8814" y="45435"/>
                    <a:pt x="8144" y="46136"/>
                    <a:pt x="7464" y="46825"/>
                  </a:cubicBezTo>
                  <a:cubicBezTo>
                    <a:pt x="6776" y="47504"/>
                    <a:pt x="6053" y="48146"/>
                    <a:pt x="5296" y="48746"/>
                  </a:cubicBezTo>
                  <a:cubicBezTo>
                    <a:pt x="4533" y="49334"/>
                    <a:pt x="3739" y="49883"/>
                    <a:pt x="2901" y="50357"/>
                  </a:cubicBezTo>
                  <a:cubicBezTo>
                    <a:pt x="2056" y="50816"/>
                    <a:pt x="1177" y="51216"/>
                    <a:pt x="255" y="51510"/>
                  </a:cubicBezTo>
                  <a:lnTo>
                    <a:pt x="245" y="51513"/>
                  </a:lnTo>
                  <a:cubicBezTo>
                    <a:pt x="89" y="51564"/>
                    <a:pt x="0" y="51728"/>
                    <a:pt x="43" y="51887"/>
                  </a:cubicBezTo>
                  <a:cubicBezTo>
                    <a:pt x="80" y="52024"/>
                    <a:pt x="204" y="52115"/>
                    <a:pt x="342" y="52115"/>
                  </a:cubicBezTo>
                  <a:cubicBezTo>
                    <a:pt x="363" y="52115"/>
                    <a:pt x="384" y="52113"/>
                    <a:pt x="406" y="52109"/>
                  </a:cubicBezTo>
                  <a:cubicBezTo>
                    <a:pt x="1402" y="51891"/>
                    <a:pt x="2374" y="51575"/>
                    <a:pt x="3305" y="51162"/>
                  </a:cubicBezTo>
                  <a:cubicBezTo>
                    <a:pt x="4229" y="50733"/>
                    <a:pt x="5117" y="50229"/>
                    <a:pt x="5966" y="49669"/>
                  </a:cubicBezTo>
                  <a:cubicBezTo>
                    <a:pt x="7642" y="48518"/>
                    <a:pt x="9175" y="47176"/>
                    <a:pt x="10564" y="45711"/>
                  </a:cubicBezTo>
                  <a:cubicBezTo>
                    <a:pt x="11955" y="44244"/>
                    <a:pt x="13244" y="42711"/>
                    <a:pt x="14425" y="41054"/>
                  </a:cubicBezTo>
                  <a:cubicBezTo>
                    <a:pt x="15594" y="39401"/>
                    <a:pt x="16659" y="37662"/>
                    <a:pt x="17541" y="35829"/>
                  </a:cubicBezTo>
                  <a:cubicBezTo>
                    <a:pt x="18372" y="34128"/>
                    <a:pt x="19072" y="32367"/>
                    <a:pt x="19636" y="30560"/>
                  </a:cubicBezTo>
                  <a:cubicBezTo>
                    <a:pt x="20076" y="30538"/>
                    <a:pt x="20516" y="30491"/>
                    <a:pt x="20951" y="30421"/>
                  </a:cubicBezTo>
                  <a:cubicBezTo>
                    <a:pt x="22013" y="30259"/>
                    <a:pt x="23023" y="29957"/>
                    <a:pt x="24004" y="29611"/>
                  </a:cubicBezTo>
                  <a:cubicBezTo>
                    <a:pt x="25965" y="28902"/>
                    <a:pt x="27802" y="27889"/>
                    <a:pt x="29458" y="26663"/>
                  </a:cubicBezTo>
                  <a:cubicBezTo>
                    <a:pt x="31104" y="25423"/>
                    <a:pt x="32607" y="24010"/>
                    <a:pt x="33913" y="22442"/>
                  </a:cubicBezTo>
                  <a:cubicBezTo>
                    <a:pt x="35231" y="20884"/>
                    <a:pt x="36372" y="19187"/>
                    <a:pt x="37343" y="17411"/>
                  </a:cubicBezTo>
                  <a:cubicBezTo>
                    <a:pt x="37837" y="16528"/>
                    <a:pt x="38273" y="15618"/>
                    <a:pt x="38698" y="14704"/>
                  </a:cubicBezTo>
                  <a:cubicBezTo>
                    <a:pt x="39104" y="13783"/>
                    <a:pt x="39491" y="12854"/>
                    <a:pt x="39832" y="11910"/>
                  </a:cubicBezTo>
                  <a:cubicBezTo>
                    <a:pt x="41230" y="8146"/>
                    <a:pt x="42144" y="4257"/>
                    <a:pt x="42923" y="370"/>
                  </a:cubicBezTo>
                  <a:cubicBezTo>
                    <a:pt x="42954" y="212"/>
                    <a:pt x="42858" y="56"/>
                    <a:pt x="42702" y="13"/>
                  </a:cubicBezTo>
                  <a:cubicBezTo>
                    <a:pt x="42675" y="5"/>
                    <a:pt x="42648" y="1"/>
                    <a:pt x="4262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24"/>
            <p:cNvSpPr/>
            <p:nvPr/>
          </p:nvSpPr>
          <p:spPr>
            <a:xfrm>
              <a:off x="2636425" y="534950"/>
              <a:ext cx="667400" cy="1468700"/>
            </a:xfrm>
            <a:custGeom>
              <a:avLst/>
              <a:gdLst/>
              <a:ahLst/>
              <a:cxnLst/>
              <a:rect l="l" t="t" r="r" b="b"/>
              <a:pathLst>
                <a:path w="26696" h="58748" extrusionOk="0">
                  <a:moveTo>
                    <a:pt x="12869" y="0"/>
                  </a:moveTo>
                  <a:cubicBezTo>
                    <a:pt x="12839" y="2"/>
                    <a:pt x="12809" y="9"/>
                    <a:pt x="12780" y="19"/>
                  </a:cubicBezTo>
                  <a:lnTo>
                    <a:pt x="9341" y="1157"/>
                  </a:lnTo>
                  <a:lnTo>
                    <a:pt x="6558" y="2078"/>
                  </a:lnTo>
                  <a:lnTo>
                    <a:pt x="340" y="4137"/>
                  </a:lnTo>
                  <a:lnTo>
                    <a:pt x="335" y="4138"/>
                  </a:lnTo>
                  <a:cubicBezTo>
                    <a:pt x="289" y="4155"/>
                    <a:pt x="247" y="4179"/>
                    <a:pt x="211" y="4210"/>
                  </a:cubicBezTo>
                  <a:cubicBezTo>
                    <a:pt x="61" y="4324"/>
                    <a:pt x="0" y="4520"/>
                    <a:pt x="58" y="4698"/>
                  </a:cubicBezTo>
                  <a:lnTo>
                    <a:pt x="77" y="4755"/>
                  </a:lnTo>
                  <a:cubicBezTo>
                    <a:pt x="79" y="4762"/>
                    <a:pt x="80" y="4771"/>
                    <a:pt x="83" y="4780"/>
                  </a:cubicBezTo>
                  <a:lnTo>
                    <a:pt x="108" y="4852"/>
                  </a:lnTo>
                  <a:lnTo>
                    <a:pt x="213" y="5168"/>
                  </a:lnTo>
                  <a:cubicBezTo>
                    <a:pt x="220" y="5181"/>
                    <a:pt x="227" y="5193"/>
                    <a:pt x="234" y="5204"/>
                  </a:cubicBezTo>
                  <a:lnTo>
                    <a:pt x="15291" y="47547"/>
                  </a:lnTo>
                  <a:cubicBezTo>
                    <a:pt x="15325" y="47645"/>
                    <a:pt x="15385" y="47734"/>
                    <a:pt x="15465" y="47800"/>
                  </a:cubicBezTo>
                  <a:cubicBezTo>
                    <a:pt x="15474" y="47807"/>
                    <a:pt x="15484" y="47810"/>
                    <a:pt x="15491" y="47816"/>
                  </a:cubicBezTo>
                  <a:lnTo>
                    <a:pt x="17110" y="49749"/>
                  </a:lnTo>
                  <a:lnTo>
                    <a:pt x="17352" y="50035"/>
                  </a:lnTo>
                  <a:cubicBezTo>
                    <a:pt x="17611" y="50344"/>
                    <a:pt x="17888" y="50676"/>
                    <a:pt x="18176" y="51019"/>
                  </a:cubicBezTo>
                  <a:lnTo>
                    <a:pt x="18666" y="51604"/>
                  </a:lnTo>
                  <a:lnTo>
                    <a:pt x="19266" y="52320"/>
                  </a:lnTo>
                  <a:cubicBezTo>
                    <a:pt x="19394" y="52473"/>
                    <a:pt x="19523" y="52627"/>
                    <a:pt x="19652" y="52781"/>
                  </a:cubicBezTo>
                  <a:lnTo>
                    <a:pt x="20085" y="53299"/>
                  </a:lnTo>
                  <a:lnTo>
                    <a:pt x="20675" y="54002"/>
                  </a:lnTo>
                  <a:lnTo>
                    <a:pt x="21158" y="54578"/>
                  </a:lnTo>
                  <a:lnTo>
                    <a:pt x="22360" y="56013"/>
                  </a:lnTo>
                  <a:lnTo>
                    <a:pt x="22807" y="56546"/>
                  </a:lnTo>
                  <a:lnTo>
                    <a:pt x="22977" y="56749"/>
                  </a:lnTo>
                  <a:lnTo>
                    <a:pt x="23246" y="57070"/>
                  </a:lnTo>
                  <a:cubicBezTo>
                    <a:pt x="23651" y="57554"/>
                    <a:pt x="23969" y="57933"/>
                    <a:pt x="24162" y="58165"/>
                  </a:cubicBezTo>
                  <a:lnTo>
                    <a:pt x="24300" y="58329"/>
                  </a:lnTo>
                  <a:lnTo>
                    <a:pt x="24324" y="58357"/>
                  </a:lnTo>
                  <a:lnTo>
                    <a:pt x="24371" y="58414"/>
                  </a:lnTo>
                  <a:cubicBezTo>
                    <a:pt x="24461" y="58523"/>
                    <a:pt x="24573" y="58611"/>
                    <a:pt x="24700" y="58671"/>
                  </a:cubicBezTo>
                  <a:cubicBezTo>
                    <a:pt x="24739" y="58688"/>
                    <a:pt x="24779" y="58704"/>
                    <a:pt x="24820" y="58716"/>
                  </a:cubicBezTo>
                  <a:cubicBezTo>
                    <a:pt x="24894" y="58737"/>
                    <a:pt x="24969" y="58748"/>
                    <a:pt x="25045" y="58748"/>
                  </a:cubicBezTo>
                  <a:cubicBezTo>
                    <a:pt x="25171" y="58748"/>
                    <a:pt x="25296" y="58719"/>
                    <a:pt x="25410" y="58661"/>
                  </a:cubicBezTo>
                  <a:cubicBezTo>
                    <a:pt x="25659" y="58534"/>
                    <a:pt x="25847" y="58275"/>
                    <a:pt x="25868" y="57918"/>
                  </a:cubicBezTo>
                  <a:lnTo>
                    <a:pt x="25895" y="57444"/>
                  </a:lnTo>
                  <a:lnTo>
                    <a:pt x="26012" y="55438"/>
                  </a:lnTo>
                  <a:lnTo>
                    <a:pt x="26672" y="44062"/>
                  </a:lnTo>
                  <a:cubicBezTo>
                    <a:pt x="26674" y="44045"/>
                    <a:pt x="26670" y="44031"/>
                    <a:pt x="26670" y="44014"/>
                  </a:cubicBezTo>
                  <a:cubicBezTo>
                    <a:pt x="26695" y="43911"/>
                    <a:pt x="26692" y="43803"/>
                    <a:pt x="26659" y="43704"/>
                  </a:cubicBezTo>
                  <a:lnTo>
                    <a:pt x="13497" y="813"/>
                  </a:lnTo>
                  <a:cubicBezTo>
                    <a:pt x="13494" y="800"/>
                    <a:pt x="13497" y="786"/>
                    <a:pt x="13493" y="773"/>
                  </a:cubicBezTo>
                  <a:lnTo>
                    <a:pt x="13388" y="456"/>
                  </a:lnTo>
                  <a:lnTo>
                    <a:pt x="13365" y="383"/>
                  </a:lnTo>
                  <a:cubicBezTo>
                    <a:pt x="13363" y="374"/>
                    <a:pt x="13358" y="367"/>
                    <a:pt x="13355" y="359"/>
                  </a:cubicBezTo>
                  <a:lnTo>
                    <a:pt x="13336" y="302"/>
                  </a:lnTo>
                  <a:cubicBezTo>
                    <a:pt x="13276" y="124"/>
                    <a:pt x="13110" y="3"/>
                    <a:pt x="12923" y="2"/>
                  </a:cubicBezTo>
                  <a:cubicBezTo>
                    <a:pt x="12904" y="0"/>
                    <a:pt x="12887" y="0"/>
                    <a:pt x="12869"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24"/>
            <p:cNvSpPr/>
            <p:nvPr/>
          </p:nvSpPr>
          <p:spPr>
            <a:xfrm>
              <a:off x="3025600" y="1576775"/>
              <a:ext cx="296100" cy="426775"/>
            </a:xfrm>
            <a:custGeom>
              <a:avLst/>
              <a:gdLst/>
              <a:ahLst/>
              <a:cxnLst/>
              <a:rect l="l" t="t" r="r" b="b"/>
              <a:pathLst>
                <a:path w="11844" h="17071" extrusionOk="0">
                  <a:moveTo>
                    <a:pt x="6992" y="0"/>
                  </a:moveTo>
                  <a:cubicBezTo>
                    <a:pt x="6985" y="0"/>
                    <a:pt x="6977" y="0"/>
                    <a:pt x="6969" y="0"/>
                  </a:cubicBezTo>
                  <a:cubicBezTo>
                    <a:pt x="4355" y="8"/>
                    <a:pt x="1982" y="1563"/>
                    <a:pt x="587" y="3938"/>
                  </a:cubicBezTo>
                  <a:cubicBezTo>
                    <a:pt x="286" y="4451"/>
                    <a:pt x="1" y="5094"/>
                    <a:pt x="382" y="5603"/>
                  </a:cubicBezTo>
                  <a:lnTo>
                    <a:pt x="8719" y="16700"/>
                  </a:lnTo>
                  <a:cubicBezTo>
                    <a:pt x="8910" y="16954"/>
                    <a:pt x="9168" y="17070"/>
                    <a:pt x="9418" y="17070"/>
                  </a:cubicBezTo>
                  <a:cubicBezTo>
                    <a:pt x="9812" y="17070"/>
                    <a:pt x="10184" y="16782"/>
                    <a:pt x="10240" y="16285"/>
                  </a:cubicBezTo>
                  <a:lnTo>
                    <a:pt x="11779" y="2491"/>
                  </a:lnTo>
                  <a:cubicBezTo>
                    <a:pt x="11843" y="1914"/>
                    <a:pt x="11407" y="1582"/>
                    <a:pt x="11027" y="1300"/>
                  </a:cubicBezTo>
                  <a:cubicBezTo>
                    <a:pt x="10628" y="1004"/>
                    <a:pt x="10203" y="773"/>
                    <a:pt x="9760" y="583"/>
                  </a:cubicBezTo>
                  <a:cubicBezTo>
                    <a:pt x="8865" y="201"/>
                    <a:pt x="7922" y="0"/>
                    <a:pt x="699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24"/>
            <p:cNvSpPr/>
            <p:nvPr/>
          </p:nvSpPr>
          <p:spPr>
            <a:xfrm>
              <a:off x="3025600" y="1612200"/>
              <a:ext cx="224025" cy="347925"/>
            </a:xfrm>
            <a:custGeom>
              <a:avLst/>
              <a:gdLst/>
              <a:ahLst/>
              <a:cxnLst/>
              <a:rect l="l" t="t" r="r" b="b"/>
              <a:pathLst>
                <a:path w="8961" h="13917" extrusionOk="0">
                  <a:moveTo>
                    <a:pt x="2830" y="0"/>
                  </a:moveTo>
                  <a:cubicBezTo>
                    <a:pt x="1945" y="656"/>
                    <a:pt x="1178" y="1516"/>
                    <a:pt x="587" y="2521"/>
                  </a:cubicBezTo>
                  <a:cubicBezTo>
                    <a:pt x="286" y="3034"/>
                    <a:pt x="1" y="3677"/>
                    <a:pt x="382" y="4186"/>
                  </a:cubicBezTo>
                  <a:lnTo>
                    <a:pt x="6736" y="12643"/>
                  </a:lnTo>
                  <a:lnTo>
                    <a:pt x="6736" y="12643"/>
                  </a:lnTo>
                  <a:cubicBezTo>
                    <a:pt x="6736" y="12643"/>
                    <a:pt x="6736" y="12643"/>
                    <a:pt x="6735" y="12643"/>
                  </a:cubicBezTo>
                  <a:lnTo>
                    <a:pt x="6735" y="12643"/>
                  </a:lnTo>
                  <a:lnTo>
                    <a:pt x="7693" y="13917"/>
                  </a:lnTo>
                  <a:lnTo>
                    <a:pt x="6736" y="12643"/>
                  </a:lnTo>
                  <a:lnTo>
                    <a:pt x="6736" y="12643"/>
                  </a:lnTo>
                  <a:cubicBezTo>
                    <a:pt x="6936" y="12665"/>
                    <a:pt x="7135" y="12676"/>
                    <a:pt x="7335" y="12676"/>
                  </a:cubicBezTo>
                  <a:cubicBezTo>
                    <a:pt x="7885" y="12676"/>
                    <a:pt x="8433" y="12594"/>
                    <a:pt x="8960" y="12430"/>
                  </a:cubicBezTo>
                  <a:cubicBezTo>
                    <a:pt x="6474" y="8583"/>
                    <a:pt x="4426" y="4364"/>
                    <a:pt x="2830"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24"/>
            <p:cNvSpPr/>
            <p:nvPr/>
          </p:nvSpPr>
          <p:spPr>
            <a:xfrm>
              <a:off x="3193975" y="1901675"/>
              <a:ext cx="96800" cy="101850"/>
            </a:xfrm>
            <a:custGeom>
              <a:avLst/>
              <a:gdLst/>
              <a:ahLst/>
              <a:cxnLst/>
              <a:rect l="l" t="t" r="r" b="b"/>
              <a:pathLst>
                <a:path w="3872" h="4074" extrusionOk="0">
                  <a:moveTo>
                    <a:pt x="3872" y="1"/>
                  </a:moveTo>
                  <a:lnTo>
                    <a:pt x="3872" y="1"/>
                  </a:lnTo>
                  <a:cubicBezTo>
                    <a:pt x="3413" y="348"/>
                    <a:pt x="2901" y="622"/>
                    <a:pt x="2357" y="810"/>
                  </a:cubicBezTo>
                  <a:cubicBezTo>
                    <a:pt x="1797" y="1002"/>
                    <a:pt x="1205" y="1097"/>
                    <a:pt x="607" y="1097"/>
                  </a:cubicBezTo>
                  <a:cubicBezTo>
                    <a:pt x="405" y="1097"/>
                    <a:pt x="203" y="1086"/>
                    <a:pt x="0" y="1064"/>
                  </a:cubicBezTo>
                  <a:lnTo>
                    <a:pt x="0" y="1064"/>
                  </a:lnTo>
                  <a:lnTo>
                    <a:pt x="1984" y="3704"/>
                  </a:lnTo>
                  <a:cubicBezTo>
                    <a:pt x="2174" y="3957"/>
                    <a:pt x="2433" y="4074"/>
                    <a:pt x="2683" y="4074"/>
                  </a:cubicBezTo>
                  <a:cubicBezTo>
                    <a:pt x="3076" y="4074"/>
                    <a:pt x="3449" y="3785"/>
                    <a:pt x="3505" y="3288"/>
                  </a:cubicBezTo>
                  <a:lnTo>
                    <a:pt x="387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24"/>
            <p:cNvSpPr/>
            <p:nvPr/>
          </p:nvSpPr>
          <p:spPr>
            <a:xfrm>
              <a:off x="2706350" y="520675"/>
              <a:ext cx="616050" cy="1199800"/>
            </a:xfrm>
            <a:custGeom>
              <a:avLst/>
              <a:gdLst/>
              <a:ahLst/>
              <a:cxnLst/>
              <a:rect l="l" t="t" r="r" b="b"/>
              <a:pathLst>
                <a:path w="24642" h="47992" extrusionOk="0">
                  <a:moveTo>
                    <a:pt x="13116" y="1"/>
                  </a:moveTo>
                  <a:cubicBezTo>
                    <a:pt x="13083" y="1"/>
                    <a:pt x="13049" y="5"/>
                    <a:pt x="13016" y="15"/>
                  </a:cubicBezTo>
                  <a:lnTo>
                    <a:pt x="369" y="3468"/>
                  </a:lnTo>
                  <a:cubicBezTo>
                    <a:pt x="130" y="3534"/>
                    <a:pt x="1" y="3817"/>
                    <a:pt x="84" y="4096"/>
                  </a:cubicBezTo>
                  <a:lnTo>
                    <a:pt x="12998" y="47609"/>
                  </a:lnTo>
                  <a:cubicBezTo>
                    <a:pt x="13072" y="47857"/>
                    <a:pt x="13269" y="47991"/>
                    <a:pt x="13457" y="47991"/>
                  </a:cubicBezTo>
                  <a:cubicBezTo>
                    <a:pt x="13606" y="47991"/>
                    <a:pt x="13750" y="47908"/>
                    <a:pt x="13825" y="47732"/>
                  </a:cubicBezTo>
                  <a:lnTo>
                    <a:pt x="15142" y="44621"/>
                  </a:lnTo>
                  <a:cubicBezTo>
                    <a:pt x="15272" y="44315"/>
                    <a:pt x="15535" y="44152"/>
                    <a:pt x="15812" y="44152"/>
                  </a:cubicBezTo>
                  <a:cubicBezTo>
                    <a:pt x="16013" y="44152"/>
                    <a:pt x="16221" y="44238"/>
                    <a:pt x="16393" y="44417"/>
                  </a:cubicBezTo>
                  <a:lnTo>
                    <a:pt x="18134" y="46230"/>
                  </a:lnTo>
                  <a:cubicBezTo>
                    <a:pt x="18308" y="46410"/>
                    <a:pt x="18516" y="46494"/>
                    <a:pt x="18715" y="46494"/>
                  </a:cubicBezTo>
                  <a:cubicBezTo>
                    <a:pt x="19042" y="46494"/>
                    <a:pt x="19345" y="46267"/>
                    <a:pt x="19436" y="45867"/>
                  </a:cubicBezTo>
                  <a:lnTo>
                    <a:pt x="20036" y="43221"/>
                  </a:lnTo>
                  <a:cubicBezTo>
                    <a:pt x="20125" y="42825"/>
                    <a:pt x="20428" y="42593"/>
                    <a:pt x="20757" y="42593"/>
                  </a:cubicBezTo>
                  <a:cubicBezTo>
                    <a:pt x="20921" y="42593"/>
                    <a:pt x="21091" y="42651"/>
                    <a:pt x="21246" y="42775"/>
                  </a:cubicBezTo>
                  <a:lnTo>
                    <a:pt x="23892" y="44890"/>
                  </a:lnTo>
                  <a:cubicBezTo>
                    <a:pt x="23980" y="44960"/>
                    <a:pt x="24073" y="44991"/>
                    <a:pt x="24161" y="44991"/>
                  </a:cubicBezTo>
                  <a:cubicBezTo>
                    <a:pt x="24422" y="44991"/>
                    <a:pt x="24641" y="44719"/>
                    <a:pt x="24555" y="44375"/>
                  </a:cubicBezTo>
                  <a:lnTo>
                    <a:pt x="13580" y="409"/>
                  </a:lnTo>
                  <a:cubicBezTo>
                    <a:pt x="13520" y="167"/>
                    <a:pt x="13322" y="1"/>
                    <a:pt x="131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24"/>
            <p:cNvSpPr/>
            <p:nvPr/>
          </p:nvSpPr>
          <p:spPr>
            <a:xfrm>
              <a:off x="2706350" y="583100"/>
              <a:ext cx="394100" cy="1137375"/>
            </a:xfrm>
            <a:custGeom>
              <a:avLst/>
              <a:gdLst/>
              <a:ahLst/>
              <a:cxnLst/>
              <a:rect l="l" t="t" r="r" b="b"/>
              <a:pathLst>
                <a:path w="15764" h="45495" extrusionOk="0">
                  <a:moveTo>
                    <a:pt x="3926" y="0"/>
                  </a:moveTo>
                  <a:lnTo>
                    <a:pt x="369" y="971"/>
                  </a:lnTo>
                  <a:cubicBezTo>
                    <a:pt x="130" y="1037"/>
                    <a:pt x="1" y="1320"/>
                    <a:pt x="84" y="1599"/>
                  </a:cubicBezTo>
                  <a:lnTo>
                    <a:pt x="12998" y="45112"/>
                  </a:lnTo>
                  <a:cubicBezTo>
                    <a:pt x="13072" y="45361"/>
                    <a:pt x="13269" y="45495"/>
                    <a:pt x="13458" y="45495"/>
                  </a:cubicBezTo>
                  <a:cubicBezTo>
                    <a:pt x="13606" y="45495"/>
                    <a:pt x="13750" y="45412"/>
                    <a:pt x="13825" y="45236"/>
                  </a:cubicBezTo>
                  <a:lnTo>
                    <a:pt x="15142" y="42125"/>
                  </a:lnTo>
                  <a:cubicBezTo>
                    <a:pt x="15265" y="41837"/>
                    <a:pt x="15504" y="41676"/>
                    <a:pt x="15763" y="41659"/>
                  </a:cubicBezTo>
                  <a:lnTo>
                    <a:pt x="3926"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24"/>
            <p:cNvSpPr/>
            <p:nvPr/>
          </p:nvSpPr>
          <p:spPr>
            <a:xfrm>
              <a:off x="2944350" y="520700"/>
              <a:ext cx="378050" cy="1124800"/>
            </a:xfrm>
            <a:custGeom>
              <a:avLst/>
              <a:gdLst/>
              <a:ahLst/>
              <a:cxnLst/>
              <a:rect l="l" t="t" r="r" b="b"/>
              <a:pathLst>
                <a:path w="15122" h="44992" extrusionOk="0">
                  <a:moveTo>
                    <a:pt x="3595" y="0"/>
                  </a:moveTo>
                  <a:cubicBezTo>
                    <a:pt x="3562" y="0"/>
                    <a:pt x="3529" y="5"/>
                    <a:pt x="3496" y="14"/>
                  </a:cubicBezTo>
                  <a:lnTo>
                    <a:pt x="0" y="968"/>
                  </a:lnTo>
                  <a:lnTo>
                    <a:pt x="11160" y="42598"/>
                  </a:lnTo>
                  <a:cubicBezTo>
                    <a:pt x="11185" y="42595"/>
                    <a:pt x="11211" y="42593"/>
                    <a:pt x="11238" y="42593"/>
                  </a:cubicBezTo>
                  <a:cubicBezTo>
                    <a:pt x="11401" y="42593"/>
                    <a:pt x="11572" y="42650"/>
                    <a:pt x="11727" y="42774"/>
                  </a:cubicBezTo>
                  <a:lnTo>
                    <a:pt x="14372" y="44890"/>
                  </a:lnTo>
                  <a:cubicBezTo>
                    <a:pt x="14460" y="44960"/>
                    <a:pt x="14553" y="44992"/>
                    <a:pt x="14641" y="44992"/>
                  </a:cubicBezTo>
                  <a:cubicBezTo>
                    <a:pt x="14902" y="44992"/>
                    <a:pt x="15121" y="44719"/>
                    <a:pt x="15035" y="44375"/>
                  </a:cubicBezTo>
                  <a:lnTo>
                    <a:pt x="4060" y="409"/>
                  </a:lnTo>
                  <a:cubicBezTo>
                    <a:pt x="4000" y="166"/>
                    <a:pt x="3801" y="0"/>
                    <a:pt x="359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24"/>
            <p:cNvSpPr/>
            <p:nvPr/>
          </p:nvSpPr>
          <p:spPr>
            <a:xfrm>
              <a:off x="3193975" y="1922950"/>
              <a:ext cx="88950" cy="80600"/>
            </a:xfrm>
            <a:custGeom>
              <a:avLst/>
              <a:gdLst/>
              <a:ahLst/>
              <a:cxnLst/>
              <a:rect l="l" t="t" r="r" b="b"/>
              <a:pathLst>
                <a:path w="3558" h="3224" extrusionOk="0">
                  <a:moveTo>
                    <a:pt x="2225" y="0"/>
                  </a:moveTo>
                  <a:cubicBezTo>
                    <a:pt x="1698" y="164"/>
                    <a:pt x="1150" y="246"/>
                    <a:pt x="600" y="246"/>
                  </a:cubicBezTo>
                  <a:cubicBezTo>
                    <a:pt x="400" y="246"/>
                    <a:pt x="200" y="235"/>
                    <a:pt x="0" y="213"/>
                  </a:cubicBezTo>
                  <a:lnTo>
                    <a:pt x="0" y="213"/>
                  </a:lnTo>
                  <a:lnTo>
                    <a:pt x="958" y="1487"/>
                  </a:lnTo>
                  <a:lnTo>
                    <a:pt x="1076" y="1644"/>
                  </a:lnTo>
                  <a:cubicBezTo>
                    <a:pt x="1084" y="1656"/>
                    <a:pt x="1094" y="1668"/>
                    <a:pt x="1103" y="1679"/>
                  </a:cubicBezTo>
                  <a:lnTo>
                    <a:pt x="1227" y="1846"/>
                  </a:lnTo>
                  <a:lnTo>
                    <a:pt x="1569" y="2300"/>
                  </a:lnTo>
                  <a:lnTo>
                    <a:pt x="1654" y="2413"/>
                  </a:lnTo>
                  <a:lnTo>
                    <a:pt x="1720" y="2502"/>
                  </a:lnTo>
                  <a:lnTo>
                    <a:pt x="1917" y="2764"/>
                  </a:lnTo>
                  <a:lnTo>
                    <a:pt x="1940" y="2793"/>
                  </a:lnTo>
                  <a:lnTo>
                    <a:pt x="1984" y="2853"/>
                  </a:lnTo>
                  <a:cubicBezTo>
                    <a:pt x="2175" y="3107"/>
                    <a:pt x="2433" y="3223"/>
                    <a:pt x="2683" y="3223"/>
                  </a:cubicBezTo>
                  <a:cubicBezTo>
                    <a:pt x="3076" y="3223"/>
                    <a:pt x="3449" y="2934"/>
                    <a:pt x="3505" y="2437"/>
                  </a:cubicBezTo>
                  <a:lnTo>
                    <a:pt x="3557" y="1966"/>
                  </a:lnTo>
                  <a:cubicBezTo>
                    <a:pt x="3100" y="1323"/>
                    <a:pt x="2656" y="667"/>
                    <a:pt x="222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24"/>
            <p:cNvSpPr/>
            <p:nvPr/>
          </p:nvSpPr>
          <p:spPr>
            <a:xfrm>
              <a:off x="2706275" y="520675"/>
              <a:ext cx="343875" cy="120450"/>
            </a:xfrm>
            <a:custGeom>
              <a:avLst/>
              <a:gdLst/>
              <a:ahLst/>
              <a:cxnLst/>
              <a:rect l="l" t="t" r="r" b="b"/>
              <a:pathLst>
                <a:path w="13755" h="4818" extrusionOk="0">
                  <a:moveTo>
                    <a:pt x="13131" y="1"/>
                  </a:moveTo>
                  <a:cubicBezTo>
                    <a:pt x="13092" y="1"/>
                    <a:pt x="13053" y="6"/>
                    <a:pt x="13013" y="17"/>
                  </a:cubicBezTo>
                  <a:lnTo>
                    <a:pt x="377" y="3467"/>
                  </a:lnTo>
                  <a:cubicBezTo>
                    <a:pt x="141" y="3532"/>
                    <a:pt x="1" y="3775"/>
                    <a:pt x="65" y="4013"/>
                  </a:cubicBezTo>
                  <a:lnTo>
                    <a:pt x="196" y="4491"/>
                  </a:lnTo>
                  <a:cubicBezTo>
                    <a:pt x="250" y="4688"/>
                    <a:pt x="429" y="4818"/>
                    <a:pt x="624" y="4818"/>
                  </a:cubicBezTo>
                  <a:cubicBezTo>
                    <a:pt x="663" y="4818"/>
                    <a:pt x="703" y="4813"/>
                    <a:pt x="742" y="4802"/>
                  </a:cubicBezTo>
                  <a:lnTo>
                    <a:pt x="13377" y="1352"/>
                  </a:lnTo>
                  <a:cubicBezTo>
                    <a:pt x="13615" y="1287"/>
                    <a:pt x="13754" y="1042"/>
                    <a:pt x="13689" y="806"/>
                  </a:cubicBezTo>
                  <a:lnTo>
                    <a:pt x="13559" y="327"/>
                  </a:lnTo>
                  <a:cubicBezTo>
                    <a:pt x="13505" y="130"/>
                    <a:pt x="13326" y="1"/>
                    <a:pt x="1313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46" name="Google Shape;1346;p24"/>
          <p:cNvSpPr txBox="1">
            <a:spLocks noGrp="1"/>
          </p:cNvSpPr>
          <p:nvPr>
            <p:ph type="title"/>
          </p:nvPr>
        </p:nvSpPr>
        <p:spPr>
          <a:xfrm>
            <a:off x="3070800" y="1432500"/>
            <a:ext cx="3002400" cy="8418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6000"/>
              <a:buNone/>
              <a:defRPr sz="6000">
                <a:solidFill>
                  <a:schemeClr val="lt1"/>
                </a:solidFill>
              </a:defRPr>
            </a:lvl1pPr>
            <a:lvl2pPr lvl="1" algn="ctr" rtl="0">
              <a:spcBef>
                <a:spcPts val="0"/>
              </a:spcBef>
              <a:spcAft>
                <a:spcPts val="0"/>
              </a:spcAft>
              <a:buClr>
                <a:schemeClr val="lt1"/>
              </a:buClr>
              <a:buSzPts val="3600"/>
              <a:buNone/>
              <a:defRPr sz="3600">
                <a:solidFill>
                  <a:schemeClr val="lt1"/>
                </a:solidFill>
              </a:defRPr>
            </a:lvl2pPr>
            <a:lvl3pPr lvl="2" algn="ctr" rtl="0">
              <a:spcBef>
                <a:spcPts val="0"/>
              </a:spcBef>
              <a:spcAft>
                <a:spcPts val="0"/>
              </a:spcAft>
              <a:buClr>
                <a:schemeClr val="lt1"/>
              </a:buClr>
              <a:buSzPts val="3600"/>
              <a:buNone/>
              <a:defRPr sz="3600">
                <a:solidFill>
                  <a:schemeClr val="lt1"/>
                </a:solidFill>
              </a:defRPr>
            </a:lvl3pPr>
            <a:lvl4pPr lvl="3" algn="ctr" rtl="0">
              <a:spcBef>
                <a:spcPts val="0"/>
              </a:spcBef>
              <a:spcAft>
                <a:spcPts val="0"/>
              </a:spcAft>
              <a:buClr>
                <a:schemeClr val="lt1"/>
              </a:buClr>
              <a:buSzPts val="3600"/>
              <a:buNone/>
              <a:defRPr sz="3600">
                <a:solidFill>
                  <a:schemeClr val="lt1"/>
                </a:solidFill>
              </a:defRPr>
            </a:lvl4pPr>
            <a:lvl5pPr lvl="4" algn="ctr" rtl="0">
              <a:spcBef>
                <a:spcPts val="0"/>
              </a:spcBef>
              <a:spcAft>
                <a:spcPts val="0"/>
              </a:spcAft>
              <a:buClr>
                <a:schemeClr val="lt1"/>
              </a:buClr>
              <a:buSzPts val="3600"/>
              <a:buNone/>
              <a:defRPr sz="3600">
                <a:solidFill>
                  <a:schemeClr val="lt1"/>
                </a:solidFill>
              </a:defRPr>
            </a:lvl5pPr>
            <a:lvl6pPr lvl="5" algn="ctr" rtl="0">
              <a:spcBef>
                <a:spcPts val="0"/>
              </a:spcBef>
              <a:spcAft>
                <a:spcPts val="0"/>
              </a:spcAft>
              <a:buClr>
                <a:schemeClr val="lt1"/>
              </a:buClr>
              <a:buSzPts val="3600"/>
              <a:buNone/>
              <a:defRPr sz="3600">
                <a:solidFill>
                  <a:schemeClr val="lt1"/>
                </a:solidFill>
              </a:defRPr>
            </a:lvl6pPr>
            <a:lvl7pPr lvl="6" algn="ctr" rtl="0">
              <a:spcBef>
                <a:spcPts val="0"/>
              </a:spcBef>
              <a:spcAft>
                <a:spcPts val="0"/>
              </a:spcAft>
              <a:buClr>
                <a:schemeClr val="lt1"/>
              </a:buClr>
              <a:buSzPts val="3600"/>
              <a:buNone/>
              <a:defRPr sz="3600">
                <a:solidFill>
                  <a:schemeClr val="lt1"/>
                </a:solidFill>
              </a:defRPr>
            </a:lvl7pPr>
            <a:lvl8pPr lvl="7" algn="ctr" rtl="0">
              <a:spcBef>
                <a:spcPts val="0"/>
              </a:spcBef>
              <a:spcAft>
                <a:spcPts val="0"/>
              </a:spcAft>
              <a:buClr>
                <a:schemeClr val="lt1"/>
              </a:buClr>
              <a:buSzPts val="3600"/>
              <a:buNone/>
              <a:defRPr sz="3600">
                <a:solidFill>
                  <a:schemeClr val="lt1"/>
                </a:solidFill>
              </a:defRPr>
            </a:lvl8pPr>
            <a:lvl9pPr lvl="8" algn="ctr" rtl="0">
              <a:spcBef>
                <a:spcPts val="0"/>
              </a:spcBef>
              <a:spcAft>
                <a:spcPts val="0"/>
              </a:spcAft>
              <a:buClr>
                <a:schemeClr val="lt1"/>
              </a:buClr>
              <a:buSzPts val="3600"/>
              <a:buNone/>
              <a:defRPr sz="3600">
                <a:solidFill>
                  <a:schemeClr val="lt1"/>
                </a:solidFill>
              </a:defRPr>
            </a:lvl9pPr>
          </a:lstStyle>
          <a:p>
            <a:endParaRPr/>
          </a:p>
        </p:txBody>
      </p:sp>
      <p:sp>
        <p:nvSpPr>
          <p:cNvPr id="1347" name="Google Shape;1347;p24"/>
          <p:cNvSpPr txBox="1">
            <a:spLocks noGrp="1"/>
          </p:cNvSpPr>
          <p:nvPr>
            <p:ph type="subTitle" idx="1"/>
          </p:nvPr>
        </p:nvSpPr>
        <p:spPr>
          <a:xfrm>
            <a:off x="3431250" y="2332300"/>
            <a:ext cx="2281500" cy="731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2400"/>
              <a:buNone/>
              <a:defRPr sz="2400">
                <a:solidFill>
                  <a:schemeClr val="lt1"/>
                </a:solidFill>
              </a:defRPr>
            </a:lvl1pPr>
            <a:lvl2pPr lvl="1" algn="ctr" rtl="0">
              <a:lnSpc>
                <a:spcPct val="100000"/>
              </a:lnSpc>
              <a:spcBef>
                <a:spcPts val="0"/>
              </a:spcBef>
              <a:spcAft>
                <a:spcPts val="0"/>
              </a:spcAft>
              <a:buClr>
                <a:schemeClr val="lt1"/>
              </a:buClr>
              <a:buSzPts val="1800"/>
              <a:buNone/>
              <a:defRPr sz="1800">
                <a:solidFill>
                  <a:schemeClr val="lt1"/>
                </a:solidFill>
              </a:defRPr>
            </a:lvl2pPr>
            <a:lvl3pPr lvl="2" algn="ctr" rtl="0">
              <a:lnSpc>
                <a:spcPct val="100000"/>
              </a:lnSpc>
              <a:spcBef>
                <a:spcPts val="0"/>
              </a:spcBef>
              <a:spcAft>
                <a:spcPts val="0"/>
              </a:spcAft>
              <a:buClr>
                <a:schemeClr val="lt1"/>
              </a:buClr>
              <a:buSzPts val="1800"/>
              <a:buNone/>
              <a:defRPr sz="1800">
                <a:solidFill>
                  <a:schemeClr val="lt1"/>
                </a:solidFill>
              </a:defRPr>
            </a:lvl3pPr>
            <a:lvl4pPr lvl="3" algn="ctr" rtl="0">
              <a:lnSpc>
                <a:spcPct val="100000"/>
              </a:lnSpc>
              <a:spcBef>
                <a:spcPts val="0"/>
              </a:spcBef>
              <a:spcAft>
                <a:spcPts val="0"/>
              </a:spcAft>
              <a:buClr>
                <a:schemeClr val="lt1"/>
              </a:buClr>
              <a:buSzPts val="1800"/>
              <a:buNone/>
              <a:defRPr sz="1800">
                <a:solidFill>
                  <a:schemeClr val="lt1"/>
                </a:solidFill>
              </a:defRPr>
            </a:lvl4pPr>
            <a:lvl5pPr lvl="4" algn="ctr" rtl="0">
              <a:lnSpc>
                <a:spcPct val="100000"/>
              </a:lnSpc>
              <a:spcBef>
                <a:spcPts val="0"/>
              </a:spcBef>
              <a:spcAft>
                <a:spcPts val="0"/>
              </a:spcAft>
              <a:buClr>
                <a:schemeClr val="lt1"/>
              </a:buClr>
              <a:buSzPts val="1800"/>
              <a:buNone/>
              <a:defRPr sz="1800">
                <a:solidFill>
                  <a:schemeClr val="lt1"/>
                </a:solidFill>
              </a:defRPr>
            </a:lvl5pPr>
            <a:lvl6pPr lvl="5" algn="ctr" rtl="0">
              <a:lnSpc>
                <a:spcPct val="100000"/>
              </a:lnSpc>
              <a:spcBef>
                <a:spcPts val="0"/>
              </a:spcBef>
              <a:spcAft>
                <a:spcPts val="0"/>
              </a:spcAft>
              <a:buClr>
                <a:schemeClr val="lt1"/>
              </a:buClr>
              <a:buSzPts val="1800"/>
              <a:buNone/>
              <a:defRPr sz="1800">
                <a:solidFill>
                  <a:schemeClr val="lt1"/>
                </a:solidFill>
              </a:defRPr>
            </a:lvl6pPr>
            <a:lvl7pPr lvl="6" algn="ctr" rtl="0">
              <a:lnSpc>
                <a:spcPct val="100000"/>
              </a:lnSpc>
              <a:spcBef>
                <a:spcPts val="0"/>
              </a:spcBef>
              <a:spcAft>
                <a:spcPts val="0"/>
              </a:spcAft>
              <a:buClr>
                <a:schemeClr val="lt1"/>
              </a:buClr>
              <a:buSzPts val="1800"/>
              <a:buNone/>
              <a:defRPr sz="1800">
                <a:solidFill>
                  <a:schemeClr val="lt1"/>
                </a:solidFill>
              </a:defRPr>
            </a:lvl7pPr>
            <a:lvl8pPr lvl="7" algn="ctr" rtl="0">
              <a:lnSpc>
                <a:spcPct val="100000"/>
              </a:lnSpc>
              <a:spcBef>
                <a:spcPts val="0"/>
              </a:spcBef>
              <a:spcAft>
                <a:spcPts val="0"/>
              </a:spcAft>
              <a:buClr>
                <a:schemeClr val="lt1"/>
              </a:buClr>
              <a:buSzPts val="1800"/>
              <a:buNone/>
              <a:defRPr sz="1800">
                <a:solidFill>
                  <a:schemeClr val="lt1"/>
                </a:solidFill>
              </a:defRPr>
            </a:lvl8pPr>
            <a:lvl9pPr lvl="8" algn="ctr" rtl="0">
              <a:lnSpc>
                <a:spcPct val="100000"/>
              </a:lnSpc>
              <a:spcBef>
                <a:spcPts val="0"/>
              </a:spcBef>
              <a:spcAft>
                <a:spcPts val="0"/>
              </a:spcAft>
              <a:buClr>
                <a:schemeClr val="lt1"/>
              </a:buClr>
              <a:buSzPts val="1800"/>
              <a:buNone/>
              <a:defRPr sz="1800">
                <a:solidFill>
                  <a:schemeClr val="lt1"/>
                </a:solidFill>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 Four Columns">
  <p:cSld name="SECTION_TITLE_AND_DESCRIPTION_1_1_3">
    <p:spTree>
      <p:nvGrpSpPr>
        <p:cNvPr id="1" name="Shape 1348"/>
        <p:cNvGrpSpPr/>
        <p:nvPr/>
      </p:nvGrpSpPr>
      <p:grpSpPr>
        <a:xfrm>
          <a:off x="0" y="0"/>
          <a:ext cx="0" cy="0"/>
          <a:chOff x="0" y="0"/>
          <a:chExt cx="0" cy="0"/>
        </a:xfrm>
      </p:grpSpPr>
      <p:grpSp>
        <p:nvGrpSpPr>
          <p:cNvPr id="1349" name="Google Shape;1349;p25"/>
          <p:cNvGrpSpPr/>
          <p:nvPr/>
        </p:nvGrpSpPr>
        <p:grpSpPr>
          <a:xfrm>
            <a:off x="-119100" y="-16593"/>
            <a:ext cx="9382200" cy="5250878"/>
            <a:chOff x="-119100" y="-64178"/>
            <a:chExt cx="9382200" cy="5250878"/>
          </a:xfrm>
        </p:grpSpPr>
        <p:grpSp>
          <p:nvGrpSpPr>
            <p:cNvPr id="1350" name="Google Shape;1350;p25"/>
            <p:cNvGrpSpPr/>
            <p:nvPr/>
          </p:nvGrpSpPr>
          <p:grpSpPr>
            <a:xfrm>
              <a:off x="-119100" y="-57269"/>
              <a:ext cx="9382200" cy="5243970"/>
              <a:chOff x="-83362" y="-66754"/>
              <a:chExt cx="9382200" cy="5243970"/>
            </a:xfrm>
          </p:grpSpPr>
          <p:cxnSp>
            <p:nvCxnSpPr>
              <p:cNvPr id="1351" name="Google Shape;1351;p25"/>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52" name="Google Shape;1352;p25"/>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53" name="Google Shape;1353;p25"/>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54" name="Google Shape;1354;p25"/>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55" name="Google Shape;1355;p25"/>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56" name="Google Shape;1356;p25"/>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57" name="Google Shape;1357;p25"/>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58" name="Google Shape;1358;p25"/>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59" name="Google Shape;1359;p25"/>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60" name="Google Shape;1360;p25"/>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61" name="Google Shape;1361;p25"/>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62" name="Google Shape;1362;p25"/>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63" name="Google Shape;1363;p25"/>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1364" name="Google Shape;1364;p25"/>
            <p:cNvGrpSpPr/>
            <p:nvPr/>
          </p:nvGrpSpPr>
          <p:grpSpPr>
            <a:xfrm>
              <a:off x="212142" y="-64178"/>
              <a:ext cx="8809975" cy="5214627"/>
              <a:chOff x="299872" y="-35537"/>
              <a:chExt cx="8809975" cy="5214627"/>
            </a:xfrm>
          </p:grpSpPr>
          <p:grpSp>
            <p:nvGrpSpPr>
              <p:cNvPr id="1365" name="Google Shape;1365;p25"/>
              <p:cNvGrpSpPr/>
              <p:nvPr/>
            </p:nvGrpSpPr>
            <p:grpSpPr>
              <a:xfrm rot="5400000">
                <a:off x="1669520" y="-1405185"/>
                <a:ext cx="5214627" cy="7953923"/>
                <a:chOff x="-83362" y="-2664949"/>
                <a:chExt cx="9382200" cy="7433573"/>
              </a:xfrm>
            </p:grpSpPr>
            <p:cxnSp>
              <p:nvCxnSpPr>
                <p:cNvPr id="1366" name="Google Shape;1366;p25"/>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67" name="Google Shape;1367;p25"/>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68" name="Google Shape;1368;p25"/>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69" name="Google Shape;1369;p25"/>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70" name="Google Shape;1370;p25"/>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71" name="Google Shape;1371;p25"/>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72" name="Google Shape;1372;p25"/>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73" name="Google Shape;1373;p25"/>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74" name="Google Shape;1374;p25"/>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75" name="Google Shape;1375;p25"/>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76" name="Google Shape;1376;p25"/>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77" name="Google Shape;1377;p25"/>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78" name="Google Shape;1378;p25"/>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79" name="Google Shape;1379;p25"/>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80" name="Google Shape;1380;p25"/>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81" name="Google Shape;1381;p25"/>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82" name="Google Shape;1382;p25"/>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83" name="Google Shape;1383;p25"/>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384" name="Google Shape;1384;p25"/>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1385" name="Google Shape;1385;p25"/>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1386" name="Google Shape;1386;p25"/>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1387" name="Google Shape;1387;p25"/>
          <p:cNvSpPr txBox="1">
            <a:spLocks noGrp="1"/>
          </p:cNvSpPr>
          <p:nvPr>
            <p:ph type="title"/>
          </p:nvPr>
        </p:nvSpPr>
        <p:spPr>
          <a:xfrm>
            <a:off x="819829" y="378006"/>
            <a:ext cx="5049300" cy="1033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800"/>
              <a:buNone/>
              <a:defRPr/>
            </a:lvl2pPr>
            <a:lvl3pPr lvl="2" rtl="0">
              <a:lnSpc>
                <a:spcPct val="100000"/>
              </a:lnSpc>
              <a:spcBef>
                <a:spcPts val="0"/>
              </a:spcBef>
              <a:spcAft>
                <a:spcPts val="0"/>
              </a:spcAft>
              <a:buSzPts val="2800"/>
              <a:buNone/>
              <a:defRPr/>
            </a:lvl3pPr>
            <a:lvl4pPr lvl="3" rtl="0">
              <a:lnSpc>
                <a:spcPct val="100000"/>
              </a:lnSpc>
              <a:spcBef>
                <a:spcPts val="0"/>
              </a:spcBef>
              <a:spcAft>
                <a:spcPts val="0"/>
              </a:spcAft>
              <a:buSzPts val="2800"/>
              <a:buNone/>
              <a:defRPr/>
            </a:lvl4pPr>
            <a:lvl5pPr lvl="4" rtl="0">
              <a:lnSpc>
                <a:spcPct val="100000"/>
              </a:lnSpc>
              <a:spcBef>
                <a:spcPts val="0"/>
              </a:spcBef>
              <a:spcAft>
                <a:spcPts val="0"/>
              </a:spcAft>
              <a:buSzPts val="2800"/>
              <a:buNone/>
              <a:defRPr/>
            </a:lvl5pPr>
            <a:lvl6pPr lvl="5" rtl="0">
              <a:lnSpc>
                <a:spcPct val="100000"/>
              </a:lnSpc>
              <a:spcBef>
                <a:spcPts val="0"/>
              </a:spcBef>
              <a:spcAft>
                <a:spcPts val="0"/>
              </a:spcAft>
              <a:buSzPts val="2800"/>
              <a:buNone/>
              <a:defRPr/>
            </a:lvl6pPr>
            <a:lvl7pPr lvl="6" rtl="0">
              <a:lnSpc>
                <a:spcPct val="100000"/>
              </a:lnSpc>
              <a:spcBef>
                <a:spcPts val="0"/>
              </a:spcBef>
              <a:spcAft>
                <a:spcPts val="0"/>
              </a:spcAft>
              <a:buSzPts val="2800"/>
              <a:buNone/>
              <a:defRPr/>
            </a:lvl7pPr>
            <a:lvl8pPr lvl="7" rtl="0">
              <a:lnSpc>
                <a:spcPct val="100000"/>
              </a:lnSpc>
              <a:spcBef>
                <a:spcPts val="0"/>
              </a:spcBef>
              <a:spcAft>
                <a:spcPts val="0"/>
              </a:spcAft>
              <a:buSzPts val="2800"/>
              <a:buNone/>
              <a:defRPr/>
            </a:lvl8pPr>
            <a:lvl9pPr lvl="8" rtl="0">
              <a:lnSpc>
                <a:spcPct val="100000"/>
              </a:lnSpc>
              <a:spcBef>
                <a:spcPts val="0"/>
              </a:spcBef>
              <a:spcAft>
                <a:spcPts val="0"/>
              </a:spcAft>
              <a:buSzPts val="2800"/>
              <a:buNone/>
              <a:defRPr/>
            </a:lvl9pPr>
          </a:lstStyle>
          <a:p>
            <a:endParaRPr/>
          </a:p>
        </p:txBody>
      </p:sp>
      <p:sp>
        <p:nvSpPr>
          <p:cNvPr id="1388" name="Google Shape;1388;p25"/>
          <p:cNvSpPr txBox="1">
            <a:spLocks noGrp="1"/>
          </p:cNvSpPr>
          <p:nvPr>
            <p:ph type="title" idx="2"/>
          </p:nvPr>
        </p:nvSpPr>
        <p:spPr>
          <a:xfrm>
            <a:off x="962038" y="3201893"/>
            <a:ext cx="1665900" cy="431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1389" name="Google Shape;1389;p25"/>
          <p:cNvSpPr txBox="1">
            <a:spLocks noGrp="1"/>
          </p:cNvSpPr>
          <p:nvPr>
            <p:ph type="subTitle" idx="1"/>
          </p:nvPr>
        </p:nvSpPr>
        <p:spPr>
          <a:xfrm>
            <a:off x="962038" y="3577818"/>
            <a:ext cx="1665900" cy="93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grpSp>
        <p:nvGrpSpPr>
          <p:cNvPr id="1390" name="Google Shape;1390;p25"/>
          <p:cNvGrpSpPr/>
          <p:nvPr/>
        </p:nvGrpSpPr>
        <p:grpSpPr>
          <a:xfrm>
            <a:off x="7661189" y="378006"/>
            <a:ext cx="354386" cy="578521"/>
            <a:chOff x="2254100" y="3662800"/>
            <a:chExt cx="269700" cy="440275"/>
          </a:xfrm>
        </p:grpSpPr>
        <p:sp>
          <p:nvSpPr>
            <p:cNvPr id="1391" name="Google Shape;1391;p25"/>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25"/>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93" name="Google Shape;1393;p25"/>
          <p:cNvGrpSpPr/>
          <p:nvPr/>
        </p:nvGrpSpPr>
        <p:grpSpPr>
          <a:xfrm rot="-808543">
            <a:off x="8403021" y="3173335"/>
            <a:ext cx="1516558" cy="2882501"/>
            <a:chOff x="4949150" y="3435000"/>
            <a:chExt cx="1154175" cy="2193725"/>
          </a:xfrm>
        </p:grpSpPr>
        <p:sp>
          <p:nvSpPr>
            <p:cNvPr id="1394" name="Google Shape;1394;p25"/>
            <p:cNvSpPr/>
            <p:nvPr/>
          </p:nvSpPr>
          <p:spPr>
            <a:xfrm>
              <a:off x="4959775" y="3435000"/>
              <a:ext cx="1143550" cy="959400"/>
            </a:xfrm>
            <a:custGeom>
              <a:avLst/>
              <a:gdLst/>
              <a:ahLst/>
              <a:cxnLst/>
              <a:rect l="l" t="t" r="r" b="b"/>
              <a:pathLst>
                <a:path w="45742" h="38376" extrusionOk="0">
                  <a:moveTo>
                    <a:pt x="19361" y="24932"/>
                  </a:moveTo>
                  <a:cubicBezTo>
                    <a:pt x="19465" y="24932"/>
                    <a:pt x="19570" y="24937"/>
                    <a:pt x="19673" y="24944"/>
                  </a:cubicBezTo>
                  <a:cubicBezTo>
                    <a:pt x="20499" y="24997"/>
                    <a:pt x="21223" y="25325"/>
                    <a:pt x="21842" y="25875"/>
                  </a:cubicBezTo>
                  <a:cubicBezTo>
                    <a:pt x="22439" y="26436"/>
                    <a:pt x="22908" y="27180"/>
                    <a:pt x="23139" y="27996"/>
                  </a:cubicBezTo>
                  <a:cubicBezTo>
                    <a:pt x="23371" y="28729"/>
                    <a:pt x="23389" y="29503"/>
                    <a:pt x="23242" y="30263"/>
                  </a:cubicBezTo>
                  <a:cubicBezTo>
                    <a:pt x="22805" y="30365"/>
                    <a:pt x="22364" y="30438"/>
                    <a:pt x="21919" y="30483"/>
                  </a:cubicBezTo>
                  <a:cubicBezTo>
                    <a:pt x="21641" y="30509"/>
                    <a:pt x="21364" y="30524"/>
                    <a:pt x="21089" y="30524"/>
                  </a:cubicBezTo>
                  <a:cubicBezTo>
                    <a:pt x="20466" y="30524"/>
                    <a:pt x="19852" y="30452"/>
                    <a:pt x="19264" y="30296"/>
                  </a:cubicBezTo>
                  <a:cubicBezTo>
                    <a:pt x="18414" y="30070"/>
                    <a:pt x="17582" y="29685"/>
                    <a:pt x="16974" y="29149"/>
                  </a:cubicBezTo>
                  <a:cubicBezTo>
                    <a:pt x="16663" y="28887"/>
                    <a:pt x="16429" y="28580"/>
                    <a:pt x="16290" y="28259"/>
                  </a:cubicBezTo>
                  <a:cubicBezTo>
                    <a:pt x="16156" y="27938"/>
                    <a:pt x="16077" y="27605"/>
                    <a:pt x="16138" y="27244"/>
                  </a:cubicBezTo>
                  <a:cubicBezTo>
                    <a:pt x="16220" y="26485"/>
                    <a:pt x="16634" y="25875"/>
                    <a:pt x="17314" y="25469"/>
                  </a:cubicBezTo>
                  <a:cubicBezTo>
                    <a:pt x="17899" y="25115"/>
                    <a:pt x="18637" y="24932"/>
                    <a:pt x="19361" y="24932"/>
                  </a:cubicBezTo>
                  <a:close/>
                  <a:moveTo>
                    <a:pt x="45087" y="1"/>
                  </a:moveTo>
                  <a:cubicBezTo>
                    <a:pt x="43175" y="1"/>
                    <a:pt x="41253" y="430"/>
                    <a:pt x="39532" y="1282"/>
                  </a:cubicBezTo>
                  <a:cubicBezTo>
                    <a:pt x="37709" y="2187"/>
                    <a:pt x="36046" y="3454"/>
                    <a:pt x="34765" y="5058"/>
                  </a:cubicBezTo>
                  <a:lnTo>
                    <a:pt x="34286" y="5662"/>
                  </a:lnTo>
                  <a:lnTo>
                    <a:pt x="33860" y="6304"/>
                  </a:lnTo>
                  <a:lnTo>
                    <a:pt x="33647" y="6625"/>
                  </a:lnTo>
                  <a:cubicBezTo>
                    <a:pt x="33581" y="6737"/>
                    <a:pt x="33522" y="6851"/>
                    <a:pt x="33460" y="6964"/>
                  </a:cubicBezTo>
                  <a:lnTo>
                    <a:pt x="33091" y="7644"/>
                  </a:lnTo>
                  <a:cubicBezTo>
                    <a:pt x="32665" y="8582"/>
                    <a:pt x="32288" y="9557"/>
                    <a:pt x="32107" y="10584"/>
                  </a:cubicBezTo>
                  <a:cubicBezTo>
                    <a:pt x="31680" y="12628"/>
                    <a:pt x="31826" y="14684"/>
                    <a:pt x="31964" y="16654"/>
                  </a:cubicBezTo>
                  <a:cubicBezTo>
                    <a:pt x="32108" y="18623"/>
                    <a:pt x="32278" y="20577"/>
                    <a:pt x="31985" y="22402"/>
                  </a:cubicBezTo>
                  <a:cubicBezTo>
                    <a:pt x="31838" y="23316"/>
                    <a:pt x="31554" y="24191"/>
                    <a:pt x="31133" y="24985"/>
                  </a:cubicBezTo>
                  <a:cubicBezTo>
                    <a:pt x="30712" y="25777"/>
                    <a:pt x="30144" y="26485"/>
                    <a:pt x="29469" y="27098"/>
                  </a:cubicBezTo>
                  <a:cubicBezTo>
                    <a:pt x="28796" y="27712"/>
                    <a:pt x="28016" y="28231"/>
                    <a:pt x="27188" y="28683"/>
                  </a:cubicBezTo>
                  <a:cubicBezTo>
                    <a:pt x="26467" y="29071"/>
                    <a:pt x="25706" y="29437"/>
                    <a:pt x="24944" y="29732"/>
                  </a:cubicBezTo>
                  <a:cubicBezTo>
                    <a:pt x="24956" y="29561"/>
                    <a:pt x="24962" y="29389"/>
                    <a:pt x="24961" y="29214"/>
                  </a:cubicBezTo>
                  <a:cubicBezTo>
                    <a:pt x="24949" y="28646"/>
                    <a:pt x="24864" y="28083"/>
                    <a:pt x="24707" y="27538"/>
                  </a:cubicBezTo>
                  <a:cubicBezTo>
                    <a:pt x="24401" y="26451"/>
                    <a:pt x="23796" y="25453"/>
                    <a:pt x="22957" y="24659"/>
                  </a:cubicBezTo>
                  <a:cubicBezTo>
                    <a:pt x="22524" y="24262"/>
                    <a:pt x="22030" y="23940"/>
                    <a:pt x="21493" y="23702"/>
                  </a:cubicBezTo>
                  <a:cubicBezTo>
                    <a:pt x="20951" y="23459"/>
                    <a:pt x="20361" y="23324"/>
                    <a:pt x="19789" y="23288"/>
                  </a:cubicBezTo>
                  <a:cubicBezTo>
                    <a:pt x="19651" y="23279"/>
                    <a:pt x="19515" y="23275"/>
                    <a:pt x="19377" y="23275"/>
                  </a:cubicBezTo>
                  <a:cubicBezTo>
                    <a:pt x="18368" y="23275"/>
                    <a:pt x="17362" y="23515"/>
                    <a:pt x="16457" y="24057"/>
                  </a:cubicBezTo>
                  <a:cubicBezTo>
                    <a:pt x="15947" y="24366"/>
                    <a:pt x="15476" y="24787"/>
                    <a:pt x="15128" y="25314"/>
                  </a:cubicBezTo>
                  <a:cubicBezTo>
                    <a:pt x="15039" y="25443"/>
                    <a:pt x="14970" y="25586"/>
                    <a:pt x="14892" y="25724"/>
                  </a:cubicBezTo>
                  <a:cubicBezTo>
                    <a:pt x="14818" y="25863"/>
                    <a:pt x="14770" y="26014"/>
                    <a:pt x="14709" y="26159"/>
                  </a:cubicBezTo>
                  <a:cubicBezTo>
                    <a:pt x="14649" y="26304"/>
                    <a:pt x="14627" y="26455"/>
                    <a:pt x="14588" y="26604"/>
                  </a:cubicBezTo>
                  <a:cubicBezTo>
                    <a:pt x="14554" y="26754"/>
                    <a:pt x="14512" y="26898"/>
                    <a:pt x="14506" y="27059"/>
                  </a:cubicBezTo>
                  <a:cubicBezTo>
                    <a:pt x="14411" y="27679"/>
                    <a:pt x="14540" y="28355"/>
                    <a:pt x="14796" y="28932"/>
                  </a:cubicBezTo>
                  <a:cubicBezTo>
                    <a:pt x="15056" y="29513"/>
                    <a:pt x="15453" y="30001"/>
                    <a:pt x="15895" y="30376"/>
                  </a:cubicBezTo>
                  <a:cubicBezTo>
                    <a:pt x="16781" y="31141"/>
                    <a:pt x="17802" y="31585"/>
                    <a:pt x="18853" y="31865"/>
                  </a:cubicBezTo>
                  <a:cubicBezTo>
                    <a:pt x="19562" y="32052"/>
                    <a:pt x="20288" y="32134"/>
                    <a:pt x="21007" y="32134"/>
                  </a:cubicBezTo>
                  <a:cubicBezTo>
                    <a:pt x="21364" y="32134"/>
                    <a:pt x="21723" y="32114"/>
                    <a:pt x="22079" y="32075"/>
                  </a:cubicBezTo>
                  <a:cubicBezTo>
                    <a:pt x="22255" y="32056"/>
                    <a:pt x="22430" y="32033"/>
                    <a:pt x="22604" y="32007"/>
                  </a:cubicBezTo>
                  <a:lnTo>
                    <a:pt x="22604" y="32007"/>
                  </a:lnTo>
                  <a:cubicBezTo>
                    <a:pt x="22442" y="32304"/>
                    <a:pt x="22260" y="32591"/>
                    <a:pt x="22058" y="32863"/>
                  </a:cubicBezTo>
                  <a:cubicBezTo>
                    <a:pt x="20980" y="34309"/>
                    <a:pt x="19391" y="35325"/>
                    <a:pt x="17626" y="35960"/>
                  </a:cubicBezTo>
                  <a:cubicBezTo>
                    <a:pt x="15861" y="36602"/>
                    <a:pt x="13935" y="36892"/>
                    <a:pt x="12005" y="37080"/>
                  </a:cubicBezTo>
                  <a:cubicBezTo>
                    <a:pt x="11039" y="37166"/>
                    <a:pt x="10071" y="37211"/>
                    <a:pt x="9098" y="37216"/>
                  </a:cubicBezTo>
                  <a:cubicBezTo>
                    <a:pt x="8970" y="37217"/>
                    <a:pt x="8841" y="37218"/>
                    <a:pt x="8712" y="37218"/>
                  </a:cubicBezTo>
                  <a:cubicBezTo>
                    <a:pt x="7869" y="37218"/>
                    <a:pt x="7025" y="37186"/>
                    <a:pt x="6182" y="37122"/>
                  </a:cubicBezTo>
                  <a:cubicBezTo>
                    <a:pt x="4239" y="36971"/>
                    <a:pt x="2308" y="36649"/>
                    <a:pt x="404" y="36190"/>
                  </a:cubicBezTo>
                  <a:cubicBezTo>
                    <a:pt x="381" y="36184"/>
                    <a:pt x="357" y="36181"/>
                    <a:pt x="333" y="36181"/>
                  </a:cubicBezTo>
                  <a:cubicBezTo>
                    <a:pt x="332" y="36181"/>
                    <a:pt x="331" y="36181"/>
                    <a:pt x="330" y="36181"/>
                  </a:cubicBezTo>
                  <a:cubicBezTo>
                    <a:pt x="178" y="36181"/>
                    <a:pt x="49" y="36290"/>
                    <a:pt x="25" y="36440"/>
                  </a:cubicBezTo>
                  <a:cubicBezTo>
                    <a:pt x="0" y="36590"/>
                    <a:pt x="89" y="36736"/>
                    <a:pt x="234" y="36783"/>
                  </a:cubicBezTo>
                  <a:cubicBezTo>
                    <a:pt x="2130" y="37405"/>
                    <a:pt x="4094" y="37833"/>
                    <a:pt x="6080" y="38095"/>
                  </a:cubicBezTo>
                  <a:cubicBezTo>
                    <a:pt x="7074" y="38226"/>
                    <a:pt x="8073" y="38312"/>
                    <a:pt x="9079" y="38354"/>
                  </a:cubicBezTo>
                  <a:cubicBezTo>
                    <a:pt x="9492" y="38368"/>
                    <a:pt x="9907" y="38376"/>
                    <a:pt x="10321" y="38376"/>
                  </a:cubicBezTo>
                  <a:cubicBezTo>
                    <a:pt x="10911" y="38376"/>
                    <a:pt x="11503" y="38360"/>
                    <a:pt x="12094" y="38331"/>
                  </a:cubicBezTo>
                  <a:cubicBezTo>
                    <a:pt x="14097" y="38221"/>
                    <a:pt x="16123" y="37973"/>
                    <a:pt x="18100" y="37322"/>
                  </a:cubicBezTo>
                  <a:cubicBezTo>
                    <a:pt x="19084" y="36994"/>
                    <a:pt x="20050" y="36563"/>
                    <a:pt x="20940" y="35977"/>
                  </a:cubicBezTo>
                  <a:cubicBezTo>
                    <a:pt x="21838" y="35395"/>
                    <a:pt x="22633" y="34659"/>
                    <a:pt x="23302" y="33811"/>
                  </a:cubicBezTo>
                  <a:cubicBezTo>
                    <a:pt x="23822" y="33128"/>
                    <a:pt x="24267" y="32366"/>
                    <a:pt x="24561" y="31536"/>
                  </a:cubicBezTo>
                  <a:cubicBezTo>
                    <a:pt x="24757" y="31472"/>
                    <a:pt x="24952" y="31406"/>
                    <a:pt x="25143" y="31335"/>
                  </a:cubicBezTo>
                  <a:cubicBezTo>
                    <a:pt x="25630" y="31155"/>
                    <a:pt x="26110" y="30949"/>
                    <a:pt x="26567" y="30730"/>
                  </a:cubicBezTo>
                  <a:cubicBezTo>
                    <a:pt x="26799" y="30624"/>
                    <a:pt x="27030" y="30515"/>
                    <a:pt x="27257" y="30393"/>
                  </a:cubicBezTo>
                  <a:cubicBezTo>
                    <a:pt x="27484" y="30272"/>
                    <a:pt x="27715" y="30165"/>
                    <a:pt x="27938" y="30030"/>
                  </a:cubicBezTo>
                  <a:cubicBezTo>
                    <a:pt x="28837" y="29526"/>
                    <a:pt x="29712" y="28937"/>
                    <a:pt x="30493" y="28212"/>
                  </a:cubicBezTo>
                  <a:cubicBezTo>
                    <a:pt x="31276" y="27492"/>
                    <a:pt x="31951" y="26624"/>
                    <a:pt x="32436" y="25662"/>
                  </a:cubicBezTo>
                  <a:cubicBezTo>
                    <a:pt x="32924" y="24699"/>
                    <a:pt x="33233" y="23661"/>
                    <a:pt x="33379" y="22621"/>
                  </a:cubicBezTo>
                  <a:cubicBezTo>
                    <a:pt x="33670" y="20525"/>
                    <a:pt x="33434" y="18505"/>
                    <a:pt x="33258" y="16547"/>
                  </a:cubicBezTo>
                  <a:cubicBezTo>
                    <a:pt x="33081" y="14591"/>
                    <a:pt x="32917" y="12651"/>
                    <a:pt x="33273" y="10806"/>
                  </a:cubicBezTo>
                  <a:cubicBezTo>
                    <a:pt x="33410" y="9878"/>
                    <a:pt x="33747" y="8992"/>
                    <a:pt x="34106" y="8123"/>
                  </a:cubicBezTo>
                  <a:lnTo>
                    <a:pt x="34424" y="7490"/>
                  </a:lnTo>
                  <a:cubicBezTo>
                    <a:pt x="34477" y="7385"/>
                    <a:pt x="34528" y="7277"/>
                    <a:pt x="34585" y="7174"/>
                  </a:cubicBezTo>
                  <a:lnTo>
                    <a:pt x="34772" y="6872"/>
                  </a:lnTo>
                  <a:lnTo>
                    <a:pt x="35147" y="6267"/>
                  </a:lnTo>
                  <a:lnTo>
                    <a:pt x="35572" y="5697"/>
                  </a:lnTo>
                  <a:cubicBezTo>
                    <a:pt x="36711" y="4173"/>
                    <a:pt x="38229" y="2939"/>
                    <a:pt x="39911" y="2035"/>
                  </a:cubicBezTo>
                  <a:cubicBezTo>
                    <a:pt x="41612" y="1137"/>
                    <a:pt x="43503" y="652"/>
                    <a:pt x="45427" y="622"/>
                  </a:cubicBezTo>
                  <a:lnTo>
                    <a:pt x="45437" y="622"/>
                  </a:lnTo>
                  <a:cubicBezTo>
                    <a:pt x="45605" y="619"/>
                    <a:pt x="45740" y="483"/>
                    <a:pt x="45741" y="316"/>
                  </a:cubicBezTo>
                  <a:cubicBezTo>
                    <a:pt x="45742" y="147"/>
                    <a:pt x="45608" y="9"/>
                    <a:pt x="45440" y="5"/>
                  </a:cubicBezTo>
                  <a:lnTo>
                    <a:pt x="45440" y="5"/>
                  </a:lnTo>
                  <a:lnTo>
                    <a:pt x="45441" y="6"/>
                  </a:lnTo>
                  <a:cubicBezTo>
                    <a:pt x="45322" y="3"/>
                    <a:pt x="45204" y="1"/>
                    <a:pt x="4508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25"/>
            <p:cNvSpPr/>
            <p:nvPr/>
          </p:nvSpPr>
          <p:spPr>
            <a:xfrm>
              <a:off x="4951550" y="4337550"/>
              <a:ext cx="1049300" cy="1291175"/>
            </a:xfrm>
            <a:custGeom>
              <a:avLst/>
              <a:gdLst/>
              <a:ahLst/>
              <a:cxnLst/>
              <a:rect l="l" t="t" r="r" b="b"/>
              <a:pathLst>
                <a:path w="41972" h="51647" extrusionOk="0">
                  <a:moveTo>
                    <a:pt x="870" y="1"/>
                  </a:moveTo>
                  <a:cubicBezTo>
                    <a:pt x="856" y="1"/>
                    <a:pt x="842" y="1"/>
                    <a:pt x="828" y="2"/>
                  </a:cubicBezTo>
                  <a:cubicBezTo>
                    <a:pt x="623" y="10"/>
                    <a:pt x="431" y="98"/>
                    <a:pt x="289" y="244"/>
                  </a:cubicBezTo>
                  <a:cubicBezTo>
                    <a:pt x="93" y="446"/>
                    <a:pt x="0" y="753"/>
                    <a:pt x="97" y="1097"/>
                  </a:cubicBezTo>
                  <a:lnTo>
                    <a:pt x="225" y="1553"/>
                  </a:lnTo>
                  <a:lnTo>
                    <a:pt x="770" y="3488"/>
                  </a:lnTo>
                  <a:lnTo>
                    <a:pt x="3856" y="14457"/>
                  </a:lnTo>
                  <a:cubicBezTo>
                    <a:pt x="3861" y="14474"/>
                    <a:pt x="3868" y="14487"/>
                    <a:pt x="3874" y="14502"/>
                  </a:cubicBezTo>
                  <a:cubicBezTo>
                    <a:pt x="3884" y="14607"/>
                    <a:pt x="3922" y="14708"/>
                    <a:pt x="3985" y="14793"/>
                  </a:cubicBezTo>
                  <a:lnTo>
                    <a:pt x="30416" y="51044"/>
                  </a:lnTo>
                  <a:cubicBezTo>
                    <a:pt x="30423" y="51056"/>
                    <a:pt x="30426" y="51070"/>
                    <a:pt x="30434" y="51081"/>
                  </a:cubicBezTo>
                  <a:lnTo>
                    <a:pt x="30637" y="51346"/>
                  </a:lnTo>
                  <a:lnTo>
                    <a:pt x="30681" y="51408"/>
                  </a:lnTo>
                  <a:cubicBezTo>
                    <a:pt x="30687" y="51415"/>
                    <a:pt x="30693" y="51421"/>
                    <a:pt x="30699" y="51427"/>
                  </a:cubicBezTo>
                  <a:lnTo>
                    <a:pt x="30735" y="51475"/>
                  </a:lnTo>
                  <a:cubicBezTo>
                    <a:pt x="30820" y="51585"/>
                    <a:pt x="30950" y="51646"/>
                    <a:pt x="31083" y="51646"/>
                  </a:cubicBezTo>
                  <a:cubicBezTo>
                    <a:pt x="31131" y="51646"/>
                    <a:pt x="31178" y="51639"/>
                    <a:pt x="31225" y="51623"/>
                  </a:cubicBezTo>
                  <a:cubicBezTo>
                    <a:pt x="31241" y="51619"/>
                    <a:pt x="31259" y="51614"/>
                    <a:pt x="31275" y="51608"/>
                  </a:cubicBezTo>
                  <a:cubicBezTo>
                    <a:pt x="31304" y="51596"/>
                    <a:pt x="31330" y="51579"/>
                    <a:pt x="31354" y="51562"/>
                  </a:cubicBezTo>
                  <a:lnTo>
                    <a:pt x="34234" y="49363"/>
                  </a:lnTo>
                  <a:lnTo>
                    <a:pt x="36565" y="47584"/>
                  </a:lnTo>
                  <a:lnTo>
                    <a:pt x="41771" y="43610"/>
                  </a:lnTo>
                  <a:lnTo>
                    <a:pt x="41774" y="43607"/>
                  </a:lnTo>
                  <a:cubicBezTo>
                    <a:pt x="41812" y="43577"/>
                    <a:pt x="41844" y="43540"/>
                    <a:pt x="41868" y="43499"/>
                  </a:cubicBezTo>
                  <a:cubicBezTo>
                    <a:pt x="41972" y="43344"/>
                    <a:pt x="41967" y="43138"/>
                    <a:pt x="41853" y="42988"/>
                  </a:cubicBezTo>
                  <a:lnTo>
                    <a:pt x="41817" y="42941"/>
                  </a:lnTo>
                  <a:cubicBezTo>
                    <a:pt x="41811" y="42934"/>
                    <a:pt x="41808" y="42926"/>
                    <a:pt x="41804" y="42919"/>
                  </a:cubicBezTo>
                  <a:lnTo>
                    <a:pt x="41756" y="42859"/>
                  </a:lnTo>
                  <a:lnTo>
                    <a:pt x="41553" y="42595"/>
                  </a:lnTo>
                  <a:cubicBezTo>
                    <a:pt x="41545" y="42583"/>
                    <a:pt x="41531" y="42577"/>
                    <a:pt x="41522" y="42567"/>
                  </a:cubicBezTo>
                  <a:lnTo>
                    <a:pt x="13478" y="7451"/>
                  </a:lnTo>
                  <a:cubicBezTo>
                    <a:pt x="13415" y="7368"/>
                    <a:pt x="13329" y="7305"/>
                    <a:pt x="13230" y="7269"/>
                  </a:cubicBezTo>
                  <a:cubicBezTo>
                    <a:pt x="13220" y="7265"/>
                    <a:pt x="13210" y="7265"/>
                    <a:pt x="13201" y="7262"/>
                  </a:cubicBezTo>
                  <a:lnTo>
                    <a:pt x="11040" y="5963"/>
                  </a:lnTo>
                  <a:lnTo>
                    <a:pt x="10719" y="5771"/>
                  </a:lnTo>
                  <a:lnTo>
                    <a:pt x="9618" y="5109"/>
                  </a:lnTo>
                  <a:lnTo>
                    <a:pt x="8964" y="4716"/>
                  </a:lnTo>
                  <a:lnTo>
                    <a:pt x="8163" y="4235"/>
                  </a:lnTo>
                  <a:lnTo>
                    <a:pt x="7648" y="3924"/>
                  </a:lnTo>
                  <a:lnTo>
                    <a:pt x="7069" y="3578"/>
                  </a:lnTo>
                  <a:lnTo>
                    <a:pt x="6283" y="3105"/>
                  </a:lnTo>
                  <a:lnTo>
                    <a:pt x="5638" y="2717"/>
                  </a:lnTo>
                  <a:lnTo>
                    <a:pt x="4033" y="1753"/>
                  </a:lnTo>
                  <a:lnTo>
                    <a:pt x="3439" y="1396"/>
                  </a:lnTo>
                  <a:lnTo>
                    <a:pt x="3211" y="1259"/>
                  </a:lnTo>
                  <a:lnTo>
                    <a:pt x="2853" y="1044"/>
                  </a:lnTo>
                  <a:lnTo>
                    <a:pt x="1629" y="308"/>
                  </a:lnTo>
                  <a:lnTo>
                    <a:pt x="1444" y="197"/>
                  </a:lnTo>
                  <a:lnTo>
                    <a:pt x="1413" y="178"/>
                  </a:lnTo>
                  <a:lnTo>
                    <a:pt x="1350" y="141"/>
                  </a:lnTo>
                  <a:cubicBezTo>
                    <a:pt x="1230" y="66"/>
                    <a:pt x="1096" y="20"/>
                    <a:pt x="956" y="5"/>
                  </a:cubicBezTo>
                  <a:cubicBezTo>
                    <a:pt x="927" y="2"/>
                    <a:pt x="899" y="1"/>
                    <a:pt x="87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25"/>
            <p:cNvSpPr/>
            <p:nvPr/>
          </p:nvSpPr>
          <p:spPr>
            <a:xfrm>
              <a:off x="4949150" y="4337350"/>
              <a:ext cx="355725" cy="379225"/>
            </a:xfrm>
            <a:custGeom>
              <a:avLst/>
              <a:gdLst/>
              <a:ahLst/>
              <a:cxnLst/>
              <a:rect l="l" t="t" r="r" b="b"/>
              <a:pathLst>
                <a:path w="14229" h="15169" extrusionOk="0">
                  <a:moveTo>
                    <a:pt x="965" y="1"/>
                  </a:moveTo>
                  <a:cubicBezTo>
                    <a:pt x="423" y="1"/>
                    <a:pt x="1" y="523"/>
                    <a:pt x="207" y="1136"/>
                  </a:cubicBezTo>
                  <a:lnTo>
                    <a:pt x="4639" y="14289"/>
                  </a:lnTo>
                  <a:cubicBezTo>
                    <a:pt x="4824" y="14839"/>
                    <a:pt x="5359" y="14955"/>
                    <a:pt x="5824" y="15050"/>
                  </a:cubicBezTo>
                  <a:cubicBezTo>
                    <a:pt x="6231" y="15134"/>
                    <a:pt x="6635" y="15169"/>
                    <a:pt x="7039" y="15169"/>
                  </a:cubicBezTo>
                  <a:cubicBezTo>
                    <a:pt x="7118" y="15169"/>
                    <a:pt x="7196" y="15168"/>
                    <a:pt x="7275" y="15165"/>
                  </a:cubicBezTo>
                  <a:cubicBezTo>
                    <a:pt x="8255" y="15133"/>
                    <a:pt x="9202" y="14914"/>
                    <a:pt x="10051" y="14515"/>
                  </a:cubicBezTo>
                  <a:cubicBezTo>
                    <a:pt x="12415" y="13404"/>
                    <a:pt x="13910" y="10992"/>
                    <a:pt x="14171" y="8250"/>
                  </a:cubicBezTo>
                  <a:cubicBezTo>
                    <a:pt x="14228" y="7657"/>
                    <a:pt x="14214" y="6954"/>
                    <a:pt x="13653" y="6655"/>
                  </a:cubicBezTo>
                  <a:lnTo>
                    <a:pt x="1409" y="117"/>
                  </a:lnTo>
                  <a:cubicBezTo>
                    <a:pt x="1259" y="37"/>
                    <a:pt x="1108" y="1"/>
                    <a:pt x="9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25"/>
            <p:cNvSpPr/>
            <p:nvPr/>
          </p:nvSpPr>
          <p:spPr>
            <a:xfrm>
              <a:off x="5009050" y="4360375"/>
              <a:ext cx="295825" cy="264025"/>
            </a:xfrm>
            <a:custGeom>
              <a:avLst/>
              <a:gdLst/>
              <a:ahLst/>
              <a:cxnLst/>
              <a:rect l="l" t="t" r="r" b="b"/>
              <a:pathLst>
                <a:path w="11833" h="10561" extrusionOk="0">
                  <a:moveTo>
                    <a:pt x="521" y="1"/>
                  </a:moveTo>
                  <a:lnTo>
                    <a:pt x="1927" y="752"/>
                  </a:lnTo>
                  <a:cubicBezTo>
                    <a:pt x="1214" y="993"/>
                    <a:pt x="558" y="1378"/>
                    <a:pt x="0" y="1884"/>
                  </a:cubicBezTo>
                  <a:cubicBezTo>
                    <a:pt x="3878" y="4321"/>
                    <a:pt x="7517" y="7281"/>
                    <a:pt x="10807" y="10561"/>
                  </a:cubicBezTo>
                  <a:cubicBezTo>
                    <a:pt x="11333" y="9592"/>
                    <a:pt x="11665" y="8490"/>
                    <a:pt x="11775" y="7329"/>
                  </a:cubicBezTo>
                  <a:cubicBezTo>
                    <a:pt x="11832" y="6736"/>
                    <a:pt x="11818" y="6033"/>
                    <a:pt x="11257" y="5734"/>
                  </a:cubicBezTo>
                  <a:lnTo>
                    <a:pt x="521"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25"/>
            <p:cNvSpPr/>
            <p:nvPr/>
          </p:nvSpPr>
          <p:spPr>
            <a:xfrm>
              <a:off x="4949150" y="4337350"/>
              <a:ext cx="108075" cy="106800"/>
            </a:xfrm>
            <a:custGeom>
              <a:avLst/>
              <a:gdLst/>
              <a:ahLst/>
              <a:cxnLst/>
              <a:rect l="l" t="t" r="r" b="b"/>
              <a:pathLst>
                <a:path w="4323" h="4272" extrusionOk="0">
                  <a:moveTo>
                    <a:pt x="966" y="1"/>
                  </a:moveTo>
                  <a:cubicBezTo>
                    <a:pt x="423" y="1"/>
                    <a:pt x="1" y="523"/>
                    <a:pt x="208" y="1136"/>
                  </a:cubicBezTo>
                  <a:lnTo>
                    <a:pt x="1264" y="4271"/>
                  </a:lnTo>
                  <a:cubicBezTo>
                    <a:pt x="1533" y="3762"/>
                    <a:pt x="1880" y="3298"/>
                    <a:pt x="2295" y="2898"/>
                  </a:cubicBezTo>
                  <a:cubicBezTo>
                    <a:pt x="2865" y="2348"/>
                    <a:pt x="3560" y="1934"/>
                    <a:pt x="4323" y="1673"/>
                  </a:cubicBezTo>
                  <a:lnTo>
                    <a:pt x="1410" y="117"/>
                  </a:lnTo>
                  <a:cubicBezTo>
                    <a:pt x="1260" y="37"/>
                    <a:pt x="1109" y="1"/>
                    <a:pt x="96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25"/>
            <p:cNvSpPr/>
            <p:nvPr/>
          </p:nvSpPr>
          <p:spPr>
            <a:xfrm>
              <a:off x="5062025" y="4502650"/>
              <a:ext cx="991525" cy="1085800"/>
            </a:xfrm>
            <a:custGeom>
              <a:avLst/>
              <a:gdLst/>
              <a:ahLst/>
              <a:cxnLst/>
              <a:rect l="l" t="t" r="r" b="b"/>
              <a:pathLst>
                <a:path w="39661" h="43432" extrusionOk="0">
                  <a:moveTo>
                    <a:pt x="8981" y="1"/>
                  </a:moveTo>
                  <a:cubicBezTo>
                    <a:pt x="8760" y="1"/>
                    <a:pt x="8568" y="161"/>
                    <a:pt x="8577" y="431"/>
                  </a:cubicBezTo>
                  <a:lnTo>
                    <a:pt x="8696" y="3806"/>
                  </a:lnTo>
                  <a:cubicBezTo>
                    <a:pt x="8713" y="4265"/>
                    <a:pt x="8385" y="4583"/>
                    <a:pt x="7972" y="4583"/>
                  </a:cubicBezTo>
                  <a:cubicBezTo>
                    <a:pt x="7869" y="4583"/>
                    <a:pt x="7760" y="4563"/>
                    <a:pt x="7650" y="4520"/>
                  </a:cubicBezTo>
                  <a:lnTo>
                    <a:pt x="5305" y="3614"/>
                  </a:lnTo>
                  <a:cubicBezTo>
                    <a:pt x="5194" y="3571"/>
                    <a:pt x="5085" y="3551"/>
                    <a:pt x="4982" y="3551"/>
                  </a:cubicBezTo>
                  <a:cubicBezTo>
                    <a:pt x="4513" y="3551"/>
                    <a:pt x="4165" y="3962"/>
                    <a:pt x="4279" y="4493"/>
                  </a:cubicBezTo>
                  <a:lnTo>
                    <a:pt x="4853" y="7144"/>
                  </a:lnTo>
                  <a:cubicBezTo>
                    <a:pt x="4966" y="7665"/>
                    <a:pt x="4627" y="8084"/>
                    <a:pt x="4152" y="8084"/>
                  </a:cubicBezTo>
                  <a:cubicBezTo>
                    <a:pt x="4085" y="8084"/>
                    <a:pt x="4016" y="8076"/>
                    <a:pt x="3945" y="8059"/>
                  </a:cubicBezTo>
                  <a:lnTo>
                    <a:pt x="653" y="7259"/>
                  </a:lnTo>
                  <a:cubicBezTo>
                    <a:pt x="612" y="7249"/>
                    <a:pt x="572" y="7244"/>
                    <a:pt x="535" y="7244"/>
                  </a:cubicBezTo>
                  <a:cubicBezTo>
                    <a:pt x="178" y="7244"/>
                    <a:pt x="0" y="7672"/>
                    <a:pt x="269" y="8005"/>
                  </a:cubicBezTo>
                  <a:lnTo>
                    <a:pt x="28789" y="43220"/>
                  </a:lnTo>
                  <a:cubicBezTo>
                    <a:pt x="28901" y="43358"/>
                    <a:pt x="29059" y="43432"/>
                    <a:pt x="29209" y="43432"/>
                  </a:cubicBezTo>
                  <a:cubicBezTo>
                    <a:pt x="29303" y="43432"/>
                    <a:pt x="29395" y="43402"/>
                    <a:pt x="29468" y="43340"/>
                  </a:cubicBezTo>
                  <a:lnTo>
                    <a:pt x="39472" y="34868"/>
                  </a:lnTo>
                  <a:cubicBezTo>
                    <a:pt x="39661" y="34707"/>
                    <a:pt x="39659" y="34395"/>
                    <a:pt x="39465" y="34178"/>
                  </a:cubicBezTo>
                  <a:lnTo>
                    <a:pt x="9379" y="193"/>
                  </a:lnTo>
                  <a:cubicBezTo>
                    <a:pt x="9262" y="61"/>
                    <a:pt x="9116" y="1"/>
                    <a:pt x="898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25"/>
            <p:cNvSpPr/>
            <p:nvPr/>
          </p:nvSpPr>
          <p:spPr>
            <a:xfrm>
              <a:off x="5270300" y="4502650"/>
              <a:ext cx="783250" cy="931275"/>
            </a:xfrm>
            <a:custGeom>
              <a:avLst/>
              <a:gdLst/>
              <a:ahLst/>
              <a:cxnLst/>
              <a:rect l="l" t="t" r="r" b="b"/>
              <a:pathLst>
                <a:path w="31330" h="37251" extrusionOk="0">
                  <a:moveTo>
                    <a:pt x="650" y="1"/>
                  </a:moveTo>
                  <a:cubicBezTo>
                    <a:pt x="429" y="1"/>
                    <a:pt x="237" y="161"/>
                    <a:pt x="246" y="430"/>
                  </a:cubicBezTo>
                  <a:lnTo>
                    <a:pt x="366" y="3805"/>
                  </a:lnTo>
                  <a:cubicBezTo>
                    <a:pt x="377" y="4119"/>
                    <a:pt x="228" y="4366"/>
                    <a:pt x="0" y="4490"/>
                  </a:cubicBezTo>
                  <a:lnTo>
                    <a:pt x="28328" y="37250"/>
                  </a:lnTo>
                  <a:lnTo>
                    <a:pt x="31141" y="34868"/>
                  </a:lnTo>
                  <a:cubicBezTo>
                    <a:pt x="31330" y="34707"/>
                    <a:pt x="31328" y="34395"/>
                    <a:pt x="31134" y="34178"/>
                  </a:cubicBezTo>
                  <a:lnTo>
                    <a:pt x="1048" y="193"/>
                  </a:lnTo>
                  <a:cubicBezTo>
                    <a:pt x="931" y="61"/>
                    <a:pt x="785" y="1"/>
                    <a:pt x="65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25"/>
            <p:cNvSpPr/>
            <p:nvPr/>
          </p:nvSpPr>
          <p:spPr>
            <a:xfrm>
              <a:off x="5062025" y="4683725"/>
              <a:ext cx="805800" cy="904725"/>
            </a:xfrm>
            <a:custGeom>
              <a:avLst/>
              <a:gdLst/>
              <a:ahLst/>
              <a:cxnLst/>
              <a:rect l="l" t="t" r="r" b="b"/>
              <a:pathLst>
                <a:path w="32232" h="36189" extrusionOk="0">
                  <a:moveTo>
                    <a:pt x="535" y="1"/>
                  </a:moveTo>
                  <a:cubicBezTo>
                    <a:pt x="178" y="1"/>
                    <a:pt x="0" y="429"/>
                    <a:pt x="269" y="762"/>
                  </a:cubicBezTo>
                  <a:lnTo>
                    <a:pt x="28789" y="35977"/>
                  </a:lnTo>
                  <a:cubicBezTo>
                    <a:pt x="28901" y="36115"/>
                    <a:pt x="29059" y="36189"/>
                    <a:pt x="29208" y="36189"/>
                  </a:cubicBezTo>
                  <a:cubicBezTo>
                    <a:pt x="29303" y="36189"/>
                    <a:pt x="29395" y="36159"/>
                    <a:pt x="29468" y="36097"/>
                  </a:cubicBezTo>
                  <a:lnTo>
                    <a:pt x="32232" y="33755"/>
                  </a:lnTo>
                  <a:lnTo>
                    <a:pt x="4533" y="736"/>
                  </a:lnTo>
                  <a:cubicBezTo>
                    <a:pt x="4423" y="803"/>
                    <a:pt x="4293" y="841"/>
                    <a:pt x="4151" y="841"/>
                  </a:cubicBezTo>
                  <a:cubicBezTo>
                    <a:pt x="4084" y="841"/>
                    <a:pt x="4016" y="833"/>
                    <a:pt x="3945" y="816"/>
                  </a:cubicBezTo>
                  <a:lnTo>
                    <a:pt x="653" y="16"/>
                  </a:lnTo>
                  <a:cubicBezTo>
                    <a:pt x="612" y="6"/>
                    <a:pt x="572" y="1"/>
                    <a:pt x="535"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25"/>
            <p:cNvSpPr/>
            <p:nvPr/>
          </p:nvSpPr>
          <p:spPr>
            <a:xfrm>
              <a:off x="5016750" y="4357550"/>
              <a:ext cx="975" cy="550"/>
            </a:xfrm>
            <a:custGeom>
              <a:avLst/>
              <a:gdLst/>
              <a:ahLst/>
              <a:cxnLst/>
              <a:rect l="l" t="t" r="r" b="b"/>
              <a:pathLst>
                <a:path w="39" h="22" extrusionOk="0">
                  <a:moveTo>
                    <a:pt x="1" y="1"/>
                  </a:moveTo>
                  <a:lnTo>
                    <a:pt x="39" y="22"/>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25"/>
            <p:cNvSpPr/>
            <p:nvPr/>
          </p:nvSpPr>
          <p:spPr>
            <a:xfrm>
              <a:off x="4986000" y="4341125"/>
              <a:ext cx="850" cy="475"/>
            </a:xfrm>
            <a:custGeom>
              <a:avLst/>
              <a:gdLst/>
              <a:ahLst/>
              <a:cxnLst/>
              <a:rect l="l" t="t" r="r" b="b"/>
              <a:pathLst>
                <a:path w="34" h="19" extrusionOk="0">
                  <a:moveTo>
                    <a:pt x="1" y="1"/>
                  </a:moveTo>
                  <a:lnTo>
                    <a:pt x="34" y="18"/>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25"/>
            <p:cNvSpPr/>
            <p:nvPr/>
          </p:nvSpPr>
          <p:spPr>
            <a:xfrm>
              <a:off x="4999650" y="4348400"/>
              <a:ext cx="12550" cy="6725"/>
            </a:xfrm>
            <a:custGeom>
              <a:avLst/>
              <a:gdLst/>
              <a:ahLst/>
              <a:cxnLst/>
              <a:rect l="l" t="t" r="r" b="b"/>
              <a:pathLst>
                <a:path w="502" h="269" extrusionOk="0">
                  <a:moveTo>
                    <a:pt x="0" y="1"/>
                  </a:moveTo>
                  <a:lnTo>
                    <a:pt x="501" y="269"/>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25"/>
            <p:cNvSpPr/>
            <p:nvPr/>
          </p:nvSpPr>
          <p:spPr>
            <a:xfrm>
              <a:off x="4994075" y="4345450"/>
              <a:ext cx="2475" cy="1350"/>
            </a:xfrm>
            <a:custGeom>
              <a:avLst/>
              <a:gdLst/>
              <a:ahLst/>
              <a:cxnLst/>
              <a:rect l="l" t="t" r="r" b="b"/>
              <a:pathLst>
                <a:path w="99" h="54" extrusionOk="0">
                  <a:moveTo>
                    <a:pt x="0" y="1"/>
                  </a:moveTo>
                  <a:lnTo>
                    <a:pt x="99" y="53"/>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25"/>
            <p:cNvSpPr/>
            <p:nvPr/>
          </p:nvSpPr>
          <p:spPr>
            <a:xfrm>
              <a:off x="4996525" y="4346775"/>
              <a:ext cx="3125" cy="1650"/>
            </a:xfrm>
            <a:custGeom>
              <a:avLst/>
              <a:gdLst/>
              <a:ahLst/>
              <a:cxnLst/>
              <a:rect l="l" t="t" r="r" b="b"/>
              <a:pathLst>
                <a:path w="125" h="66" extrusionOk="0">
                  <a:moveTo>
                    <a:pt x="1" y="0"/>
                  </a:moveTo>
                  <a:lnTo>
                    <a:pt x="124" y="6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25"/>
            <p:cNvSpPr/>
            <p:nvPr/>
          </p:nvSpPr>
          <p:spPr>
            <a:xfrm>
              <a:off x="4986825" y="4341575"/>
              <a:ext cx="7275" cy="3900"/>
            </a:xfrm>
            <a:custGeom>
              <a:avLst/>
              <a:gdLst/>
              <a:ahLst/>
              <a:cxnLst/>
              <a:rect l="l" t="t" r="r" b="b"/>
              <a:pathLst>
                <a:path w="291" h="156" extrusionOk="0">
                  <a:moveTo>
                    <a:pt x="1" y="0"/>
                  </a:moveTo>
                  <a:lnTo>
                    <a:pt x="290" y="15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25"/>
            <p:cNvSpPr/>
            <p:nvPr/>
          </p:nvSpPr>
          <p:spPr>
            <a:xfrm>
              <a:off x="4984400" y="4340250"/>
              <a:ext cx="1625" cy="900"/>
            </a:xfrm>
            <a:custGeom>
              <a:avLst/>
              <a:gdLst/>
              <a:ahLst/>
              <a:cxnLst/>
              <a:rect l="l" t="t" r="r" b="b"/>
              <a:pathLst>
                <a:path w="65" h="36" extrusionOk="0">
                  <a:moveTo>
                    <a:pt x="0" y="1"/>
                  </a:moveTo>
                  <a:lnTo>
                    <a:pt x="65" y="3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25"/>
            <p:cNvSpPr/>
            <p:nvPr/>
          </p:nvSpPr>
          <p:spPr>
            <a:xfrm>
              <a:off x="4954300" y="4365725"/>
              <a:ext cx="3825" cy="11300"/>
            </a:xfrm>
            <a:custGeom>
              <a:avLst/>
              <a:gdLst/>
              <a:ahLst/>
              <a:cxnLst/>
              <a:rect l="l" t="t" r="r" b="b"/>
              <a:pathLst>
                <a:path w="153" h="452" extrusionOk="0">
                  <a:moveTo>
                    <a:pt x="1" y="1"/>
                  </a:moveTo>
                  <a:lnTo>
                    <a:pt x="153" y="451"/>
                  </a:lnTo>
                  <a:lnTo>
                    <a:pt x="153" y="451"/>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25"/>
            <p:cNvSpPr/>
            <p:nvPr/>
          </p:nvSpPr>
          <p:spPr>
            <a:xfrm>
              <a:off x="5012175" y="4355100"/>
              <a:ext cx="4600" cy="2475"/>
            </a:xfrm>
            <a:custGeom>
              <a:avLst/>
              <a:gdLst/>
              <a:ahLst/>
              <a:cxnLst/>
              <a:rect l="l" t="t" r="r" b="b"/>
              <a:pathLst>
                <a:path w="184" h="99" extrusionOk="0">
                  <a:moveTo>
                    <a:pt x="0" y="1"/>
                  </a:moveTo>
                  <a:lnTo>
                    <a:pt x="184" y="99"/>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25"/>
            <p:cNvSpPr/>
            <p:nvPr/>
          </p:nvSpPr>
          <p:spPr>
            <a:xfrm>
              <a:off x="5017750" y="4358075"/>
              <a:ext cx="4325" cy="2325"/>
            </a:xfrm>
            <a:custGeom>
              <a:avLst/>
              <a:gdLst/>
              <a:ahLst/>
              <a:cxnLst/>
              <a:rect l="l" t="t" r="r" b="b"/>
              <a:pathLst>
                <a:path w="173" h="93" extrusionOk="0">
                  <a:moveTo>
                    <a:pt x="0" y="1"/>
                  </a:moveTo>
                  <a:lnTo>
                    <a:pt x="54" y="30"/>
                  </a:lnTo>
                  <a:lnTo>
                    <a:pt x="54" y="30"/>
                  </a:lnTo>
                  <a:cubicBezTo>
                    <a:pt x="36" y="20"/>
                    <a:pt x="18" y="10"/>
                    <a:pt x="0" y="1"/>
                  </a:cubicBezTo>
                  <a:close/>
                  <a:moveTo>
                    <a:pt x="54" y="30"/>
                  </a:moveTo>
                  <a:lnTo>
                    <a:pt x="54" y="30"/>
                  </a:lnTo>
                  <a:cubicBezTo>
                    <a:pt x="93" y="50"/>
                    <a:pt x="132" y="71"/>
                    <a:pt x="173" y="93"/>
                  </a:cubicBezTo>
                  <a:lnTo>
                    <a:pt x="54" y="30"/>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25"/>
            <p:cNvSpPr/>
            <p:nvPr/>
          </p:nvSpPr>
          <p:spPr>
            <a:xfrm>
              <a:off x="4949150" y="4337350"/>
              <a:ext cx="108075" cy="70150"/>
            </a:xfrm>
            <a:custGeom>
              <a:avLst/>
              <a:gdLst/>
              <a:ahLst/>
              <a:cxnLst/>
              <a:rect l="l" t="t" r="r" b="b"/>
              <a:pathLst>
                <a:path w="4323" h="2806" extrusionOk="0">
                  <a:moveTo>
                    <a:pt x="966" y="1"/>
                  </a:moveTo>
                  <a:cubicBezTo>
                    <a:pt x="424" y="1"/>
                    <a:pt x="1" y="523"/>
                    <a:pt x="208" y="1136"/>
                  </a:cubicBezTo>
                  <a:lnTo>
                    <a:pt x="360" y="1586"/>
                  </a:lnTo>
                  <a:cubicBezTo>
                    <a:pt x="1045" y="1977"/>
                    <a:pt x="1724" y="2382"/>
                    <a:pt x="2396" y="2805"/>
                  </a:cubicBezTo>
                  <a:cubicBezTo>
                    <a:pt x="2954" y="2299"/>
                    <a:pt x="3610" y="1914"/>
                    <a:pt x="4323" y="1673"/>
                  </a:cubicBezTo>
                  <a:lnTo>
                    <a:pt x="2917" y="922"/>
                  </a:lnTo>
                  <a:lnTo>
                    <a:pt x="2744" y="830"/>
                  </a:lnTo>
                  <a:lnTo>
                    <a:pt x="2705" y="809"/>
                  </a:lnTo>
                  <a:lnTo>
                    <a:pt x="2521" y="711"/>
                  </a:lnTo>
                  <a:lnTo>
                    <a:pt x="2019" y="443"/>
                  </a:lnTo>
                  <a:lnTo>
                    <a:pt x="1896" y="376"/>
                  </a:lnTo>
                  <a:lnTo>
                    <a:pt x="1798" y="325"/>
                  </a:lnTo>
                  <a:lnTo>
                    <a:pt x="1509" y="169"/>
                  </a:lnTo>
                  <a:lnTo>
                    <a:pt x="1476" y="152"/>
                  </a:lnTo>
                  <a:lnTo>
                    <a:pt x="1410" y="117"/>
                  </a:lnTo>
                  <a:cubicBezTo>
                    <a:pt x="1260" y="37"/>
                    <a:pt x="1109" y="1"/>
                    <a:pt x="96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25"/>
            <p:cNvSpPr/>
            <p:nvPr/>
          </p:nvSpPr>
          <p:spPr>
            <a:xfrm>
              <a:off x="5771200" y="5345375"/>
              <a:ext cx="282800" cy="243325"/>
            </a:xfrm>
            <a:custGeom>
              <a:avLst/>
              <a:gdLst/>
              <a:ahLst/>
              <a:cxnLst/>
              <a:rect l="l" t="t" r="r" b="b"/>
              <a:pathLst>
                <a:path w="11312" h="9733" extrusionOk="0">
                  <a:moveTo>
                    <a:pt x="10493" y="0"/>
                  </a:moveTo>
                  <a:cubicBezTo>
                    <a:pt x="10391" y="0"/>
                    <a:pt x="10289" y="35"/>
                    <a:pt x="10206" y="106"/>
                  </a:cubicBezTo>
                  <a:lnTo>
                    <a:pt x="210" y="8570"/>
                  </a:lnTo>
                  <a:cubicBezTo>
                    <a:pt x="23" y="8729"/>
                    <a:pt x="0" y="9010"/>
                    <a:pt x="159" y="9197"/>
                  </a:cubicBezTo>
                  <a:lnTo>
                    <a:pt x="479" y="9575"/>
                  </a:lnTo>
                  <a:cubicBezTo>
                    <a:pt x="567" y="9679"/>
                    <a:pt x="692" y="9732"/>
                    <a:pt x="819" y="9732"/>
                  </a:cubicBezTo>
                  <a:cubicBezTo>
                    <a:pt x="920" y="9732"/>
                    <a:pt x="1022" y="9698"/>
                    <a:pt x="1105" y="9627"/>
                  </a:cubicBezTo>
                  <a:lnTo>
                    <a:pt x="11100" y="1162"/>
                  </a:lnTo>
                  <a:cubicBezTo>
                    <a:pt x="11288" y="1004"/>
                    <a:pt x="11311" y="723"/>
                    <a:pt x="11153" y="536"/>
                  </a:cubicBezTo>
                  <a:lnTo>
                    <a:pt x="10833" y="157"/>
                  </a:lnTo>
                  <a:cubicBezTo>
                    <a:pt x="10745" y="54"/>
                    <a:pt x="10619" y="0"/>
                    <a:pt x="104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14" name="Google Shape;1414;p25"/>
          <p:cNvGrpSpPr/>
          <p:nvPr/>
        </p:nvGrpSpPr>
        <p:grpSpPr>
          <a:xfrm>
            <a:off x="8332250" y="99840"/>
            <a:ext cx="340786" cy="570834"/>
            <a:chOff x="2002900" y="3914700"/>
            <a:chExt cx="259350" cy="434425"/>
          </a:xfrm>
        </p:grpSpPr>
        <p:sp>
          <p:nvSpPr>
            <p:cNvPr id="1415" name="Google Shape;1415;p25"/>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25"/>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17" name="Google Shape;1417;p25"/>
          <p:cNvSpPr txBox="1">
            <a:spLocks noGrp="1"/>
          </p:cNvSpPr>
          <p:nvPr>
            <p:ph type="title" idx="3"/>
          </p:nvPr>
        </p:nvSpPr>
        <p:spPr>
          <a:xfrm>
            <a:off x="2813378" y="3201893"/>
            <a:ext cx="1665900" cy="431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1418" name="Google Shape;1418;p25"/>
          <p:cNvSpPr txBox="1">
            <a:spLocks noGrp="1"/>
          </p:cNvSpPr>
          <p:nvPr>
            <p:ph type="subTitle" idx="4"/>
          </p:nvPr>
        </p:nvSpPr>
        <p:spPr>
          <a:xfrm>
            <a:off x="2813378" y="3577818"/>
            <a:ext cx="1665900" cy="93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
        <p:nvSpPr>
          <p:cNvPr id="1419" name="Google Shape;1419;p25"/>
          <p:cNvSpPr txBox="1">
            <a:spLocks noGrp="1"/>
          </p:cNvSpPr>
          <p:nvPr>
            <p:ph type="title" idx="5"/>
          </p:nvPr>
        </p:nvSpPr>
        <p:spPr>
          <a:xfrm>
            <a:off x="4664717" y="3201893"/>
            <a:ext cx="1665900" cy="431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1420" name="Google Shape;1420;p25"/>
          <p:cNvSpPr txBox="1">
            <a:spLocks noGrp="1"/>
          </p:cNvSpPr>
          <p:nvPr>
            <p:ph type="subTitle" idx="6"/>
          </p:nvPr>
        </p:nvSpPr>
        <p:spPr>
          <a:xfrm>
            <a:off x="4664717" y="3577818"/>
            <a:ext cx="1665900" cy="93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
        <p:nvSpPr>
          <p:cNvPr id="1421" name="Google Shape;1421;p25"/>
          <p:cNvSpPr txBox="1">
            <a:spLocks noGrp="1"/>
          </p:cNvSpPr>
          <p:nvPr>
            <p:ph type="title" idx="7"/>
          </p:nvPr>
        </p:nvSpPr>
        <p:spPr>
          <a:xfrm>
            <a:off x="6516057" y="3201893"/>
            <a:ext cx="1665900" cy="431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1422" name="Google Shape;1422;p25"/>
          <p:cNvSpPr txBox="1">
            <a:spLocks noGrp="1"/>
          </p:cNvSpPr>
          <p:nvPr>
            <p:ph type="subTitle" idx="8"/>
          </p:nvPr>
        </p:nvSpPr>
        <p:spPr>
          <a:xfrm>
            <a:off x="6516057" y="3577818"/>
            <a:ext cx="1665900" cy="93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2200"/>
              <a:buNone/>
              <a:defRPr sz="2200"/>
            </a:lvl2pPr>
            <a:lvl3pPr lvl="2" algn="ctr" rtl="0">
              <a:lnSpc>
                <a:spcPct val="100000"/>
              </a:lnSpc>
              <a:spcBef>
                <a:spcPts val="0"/>
              </a:spcBef>
              <a:spcAft>
                <a:spcPts val="0"/>
              </a:spcAft>
              <a:buSzPts val="2200"/>
              <a:buNone/>
              <a:defRPr sz="2200"/>
            </a:lvl3pPr>
            <a:lvl4pPr lvl="3" algn="ctr" rtl="0">
              <a:lnSpc>
                <a:spcPct val="100000"/>
              </a:lnSpc>
              <a:spcBef>
                <a:spcPts val="0"/>
              </a:spcBef>
              <a:spcAft>
                <a:spcPts val="0"/>
              </a:spcAft>
              <a:buSzPts val="2200"/>
              <a:buNone/>
              <a:defRPr sz="2200"/>
            </a:lvl4pPr>
            <a:lvl5pPr lvl="4" algn="ctr" rtl="0">
              <a:lnSpc>
                <a:spcPct val="100000"/>
              </a:lnSpc>
              <a:spcBef>
                <a:spcPts val="0"/>
              </a:spcBef>
              <a:spcAft>
                <a:spcPts val="0"/>
              </a:spcAft>
              <a:buSzPts val="2200"/>
              <a:buNone/>
              <a:defRPr sz="2200"/>
            </a:lvl5pPr>
            <a:lvl6pPr lvl="5" algn="ctr" rtl="0">
              <a:lnSpc>
                <a:spcPct val="100000"/>
              </a:lnSpc>
              <a:spcBef>
                <a:spcPts val="0"/>
              </a:spcBef>
              <a:spcAft>
                <a:spcPts val="0"/>
              </a:spcAft>
              <a:buSzPts val="2200"/>
              <a:buNone/>
              <a:defRPr sz="2200"/>
            </a:lvl6pPr>
            <a:lvl7pPr lvl="6" algn="ctr" rtl="0">
              <a:lnSpc>
                <a:spcPct val="100000"/>
              </a:lnSpc>
              <a:spcBef>
                <a:spcPts val="0"/>
              </a:spcBef>
              <a:spcAft>
                <a:spcPts val="0"/>
              </a:spcAft>
              <a:buSzPts val="2200"/>
              <a:buNone/>
              <a:defRPr sz="2200"/>
            </a:lvl7pPr>
            <a:lvl8pPr lvl="7" algn="ctr" rtl="0">
              <a:lnSpc>
                <a:spcPct val="100000"/>
              </a:lnSpc>
              <a:spcBef>
                <a:spcPts val="0"/>
              </a:spcBef>
              <a:spcAft>
                <a:spcPts val="0"/>
              </a:spcAft>
              <a:buSzPts val="2200"/>
              <a:buNone/>
              <a:defRPr sz="2200"/>
            </a:lvl8pPr>
            <a:lvl9pPr lvl="8" algn="ctr" rtl="0">
              <a:lnSpc>
                <a:spcPct val="100000"/>
              </a:lnSpc>
              <a:spcBef>
                <a:spcPts val="0"/>
              </a:spcBef>
              <a:spcAft>
                <a:spcPts val="0"/>
              </a:spcAft>
              <a:buSzPts val="2200"/>
              <a:buNone/>
              <a:defRPr sz="2200"/>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 Text">
  <p:cSld name="SECTION_TITLE_AND_DESCRIPTION_1_4">
    <p:spTree>
      <p:nvGrpSpPr>
        <p:cNvPr id="1" name="Shape 1627"/>
        <p:cNvGrpSpPr/>
        <p:nvPr/>
      </p:nvGrpSpPr>
      <p:grpSpPr>
        <a:xfrm>
          <a:off x="0" y="0"/>
          <a:ext cx="0" cy="0"/>
          <a:chOff x="0" y="0"/>
          <a:chExt cx="0" cy="0"/>
        </a:xfrm>
      </p:grpSpPr>
      <p:grpSp>
        <p:nvGrpSpPr>
          <p:cNvPr id="1628" name="Google Shape;1628;p29"/>
          <p:cNvGrpSpPr/>
          <p:nvPr/>
        </p:nvGrpSpPr>
        <p:grpSpPr>
          <a:xfrm>
            <a:off x="-119100" y="-16593"/>
            <a:ext cx="9382200" cy="5250878"/>
            <a:chOff x="-119100" y="-64178"/>
            <a:chExt cx="9382200" cy="5250878"/>
          </a:xfrm>
        </p:grpSpPr>
        <p:grpSp>
          <p:nvGrpSpPr>
            <p:cNvPr id="1629" name="Google Shape;1629;p29"/>
            <p:cNvGrpSpPr/>
            <p:nvPr/>
          </p:nvGrpSpPr>
          <p:grpSpPr>
            <a:xfrm>
              <a:off x="-119100" y="-57269"/>
              <a:ext cx="9382200" cy="5243970"/>
              <a:chOff x="-83362" y="-66754"/>
              <a:chExt cx="9382200" cy="5243970"/>
            </a:xfrm>
          </p:grpSpPr>
          <p:cxnSp>
            <p:nvCxnSpPr>
              <p:cNvPr id="1630" name="Google Shape;1630;p29"/>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31" name="Google Shape;1631;p29"/>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32" name="Google Shape;1632;p29"/>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33" name="Google Shape;1633;p29"/>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34" name="Google Shape;1634;p29"/>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35" name="Google Shape;1635;p29"/>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36" name="Google Shape;1636;p29"/>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37" name="Google Shape;1637;p29"/>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38" name="Google Shape;1638;p29"/>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39" name="Google Shape;1639;p29"/>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40" name="Google Shape;1640;p29"/>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41" name="Google Shape;1641;p29"/>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42" name="Google Shape;1642;p29"/>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1643" name="Google Shape;1643;p29"/>
            <p:cNvGrpSpPr/>
            <p:nvPr/>
          </p:nvGrpSpPr>
          <p:grpSpPr>
            <a:xfrm>
              <a:off x="212142" y="-64178"/>
              <a:ext cx="8809975" cy="5214627"/>
              <a:chOff x="299872" y="-35537"/>
              <a:chExt cx="8809975" cy="5214627"/>
            </a:xfrm>
          </p:grpSpPr>
          <p:grpSp>
            <p:nvGrpSpPr>
              <p:cNvPr id="1644" name="Google Shape;1644;p29"/>
              <p:cNvGrpSpPr/>
              <p:nvPr/>
            </p:nvGrpSpPr>
            <p:grpSpPr>
              <a:xfrm rot="5400000">
                <a:off x="1669520" y="-1405185"/>
                <a:ext cx="5214627" cy="7953923"/>
                <a:chOff x="-83362" y="-2664949"/>
                <a:chExt cx="9382200" cy="7433573"/>
              </a:xfrm>
            </p:grpSpPr>
            <p:cxnSp>
              <p:nvCxnSpPr>
                <p:cNvPr id="1645" name="Google Shape;1645;p29"/>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46" name="Google Shape;1646;p29"/>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47" name="Google Shape;1647;p29"/>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48" name="Google Shape;1648;p29"/>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49" name="Google Shape;1649;p29"/>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50" name="Google Shape;1650;p29"/>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51" name="Google Shape;1651;p29"/>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52" name="Google Shape;1652;p29"/>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53" name="Google Shape;1653;p29"/>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54" name="Google Shape;1654;p29"/>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55" name="Google Shape;1655;p29"/>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56" name="Google Shape;1656;p29"/>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57" name="Google Shape;1657;p29"/>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58" name="Google Shape;1658;p29"/>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59" name="Google Shape;1659;p29"/>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60" name="Google Shape;1660;p29"/>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61" name="Google Shape;1661;p29"/>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62" name="Google Shape;1662;p29"/>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63" name="Google Shape;1663;p29"/>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1664" name="Google Shape;1664;p29"/>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1665" name="Google Shape;1665;p29"/>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1666" name="Google Shape;1666;p29"/>
          <p:cNvSpPr txBox="1">
            <a:spLocks noGrp="1"/>
          </p:cNvSpPr>
          <p:nvPr>
            <p:ph type="title"/>
          </p:nvPr>
        </p:nvSpPr>
        <p:spPr>
          <a:xfrm>
            <a:off x="5314050" y="1582338"/>
            <a:ext cx="2819700" cy="926400"/>
          </a:xfrm>
          <a:prstGeom prst="rect">
            <a:avLst/>
          </a:prstGeom>
        </p:spPr>
        <p:txBody>
          <a:bodyPr spcFirstLastPara="1" wrap="square" lIns="91425" tIns="91425" rIns="91425" bIns="91425" anchor="b" anchorCtr="0">
            <a:noAutofit/>
          </a:bodyPr>
          <a:lstStyle>
            <a:lvl1pPr lvl="0" rtl="0">
              <a:spcBef>
                <a:spcPts val="0"/>
              </a:spcBef>
              <a:spcAft>
                <a:spcPts val="0"/>
              </a:spcAft>
              <a:buSzPts val="2600"/>
              <a:buNone/>
              <a:defRPr sz="26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a:endParaRPr/>
          </a:p>
        </p:txBody>
      </p:sp>
      <p:sp>
        <p:nvSpPr>
          <p:cNvPr id="1667" name="Google Shape;1667;p29"/>
          <p:cNvSpPr txBox="1">
            <a:spLocks noGrp="1"/>
          </p:cNvSpPr>
          <p:nvPr>
            <p:ph type="subTitle" idx="1"/>
          </p:nvPr>
        </p:nvSpPr>
        <p:spPr>
          <a:xfrm>
            <a:off x="5314025" y="2453262"/>
            <a:ext cx="2819700" cy="1107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600"/>
            </a:lvl1pPr>
            <a:lvl2pPr lvl="1" rtl="0">
              <a:lnSpc>
                <a:spcPct val="100000"/>
              </a:lnSpc>
              <a:spcBef>
                <a:spcPts val="0"/>
              </a:spcBef>
              <a:spcAft>
                <a:spcPts val="0"/>
              </a:spcAft>
              <a:buSzPts val="2200"/>
              <a:buNone/>
              <a:defRPr sz="2200"/>
            </a:lvl2pPr>
            <a:lvl3pPr lvl="2" rtl="0">
              <a:lnSpc>
                <a:spcPct val="100000"/>
              </a:lnSpc>
              <a:spcBef>
                <a:spcPts val="0"/>
              </a:spcBef>
              <a:spcAft>
                <a:spcPts val="0"/>
              </a:spcAft>
              <a:buSzPts val="2200"/>
              <a:buNone/>
              <a:defRPr sz="2200"/>
            </a:lvl3pPr>
            <a:lvl4pPr lvl="3" rtl="0">
              <a:lnSpc>
                <a:spcPct val="100000"/>
              </a:lnSpc>
              <a:spcBef>
                <a:spcPts val="0"/>
              </a:spcBef>
              <a:spcAft>
                <a:spcPts val="0"/>
              </a:spcAft>
              <a:buSzPts val="2200"/>
              <a:buNone/>
              <a:defRPr sz="2200"/>
            </a:lvl4pPr>
            <a:lvl5pPr lvl="4" rtl="0">
              <a:lnSpc>
                <a:spcPct val="100000"/>
              </a:lnSpc>
              <a:spcBef>
                <a:spcPts val="0"/>
              </a:spcBef>
              <a:spcAft>
                <a:spcPts val="0"/>
              </a:spcAft>
              <a:buSzPts val="2200"/>
              <a:buNone/>
              <a:defRPr sz="2200"/>
            </a:lvl5pPr>
            <a:lvl6pPr lvl="5" rtl="0">
              <a:lnSpc>
                <a:spcPct val="100000"/>
              </a:lnSpc>
              <a:spcBef>
                <a:spcPts val="0"/>
              </a:spcBef>
              <a:spcAft>
                <a:spcPts val="0"/>
              </a:spcAft>
              <a:buSzPts val="2200"/>
              <a:buNone/>
              <a:defRPr sz="2200"/>
            </a:lvl6pPr>
            <a:lvl7pPr lvl="6" rtl="0">
              <a:lnSpc>
                <a:spcPct val="100000"/>
              </a:lnSpc>
              <a:spcBef>
                <a:spcPts val="0"/>
              </a:spcBef>
              <a:spcAft>
                <a:spcPts val="0"/>
              </a:spcAft>
              <a:buSzPts val="2200"/>
              <a:buNone/>
              <a:defRPr sz="2200"/>
            </a:lvl7pPr>
            <a:lvl8pPr lvl="7" rtl="0">
              <a:lnSpc>
                <a:spcPct val="100000"/>
              </a:lnSpc>
              <a:spcBef>
                <a:spcPts val="0"/>
              </a:spcBef>
              <a:spcAft>
                <a:spcPts val="0"/>
              </a:spcAft>
              <a:buSzPts val="2200"/>
              <a:buNone/>
              <a:defRPr sz="2200"/>
            </a:lvl8pPr>
            <a:lvl9pPr lvl="8" rtl="0">
              <a:lnSpc>
                <a:spcPct val="100000"/>
              </a:lnSpc>
              <a:spcBef>
                <a:spcPts val="0"/>
              </a:spcBef>
              <a:spcAft>
                <a:spcPts val="0"/>
              </a:spcAft>
              <a:buSzPts val="2200"/>
              <a:buNone/>
              <a:defRPr sz="2200"/>
            </a:lvl9pPr>
          </a:lstStyle>
          <a:p>
            <a:endParaRPr/>
          </a:p>
        </p:txBody>
      </p:sp>
      <p:sp>
        <p:nvSpPr>
          <p:cNvPr id="1668" name="Google Shape;1668;p29"/>
          <p:cNvSpPr/>
          <p:nvPr/>
        </p:nvSpPr>
        <p:spPr>
          <a:xfrm rot="-10173037" flipH="1">
            <a:off x="7269982" y="-1573408"/>
            <a:ext cx="3427106" cy="3041000"/>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29"/>
          <p:cNvSpPr/>
          <p:nvPr/>
        </p:nvSpPr>
        <p:spPr>
          <a:xfrm rot="5869396">
            <a:off x="-1129202" y="4002813"/>
            <a:ext cx="2445198" cy="2169716"/>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29"/>
          <p:cNvSpPr/>
          <p:nvPr/>
        </p:nvSpPr>
        <p:spPr>
          <a:xfrm>
            <a:off x="-344152" y="2399831"/>
            <a:ext cx="1259239" cy="1642631"/>
          </a:xfrm>
          <a:custGeom>
            <a:avLst/>
            <a:gdLst/>
            <a:ahLst/>
            <a:cxnLst/>
            <a:rect l="l" t="t" r="r" b="b"/>
            <a:pathLst>
              <a:path w="38333" h="50004" extrusionOk="0">
                <a:moveTo>
                  <a:pt x="32092" y="13501"/>
                </a:moveTo>
                <a:cubicBezTo>
                  <a:pt x="32154" y="13501"/>
                  <a:pt x="32215" y="13503"/>
                  <a:pt x="32277" y="13507"/>
                </a:cubicBezTo>
                <a:lnTo>
                  <a:pt x="32718" y="13521"/>
                </a:lnTo>
                <a:cubicBezTo>
                  <a:pt x="33020" y="13525"/>
                  <a:pt x="33297" y="13541"/>
                  <a:pt x="33569" y="13593"/>
                </a:cubicBezTo>
                <a:cubicBezTo>
                  <a:pt x="33845" y="13634"/>
                  <a:pt x="34115" y="13704"/>
                  <a:pt x="34380" y="13785"/>
                </a:cubicBezTo>
                <a:cubicBezTo>
                  <a:pt x="34902" y="13957"/>
                  <a:pt x="35406" y="14193"/>
                  <a:pt x="35783" y="14512"/>
                </a:cubicBezTo>
                <a:cubicBezTo>
                  <a:pt x="36173" y="14825"/>
                  <a:pt x="36414" y="15199"/>
                  <a:pt x="36507" y="15599"/>
                </a:cubicBezTo>
                <a:cubicBezTo>
                  <a:pt x="36543" y="15804"/>
                  <a:pt x="36555" y="16020"/>
                  <a:pt x="36522" y="16228"/>
                </a:cubicBezTo>
                <a:cubicBezTo>
                  <a:pt x="36479" y="16446"/>
                  <a:pt x="36404" y="16657"/>
                  <a:pt x="36300" y="16854"/>
                </a:cubicBezTo>
                <a:cubicBezTo>
                  <a:pt x="36067" y="17269"/>
                  <a:pt x="35696" y="17672"/>
                  <a:pt x="35253" y="18026"/>
                </a:cubicBezTo>
                <a:cubicBezTo>
                  <a:pt x="34811" y="18384"/>
                  <a:pt x="34309" y="18697"/>
                  <a:pt x="33773" y="18985"/>
                </a:cubicBezTo>
                <a:cubicBezTo>
                  <a:pt x="32668" y="19582"/>
                  <a:pt x="31532" y="20122"/>
                  <a:pt x="30377" y="20618"/>
                </a:cubicBezTo>
                <a:cubicBezTo>
                  <a:pt x="29220" y="21107"/>
                  <a:pt x="28042" y="21544"/>
                  <a:pt x="26844" y="21930"/>
                </a:cubicBezTo>
                <a:cubicBezTo>
                  <a:pt x="25646" y="22314"/>
                  <a:pt x="24428" y="22632"/>
                  <a:pt x="23200" y="22907"/>
                </a:cubicBezTo>
                <a:cubicBezTo>
                  <a:pt x="22115" y="23146"/>
                  <a:pt x="21018" y="23329"/>
                  <a:pt x="19917" y="23476"/>
                </a:cubicBezTo>
                <a:cubicBezTo>
                  <a:pt x="20220" y="22541"/>
                  <a:pt x="20601" y="21636"/>
                  <a:pt x="21076" y="20784"/>
                </a:cubicBezTo>
                <a:cubicBezTo>
                  <a:pt x="21653" y="19714"/>
                  <a:pt x="22393" y="18735"/>
                  <a:pt x="23211" y="17839"/>
                </a:cubicBezTo>
                <a:cubicBezTo>
                  <a:pt x="24035" y="16949"/>
                  <a:pt x="24947" y="16132"/>
                  <a:pt x="25965" y="15483"/>
                </a:cubicBezTo>
                <a:cubicBezTo>
                  <a:pt x="26978" y="14828"/>
                  <a:pt x="28071" y="14308"/>
                  <a:pt x="29211" y="13961"/>
                </a:cubicBezTo>
                <a:cubicBezTo>
                  <a:pt x="29500" y="13888"/>
                  <a:pt x="29783" y="13793"/>
                  <a:pt x="30074" y="13735"/>
                </a:cubicBezTo>
                <a:lnTo>
                  <a:pt x="30950" y="13583"/>
                </a:lnTo>
                <a:cubicBezTo>
                  <a:pt x="31244" y="13552"/>
                  <a:pt x="31540" y="13539"/>
                  <a:pt x="31834" y="13514"/>
                </a:cubicBezTo>
                <a:cubicBezTo>
                  <a:pt x="31920" y="13505"/>
                  <a:pt x="32006" y="13501"/>
                  <a:pt x="32092" y="13501"/>
                </a:cubicBezTo>
                <a:close/>
                <a:moveTo>
                  <a:pt x="3633" y="0"/>
                </a:moveTo>
                <a:cubicBezTo>
                  <a:pt x="2408" y="0"/>
                  <a:pt x="1174" y="338"/>
                  <a:pt x="167" y="1058"/>
                </a:cubicBezTo>
                <a:cubicBezTo>
                  <a:pt x="32" y="1156"/>
                  <a:pt x="0" y="1344"/>
                  <a:pt x="94" y="1482"/>
                </a:cubicBezTo>
                <a:cubicBezTo>
                  <a:pt x="154" y="1569"/>
                  <a:pt x="251" y="1616"/>
                  <a:pt x="350" y="1616"/>
                </a:cubicBezTo>
                <a:cubicBezTo>
                  <a:pt x="407" y="1616"/>
                  <a:pt x="465" y="1600"/>
                  <a:pt x="516" y="1567"/>
                </a:cubicBezTo>
                <a:lnTo>
                  <a:pt x="520" y="1564"/>
                </a:lnTo>
                <a:cubicBezTo>
                  <a:pt x="1361" y="1014"/>
                  <a:pt x="2370" y="755"/>
                  <a:pt x="3375" y="755"/>
                </a:cubicBezTo>
                <a:cubicBezTo>
                  <a:pt x="3576" y="755"/>
                  <a:pt x="3778" y="765"/>
                  <a:pt x="3977" y="786"/>
                </a:cubicBezTo>
                <a:cubicBezTo>
                  <a:pt x="4577" y="848"/>
                  <a:pt x="5168" y="995"/>
                  <a:pt x="5707" y="1236"/>
                </a:cubicBezTo>
                <a:cubicBezTo>
                  <a:pt x="6245" y="1478"/>
                  <a:pt x="6735" y="1821"/>
                  <a:pt x="7068" y="2252"/>
                </a:cubicBezTo>
                <a:cubicBezTo>
                  <a:pt x="7150" y="2359"/>
                  <a:pt x="7232" y="2466"/>
                  <a:pt x="7302" y="2601"/>
                </a:cubicBezTo>
                <a:cubicBezTo>
                  <a:pt x="7380" y="2724"/>
                  <a:pt x="7443" y="2858"/>
                  <a:pt x="7506" y="2990"/>
                </a:cubicBezTo>
                <a:cubicBezTo>
                  <a:pt x="7631" y="3254"/>
                  <a:pt x="7726" y="3534"/>
                  <a:pt x="7807" y="3817"/>
                </a:cubicBezTo>
                <a:cubicBezTo>
                  <a:pt x="7959" y="4389"/>
                  <a:pt x="8023" y="4988"/>
                  <a:pt x="8018" y="5591"/>
                </a:cubicBezTo>
                <a:cubicBezTo>
                  <a:pt x="8005" y="6804"/>
                  <a:pt x="7721" y="8003"/>
                  <a:pt x="7290" y="9171"/>
                </a:cubicBezTo>
                <a:cubicBezTo>
                  <a:pt x="6863" y="10345"/>
                  <a:pt x="6315" y="11497"/>
                  <a:pt x="5821" y="12704"/>
                </a:cubicBezTo>
                <a:cubicBezTo>
                  <a:pt x="5322" y="13902"/>
                  <a:pt x="4872" y="15182"/>
                  <a:pt x="4676" y="16535"/>
                </a:cubicBezTo>
                <a:cubicBezTo>
                  <a:pt x="4488" y="17878"/>
                  <a:pt x="4522" y="19328"/>
                  <a:pt x="5073" y="20674"/>
                </a:cubicBezTo>
                <a:cubicBezTo>
                  <a:pt x="5343" y="21345"/>
                  <a:pt x="5746" y="21959"/>
                  <a:pt x="6223" y="22501"/>
                </a:cubicBezTo>
                <a:cubicBezTo>
                  <a:pt x="6703" y="23044"/>
                  <a:pt x="7285" y="23474"/>
                  <a:pt x="7888" y="23835"/>
                </a:cubicBezTo>
                <a:cubicBezTo>
                  <a:pt x="8494" y="24198"/>
                  <a:pt x="9139" y="24469"/>
                  <a:pt x="9791" y="24677"/>
                </a:cubicBezTo>
                <a:cubicBezTo>
                  <a:pt x="10438" y="24887"/>
                  <a:pt x="11100" y="25046"/>
                  <a:pt x="11773" y="25152"/>
                </a:cubicBezTo>
                <a:cubicBezTo>
                  <a:pt x="12925" y="25348"/>
                  <a:pt x="14097" y="25405"/>
                  <a:pt x="15237" y="25405"/>
                </a:cubicBezTo>
                <a:cubicBezTo>
                  <a:pt x="15408" y="25405"/>
                  <a:pt x="15578" y="25404"/>
                  <a:pt x="15747" y="25401"/>
                </a:cubicBezTo>
                <a:cubicBezTo>
                  <a:pt x="16424" y="25393"/>
                  <a:pt x="17098" y="25366"/>
                  <a:pt x="17774" y="25323"/>
                </a:cubicBezTo>
                <a:lnTo>
                  <a:pt x="17774" y="25323"/>
                </a:lnTo>
                <a:cubicBezTo>
                  <a:pt x="17635" y="26106"/>
                  <a:pt x="17542" y="26896"/>
                  <a:pt x="17494" y="27690"/>
                </a:cubicBezTo>
                <a:cubicBezTo>
                  <a:pt x="17332" y="30355"/>
                  <a:pt x="17678" y="33006"/>
                  <a:pt x="18313" y="35555"/>
                </a:cubicBezTo>
                <a:cubicBezTo>
                  <a:pt x="18626" y="36832"/>
                  <a:pt x="19044" y="38077"/>
                  <a:pt x="19512" y="39300"/>
                </a:cubicBezTo>
                <a:cubicBezTo>
                  <a:pt x="19986" y="40520"/>
                  <a:pt x="20505" y="41717"/>
                  <a:pt x="21123" y="42881"/>
                </a:cubicBezTo>
                <a:cubicBezTo>
                  <a:pt x="21739" y="44046"/>
                  <a:pt x="22452" y="45172"/>
                  <a:pt x="23321" y="46188"/>
                </a:cubicBezTo>
                <a:cubicBezTo>
                  <a:pt x="24192" y="47201"/>
                  <a:pt x="25197" y="48114"/>
                  <a:pt x="26380" y="48786"/>
                </a:cubicBezTo>
                <a:cubicBezTo>
                  <a:pt x="27558" y="49444"/>
                  <a:pt x="28864" y="49878"/>
                  <a:pt x="30213" y="49982"/>
                </a:cubicBezTo>
                <a:cubicBezTo>
                  <a:pt x="30401" y="49996"/>
                  <a:pt x="30590" y="50003"/>
                  <a:pt x="30779" y="50003"/>
                </a:cubicBezTo>
                <a:cubicBezTo>
                  <a:pt x="31942" y="50003"/>
                  <a:pt x="33113" y="49737"/>
                  <a:pt x="34133" y="49167"/>
                </a:cubicBezTo>
                <a:cubicBezTo>
                  <a:pt x="34282" y="49087"/>
                  <a:pt x="34338" y="48902"/>
                  <a:pt x="34260" y="48752"/>
                </a:cubicBezTo>
                <a:cubicBezTo>
                  <a:pt x="34205" y="48646"/>
                  <a:pt x="34097" y="48586"/>
                  <a:pt x="33986" y="48586"/>
                </a:cubicBezTo>
                <a:cubicBezTo>
                  <a:pt x="33938" y="48586"/>
                  <a:pt x="33890" y="48597"/>
                  <a:pt x="33845" y="48620"/>
                </a:cubicBezTo>
                <a:lnTo>
                  <a:pt x="33843" y="48621"/>
                </a:lnTo>
                <a:cubicBezTo>
                  <a:pt x="33001" y="49036"/>
                  <a:pt x="32069" y="49224"/>
                  <a:pt x="31135" y="49224"/>
                </a:cubicBezTo>
                <a:cubicBezTo>
                  <a:pt x="30853" y="49224"/>
                  <a:pt x="30570" y="49206"/>
                  <a:pt x="30290" y="49173"/>
                </a:cubicBezTo>
                <a:cubicBezTo>
                  <a:pt x="29079" y="49033"/>
                  <a:pt x="27907" y="48592"/>
                  <a:pt x="26869" y="47958"/>
                </a:cubicBezTo>
                <a:cubicBezTo>
                  <a:pt x="25837" y="47320"/>
                  <a:pt x="24942" y="46448"/>
                  <a:pt x="24178" y="45484"/>
                </a:cubicBezTo>
                <a:cubicBezTo>
                  <a:pt x="23413" y="44516"/>
                  <a:pt x="22788" y="43434"/>
                  <a:pt x="22228" y="42316"/>
                </a:cubicBezTo>
                <a:cubicBezTo>
                  <a:pt x="21673" y="41195"/>
                  <a:pt x="21200" y="40017"/>
                  <a:pt x="20777" y="38832"/>
                </a:cubicBezTo>
                <a:cubicBezTo>
                  <a:pt x="20361" y="37642"/>
                  <a:pt x="19994" y="36437"/>
                  <a:pt x="19717" y="35215"/>
                </a:cubicBezTo>
                <a:cubicBezTo>
                  <a:pt x="19160" y="32773"/>
                  <a:pt x="18889" y="30263"/>
                  <a:pt x="19090" y="27798"/>
                </a:cubicBezTo>
                <a:cubicBezTo>
                  <a:pt x="19153" y="26917"/>
                  <a:pt x="19276" y="26041"/>
                  <a:pt x="19460" y="25177"/>
                </a:cubicBezTo>
                <a:cubicBezTo>
                  <a:pt x="20832" y="25032"/>
                  <a:pt x="22194" y="24820"/>
                  <a:pt x="23548" y="24540"/>
                </a:cubicBezTo>
                <a:cubicBezTo>
                  <a:pt x="24829" y="24267"/>
                  <a:pt x="26102" y="23946"/>
                  <a:pt x="27354" y="23558"/>
                </a:cubicBezTo>
                <a:cubicBezTo>
                  <a:pt x="28604" y="23165"/>
                  <a:pt x="29843" y="22728"/>
                  <a:pt x="31052" y="22220"/>
                </a:cubicBezTo>
                <a:cubicBezTo>
                  <a:pt x="32259" y="21706"/>
                  <a:pt x="33446" y="21145"/>
                  <a:pt x="34604" y="20525"/>
                </a:cubicBezTo>
                <a:cubicBezTo>
                  <a:pt x="35199" y="20207"/>
                  <a:pt x="35795" y="19843"/>
                  <a:pt x="36353" y="19395"/>
                </a:cubicBezTo>
                <a:cubicBezTo>
                  <a:pt x="36911" y="18947"/>
                  <a:pt x="37447" y="18408"/>
                  <a:pt x="37845" y="17701"/>
                </a:cubicBezTo>
                <a:cubicBezTo>
                  <a:pt x="38045" y="17331"/>
                  <a:pt x="38186" y="16933"/>
                  <a:pt x="38262" y="16519"/>
                </a:cubicBezTo>
                <a:cubicBezTo>
                  <a:pt x="38332" y="16091"/>
                  <a:pt x="38317" y="15658"/>
                  <a:pt x="38236" y="15230"/>
                </a:cubicBezTo>
                <a:cubicBezTo>
                  <a:pt x="38136" y="14810"/>
                  <a:pt x="37973" y="14395"/>
                  <a:pt x="37733" y="14046"/>
                </a:cubicBezTo>
                <a:cubicBezTo>
                  <a:pt x="37497" y="13699"/>
                  <a:pt x="37219" y="13388"/>
                  <a:pt x="36911" y="13144"/>
                </a:cubicBezTo>
                <a:cubicBezTo>
                  <a:pt x="36301" y="12635"/>
                  <a:pt x="35615" y="12323"/>
                  <a:pt x="34923" y="12091"/>
                </a:cubicBezTo>
                <a:cubicBezTo>
                  <a:pt x="34575" y="11982"/>
                  <a:pt x="34222" y="11892"/>
                  <a:pt x="33863" y="11835"/>
                </a:cubicBezTo>
                <a:cubicBezTo>
                  <a:pt x="33503" y="11767"/>
                  <a:pt x="33137" y="11744"/>
                  <a:pt x="32797" y="11741"/>
                </a:cubicBezTo>
                <a:lnTo>
                  <a:pt x="32277" y="11726"/>
                </a:lnTo>
                <a:cubicBezTo>
                  <a:pt x="32212" y="11723"/>
                  <a:pt x="32148" y="11721"/>
                  <a:pt x="32084" y="11721"/>
                </a:cubicBezTo>
                <a:cubicBezTo>
                  <a:pt x="31975" y="11721"/>
                  <a:pt x="31865" y="11726"/>
                  <a:pt x="31757" y="11737"/>
                </a:cubicBezTo>
                <a:cubicBezTo>
                  <a:pt x="31412" y="11765"/>
                  <a:pt x="31065" y="11784"/>
                  <a:pt x="30721" y="11823"/>
                </a:cubicBezTo>
                <a:lnTo>
                  <a:pt x="29700" y="12004"/>
                </a:lnTo>
                <a:cubicBezTo>
                  <a:pt x="29362" y="12074"/>
                  <a:pt x="29034" y="12181"/>
                  <a:pt x="28701" y="12269"/>
                </a:cubicBezTo>
                <a:cubicBezTo>
                  <a:pt x="27385" y="12673"/>
                  <a:pt x="26143" y="13275"/>
                  <a:pt x="25003" y="14018"/>
                </a:cubicBezTo>
                <a:cubicBezTo>
                  <a:pt x="23858" y="14759"/>
                  <a:pt x="22842" y="15673"/>
                  <a:pt x="21928" y="16668"/>
                </a:cubicBezTo>
                <a:cubicBezTo>
                  <a:pt x="21021" y="17672"/>
                  <a:pt x="20221" y="18774"/>
                  <a:pt x="19589" y="19971"/>
                </a:cubicBezTo>
                <a:cubicBezTo>
                  <a:pt x="18954" y="21151"/>
                  <a:pt x="18475" y="22396"/>
                  <a:pt x="18132" y="23673"/>
                </a:cubicBezTo>
                <a:cubicBezTo>
                  <a:pt x="17328" y="23741"/>
                  <a:pt x="16522" y="23784"/>
                  <a:pt x="15715" y="23813"/>
                </a:cubicBezTo>
                <a:cubicBezTo>
                  <a:pt x="15364" y="23824"/>
                  <a:pt x="15015" y="23831"/>
                  <a:pt x="14668" y="23831"/>
                </a:cubicBezTo>
                <a:cubicBezTo>
                  <a:pt x="13767" y="23831"/>
                  <a:pt x="12882" y="23785"/>
                  <a:pt x="12007" y="23653"/>
                </a:cubicBezTo>
                <a:cubicBezTo>
                  <a:pt x="11408" y="23570"/>
                  <a:pt x="10816" y="23440"/>
                  <a:pt x="10238" y="23264"/>
                </a:cubicBezTo>
                <a:cubicBezTo>
                  <a:pt x="9664" y="23094"/>
                  <a:pt x="9113" y="22872"/>
                  <a:pt x="8611" y="22583"/>
                </a:cubicBezTo>
                <a:cubicBezTo>
                  <a:pt x="8109" y="22294"/>
                  <a:pt x="7639" y="21962"/>
                  <a:pt x="7261" y="21545"/>
                </a:cubicBezTo>
                <a:cubicBezTo>
                  <a:pt x="6885" y="21131"/>
                  <a:pt x="6561" y="20664"/>
                  <a:pt x="6342" y="20147"/>
                </a:cubicBezTo>
                <a:cubicBezTo>
                  <a:pt x="5891" y="19113"/>
                  <a:pt x="5822" y="17900"/>
                  <a:pt x="5966" y="16711"/>
                </a:cubicBezTo>
                <a:cubicBezTo>
                  <a:pt x="6117" y="15513"/>
                  <a:pt x="6499" y="14341"/>
                  <a:pt x="6963" y="13162"/>
                </a:cubicBezTo>
                <a:cubicBezTo>
                  <a:pt x="7425" y="11986"/>
                  <a:pt x="7947" y="10797"/>
                  <a:pt x="8361" y="9542"/>
                </a:cubicBezTo>
                <a:cubicBezTo>
                  <a:pt x="8778" y="8292"/>
                  <a:pt x="9062" y="6945"/>
                  <a:pt x="9034" y="5585"/>
                </a:cubicBezTo>
                <a:cubicBezTo>
                  <a:pt x="9002" y="4227"/>
                  <a:pt x="8668" y="2824"/>
                  <a:pt x="7767" y="1688"/>
                </a:cubicBezTo>
                <a:cubicBezTo>
                  <a:pt x="7292" y="1118"/>
                  <a:pt x="6678" y="731"/>
                  <a:pt x="6039" y="465"/>
                </a:cubicBezTo>
                <a:cubicBezTo>
                  <a:pt x="5403" y="205"/>
                  <a:pt x="4727" y="52"/>
                  <a:pt x="4042" y="13"/>
                </a:cubicBezTo>
                <a:cubicBezTo>
                  <a:pt x="3906" y="4"/>
                  <a:pt x="3770" y="0"/>
                  <a:pt x="36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71" name="Google Shape;1671;p29"/>
          <p:cNvGrpSpPr/>
          <p:nvPr/>
        </p:nvGrpSpPr>
        <p:grpSpPr>
          <a:xfrm>
            <a:off x="8647125" y="4042440"/>
            <a:ext cx="340786" cy="570834"/>
            <a:chOff x="2002900" y="3914700"/>
            <a:chExt cx="259350" cy="434425"/>
          </a:xfrm>
        </p:grpSpPr>
        <p:sp>
          <p:nvSpPr>
            <p:cNvPr id="1672" name="Google Shape;1672;p29"/>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29"/>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 Text 1">
  <p:cSld name="SECTION_TITLE_AND_DESCRIPTION_1_4_1">
    <p:spTree>
      <p:nvGrpSpPr>
        <p:cNvPr id="1" name="Shape 1674"/>
        <p:cNvGrpSpPr/>
        <p:nvPr/>
      </p:nvGrpSpPr>
      <p:grpSpPr>
        <a:xfrm>
          <a:off x="0" y="0"/>
          <a:ext cx="0" cy="0"/>
          <a:chOff x="0" y="0"/>
          <a:chExt cx="0" cy="0"/>
        </a:xfrm>
      </p:grpSpPr>
      <p:grpSp>
        <p:nvGrpSpPr>
          <p:cNvPr id="1675" name="Google Shape;1675;p30"/>
          <p:cNvGrpSpPr/>
          <p:nvPr/>
        </p:nvGrpSpPr>
        <p:grpSpPr>
          <a:xfrm>
            <a:off x="-119100" y="-16593"/>
            <a:ext cx="9382200" cy="5250878"/>
            <a:chOff x="-119100" y="-64178"/>
            <a:chExt cx="9382200" cy="5250878"/>
          </a:xfrm>
        </p:grpSpPr>
        <p:grpSp>
          <p:nvGrpSpPr>
            <p:cNvPr id="1676" name="Google Shape;1676;p30"/>
            <p:cNvGrpSpPr/>
            <p:nvPr/>
          </p:nvGrpSpPr>
          <p:grpSpPr>
            <a:xfrm>
              <a:off x="-119100" y="-57269"/>
              <a:ext cx="9382200" cy="5243970"/>
              <a:chOff x="-83362" y="-66754"/>
              <a:chExt cx="9382200" cy="5243970"/>
            </a:xfrm>
          </p:grpSpPr>
          <p:cxnSp>
            <p:nvCxnSpPr>
              <p:cNvPr id="1677" name="Google Shape;1677;p30"/>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78" name="Google Shape;1678;p30"/>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79" name="Google Shape;1679;p30"/>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80" name="Google Shape;1680;p30"/>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81" name="Google Shape;1681;p30"/>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82" name="Google Shape;1682;p30"/>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83" name="Google Shape;1683;p30"/>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84" name="Google Shape;1684;p30"/>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85" name="Google Shape;1685;p30"/>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86" name="Google Shape;1686;p30"/>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87" name="Google Shape;1687;p30"/>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88" name="Google Shape;1688;p30"/>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89" name="Google Shape;1689;p30"/>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1690" name="Google Shape;1690;p30"/>
            <p:cNvGrpSpPr/>
            <p:nvPr/>
          </p:nvGrpSpPr>
          <p:grpSpPr>
            <a:xfrm>
              <a:off x="212142" y="-64178"/>
              <a:ext cx="8809975" cy="5214627"/>
              <a:chOff x="299872" y="-35537"/>
              <a:chExt cx="8809975" cy="5214627"/>
            </a:xfrm>
          </p:grpSpPr>
          <p:grpSp>
            <p:nvGrpSpPr>
              <p:cNvPr id="1691" name="Google Shape;1691;p30"/>
              <p:cNvGrpSpPr/>
              <p:nvPr/>
            </p:nvGrpSpPr>
            <p:grpSpPr>
              <a:xfrm rot="5400000">
                <a:off x="1669520" y="-1405185"/>
                <a:ext cx="5214627" cy="7953923"/>
                <a:chOff x="-83362" y="-2664949"/>
                <a:chExt cx="9382200" cy="7433573"/>
              </a:xfrm>
            </p:grpSpPr>
            <p:cxnSp>
              <p:nvCxnSpPr>
                <p:cNvPr id="1692" name="Google Shape;1692;p30"/>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93" name="Google Shape;1693;p30"/>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94" name="Google Shape;1694;p30"/>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95" name="Google Shape;1695;p30"/>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96" name="Google Shape;1696;p30"/>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97" name="Google Shape;1697;p30"/>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98" name="Google Shape;1698;p30"/>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699" name="Google Shape;1699;p30"/>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00" name="Google Shape;1700;p30"/>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01" name="Google Shape;1701;p30"/>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02" name="Google Shape;1702;p30"/>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03" name="Google Shape;1703;p30"/>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04" name="Google Shape;1704;p30"/>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05" name="Google Shape;1705;p30"/>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06" name="Google Shape;1706;p30"/>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07" name="Google Shape;1707;p30"/>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08" name="Google Shape;1708;p30"/>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09" name="Google Shape;1709;p30"/>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10" name="Google Shape;1710;p30"/>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1711" name="Google Shape;1711;p30"/>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1712" name="Google Shape;1712;p30"/>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1713" name="Google Shape;1713;p30"/>
          <p:cNvSpPr txBox="1">
            <a:spLocks noGrp="1"/>
          </p:cNvSpPr>
          <p:nvPr>
            <p:ph type="title"/>
          </p:nvPr>
        </p:nvSpPr>
        <p:spPr>
          <a:xfrm>
            <a:off x="5314050" y="1582338"/>
            <a:ext cx="2819700" cy="926400"/>
          </a:xfrm>
          <a:prstGeom prst="rect">
            <a:avLst/>
          </a:prstGeom>
        </p:spPr>
        <p:txBody>
          <a:bodyPr spcFirstLastPara="1" wrap="square" lIns="91425" tIns="91425" rIns="91425" bIns="91425" anchor="b" anchorCtr="0">
            <a:noAutofit/>
          </a:bodyPr>
          <a:lstStyle>
            <a:lvl1pPr lvl="0" rtl="0">
              <a:spcBef>
                <a:spcPts val="0"/>
              </a:spcBef>
              <a:spcAft>
                <a:spcPts val="0"/>
              </a:spcAft>
              <a:buSzPts val="2600"/>
              <a:buNone/>
              <a:defRPr sz="26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a:endParaRPr/>
          </a:p>
        </p:txBody>
      </p:sp>
      <p:sp>
        <p:nvSpPr>
          <p:cNvPr id="1714" name="Google Shape;1714;p30"/>
          <p:cNvSpPr txBox="1">
            <a:spLocks noGrp="1"/>
          </p:cNvSpPr>
          <p:nvPr>
            <p:ph type="subTitle" idx="1"/>
          </p:nvPr>
        </p:nvSpPr>
        <p:spPr>
          <a:xfrm>
            <a:off x="5314025" y="2453262"/>
            <a:ext cx="2819700" cy="1107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600"/>
            </a:lvl1pPr>
            <a:lvl2pPr lvl="1" rtl="0">
              <a:lnSpc>
                <a:spcPct val="100000"/>
              </a:lnSpc>
              <a:spcBef>
                <a:spcPts val="0"/>
              </a:spcBef>
              <a:spcAft>
                <a:spcPts val="0"/>
              </a:spcAft>
              <a:buSzPts val="2200"/>
              <a:buNone/>
              <a:defRPr sz="2200"/>
            </a:lvl2pPr>
            <a:lvl3pPr lvl="2" rtl="0">
              <a:lnSpc>
                <a:spcPct val="100000"/>
              </a:lnSpc>
              <a:spcBef>
                <a:spcPts val="0"/>
              </a:spcBef>
              <a:spcAft>
                <a:spcPts val="0"/>
              </a:spcAft>
              <a:buSzPts val="2200"/>
              <a:buNone/>
              <a:defRPr sz="2200"/>
            </a:lvl3pPr>
            <a:lvl4pPr lvl="3" rtl="0">
              <a:lnSpc>
                <a:spcPct val="100000"/>
              </a:lnSpc>
              <a:spcBef>
                <a:spcPts val="0"/>
              </a:spcBef>
              <a:spcAft>
                <a:spcPts val="0"/>
              </a:spcAft>
              <a:buSzPts val="2200"/>
              <a:buNone/>
              <a:defRPr sz="2200"/>
            </a:lvl4pPr>
            <a:lvl5pPr lvl="4" rtl="0">
              <a:lnSpc>
                <a:spcPct val="100000"/>
              </a:lnSpc>
              <a:spcBef>
                <a:spcPts val="0"/>
              </a:spcBef>
              <a:spcAft>
                <a:spcPts val="0"/>
              </a:spcAft>
              <a:buSzPts val="2200"/>
              <a:buNone/>
              <a:defRPr sz="2200"/>
            </a:lvl5pPr>
            <a:lvl6pPr lvl="5" rtl="0">
              <a:lnSpc>
                <a:spcPct val="100000"/>
              </a:lnSpc>
              <a:spcBef>
                <a:spcPts val="0"/>
              </a:spcBef>
              <a:spcAft>
                <a:spcPts val="0"/>
              </a:spcAft>
              <a:buSzPts val="2200"/>
              <a:buNone/>
              <a:defRPr sz="2200"/>
            </a:lvl6pPr>
            <a:lvl7pPr lvl="6" rtl="0">
              <a:lnSpc>
                <a:spcPct val="100000"/>
              </a:lnSpc>
              <a:spcBef>
                <a:spcPts val="0"/>
              </a:spcBef>
              <a:spcAft>
                <a:spcPts val="0"/>
              </a:spcAft>
              <a:buSzPts val="2200"/>
              <a:buNone/>
              <a:defRPr sz="2200"/>
            </a:lvl7pPr>
            <a:lvl8pPr lvl="7" rtl="0">
              <a:lnSpc>
                <a:spcPct val="100000"/>
              </a:lnSpc>
              <a:spcBef>
                <a:spcPts val="0"/>
              </a:spcBef>
              <a:spcAft>
                <a:spcPts val="0"/>
              </a:spcAft>
              <a:buSzPts val="2200"/>
              <a:buNone/>
              <a:defRPr sz="2200"/>
            </a:lvl8pPr>
            <a:lvl9pPr lvl="8" rtl="0">
              <a:lnSpc>
                <a:spcPct val="100000"/>
              </a:lnSpc>
              <a:spcBef>
                <a:spcPts val="0"/>
              </a:spcBef>
              <a:spcAft>
                <a:spcPts val="0"/>
              </a:spcAft>
              <a:buSzPts val="2200"/>
              <a:buNone/>
              <a:defRPr sz="2200"/>
            </a:lvl9pPr>
          </a:lstStyle>
          <a:p>
            <a:endParaRPr/>
          </a:p>
        </p:txBody>
      </p:sp>
      <p:grpSp>
        <p:nvGrpSpPr>
          <p:cNvPr id="1715" name="Google Shape;1715;p30"/>
          <p:cNvGrpSpPr/>
          <p:nvPr/>
        </p:nvGrpSpPr>
        <p:grpSpPr>
          <a:xfrm rot="-703429">
            <a:off x="-501168" y="2881942"/>
            <a:ext cx="1452969" cy="3257043"/>
            <a:chOff x="1577125" y="951200"/>
            <a:chExt cx="1105750" cy="2478700"/>
          </a:xfrm>
        </p:grpSpPr>
        <p:sp>
          <p:nvSpPr>
            <p:cNvPr id="1716" name="Google Shape;1716;p30"/>
            <p:cNvSpPr/>
            <p:nvPr/>
          </p:nvSpPr>
          <p:spPr>
            <a:xfrm>
              <a:off x="1622850" y="2165100"/>
              <a:ext cx="1060025" cy="1264800"/>
            </a:xfrm>
            <a:custGeom>
              <a:avLst/>
              <a:gdLst/>
              <a:ahLst/>
              <a:cxnLst/>
              <a:rect l="l" t="t" r="r" b="b"/>
              <a:pathLst>
                <a:path w="42401" h="50592" extrusionOk="0">
                  <a:moveTo>
                    <a:pt x="39640" y="1"/>
                  </a:moveTo>
                  <a:cubicBezTo>
                    <a:pt x="39477" y="1"/>
                    <a:pt x="39387" y="188"/>
                    <a:pt x="39486" y="317"/>
                  </a:cubicBezTo>
                  <a:cubicBezTo>
                    <a:pt x="40021" y="1019"/>
                    <a:pt x="40506" y="1757"/>
                    <a:pt x="40883" y="2528"/>
                  </a:cubicBezTo>
                  <a:cubicBezTo>
                    <a:pt x="41068" y="2916"/>
                    <a:pt x="41223" y="3310"/>
                    <a:pt x="41331" y="3708"/>
                  </a:cubicBezTo>
                  <a:cubicBezTo>
                    <a:pt x="41430" y="4108"/>
                    <a:pt x="41474" y="4508"/>
                    <a:pt x="41443" y="4889"/>
                  </a:cubicBezTo>
                  <a:cubicBezTo>
                    <a:pt x="41421" y="5261"/>
                    <a:pt x="41305" y="5620"/>
                    <a:pt x="41107" y="5936"/>
                  </a:cubicBezTo>
                  <a:cubicBezTo>
                    <a:pt x="40931" y="6256"/>
                    <a:pt x="40658" y="6511"/>
                    <a:pt x="40342" y="6743"/>
                  </a:cubicBezTo>
                  <a:cubicBezTo>
                    <a:pt x="39710" y="7197"/>
                    <a:pt x="38872" y="7541"/>
                    <a:pt x="38083" y="7926"/>
                  </a:cubicBezTo>
                  <a:cubicBezTo>
                    <a:pt x="34880" y="9391"/>
                    <a:pt x="31523" y="10571"/>
                    <a:pt x="28216" y="12029"/>
                  </a:cubicBezTo>
                  <a:cubicBezTo>
                    <a:pt x="26569" y="12768"/>
                    <a:pt x="24928" y="13571"/>
                    <a:pt x="23355" y="14530"/>
                  </a:cubicBezTo>
                  <a:cubicBezTo>
                    <a:pt x="22967" y="14779"/>
                    <a:pt x="22566" y="15006"/>
                    <a:pt x="22190" y="15275"/>
                  </a:cubicBezTo>
                  <a:cubicBezTo>
                    <a:pt x="21808" y="15545"/>
                    <a:pt x="21434" y="15789"/>
                    <a:pt x="21045" y="16099"/>
                  </a:cubicBezTo>
                  <a:cubicBezTo>
                    <a:pt x="20285" y="16705"/>
                    <a:pt x="19576" y="17388"/>
                    <a:pt x="18979" y="18215"/>
                  </a:cubicBezTo>
                  <a:cubicBezTo>
                    <a:pt x="18680" y="18627"/>
                    <a:pt x="18406" y="19075"/>
                    <a:pt x="18196" y="19576"/>
                  </a:cubicBezTo>
                  <a:cubicBezTo>
                    <a:pt x="17984" y="20074"/>
                    <a:pt x="17818" y="20620"/>
                    <a:pt x="17781" y="21210"/>
                  </a:cubicBezTo>
                  <a:cubicBezTo>
                    <a:pt x="17741" y="21791"/>
                    <a:pt x="17798" y="22409"/>
                    <a:pt x="18006" y="22969"/>
                  </a:cubicBezTo>
                  <a:cubicBezTo>
                    <a:pt x="18207" y="23523"/>
                    <a:pt x="18511" y="24035"/>
                    <a:pt x="18902" y="24475"/>
                  </a:cubicBezTo>
                  <a:cubicBezTo>
                    <a:pt x="19684" y="25323"/>
                    <a:pt x="20605" y="25815"/>
                    <a:pt x="21447" y="26219"/>
                  </a:cubicBezTo>
                  <a:cubicBezTo>
                    <a:pt x="22299" y="26614"/>
                    <a:pt x="23118" y="26930"/>
                    <a:pt x="23831" y="27304"/>
                  </a:cubicBezTo>
                  <a:lnTo>
                    <a:pt x="24093" y="27446"/>
                  </a:lnTo>
                  <a:lnTo>
                    <a:pt x="24330" y="27601"/>
                  </a:lnTo>
                  <a:cubicBezTo>
                    <a:pt x="24482" y="27711"/>
                    <a:pt x="24658" y="27787"/>
                    <a:pt x="24796" y="27918"/>
                  </a:cubicBezTo>
                  <a:lnTo>
                    <a:pt x="25236" y="28282"/>
                  </a:lnTo>
                  <a:lnTo>
                    <a:pt x="25634" y="28698"/>
                  </a:lnTo>
                  <a:cubicBezTo>
                    <a:pt x="26138" y="29282"/>
                    <a:pt x="26556" y="29955"/>
                    <a:pt x="26870" y="30686"/>
                  </a:cubicBezTo>
                  <a:cubicBezTo>
                    <a:pt x="27182" y="31421"/>
                    <a:pt x="27358" y="32215"/>
                    <a:pt x="27436" y="33016"/>
                  </a:cubicBezTo>
                  <a:cubicBezTo>
                    <a:pt x="27443" y="33217"/>
                    <a:pt x="27478" y="33420"/>
                    <a:pt x="27467" y="33621"/>
                  </a:cubicBezTo>
                  <a:lnTo>
                    <a:pt x="27453" y="34227"/>
                  </a:lnTo>
                  <a:cubicBezTo>
                    <a:pt x="27404" y="34626"/>
                    <a:pt x="27365" y="35031"/>
                    <a:pt x="27254" y="35419"/>
                  </a:cubicBezTo>
                  <a:cubicBezTo>
                    <a:pt x="27053" y="36197"/>
                    <a:pt x="26735" y="36954"/>
                    <a:pt x="26254" y="37605"/>
                  </a:cubicBezTo>
                  <a:cubicBezTo>
                    <a:pt x="25771" y="38265"/>
                    <a:pt x="25155" y="38845"/>
                    <a:pt x="24473" y="39347"/>
                  </a:cubicBezTo>
                  <a:cubicBezTo>
                    <a:pt x="23791" y="39853"/>
                    <a:pt x="23031" y="40269"/>
                    <a:pt x="22245" y="40643"/>
                  </a:cubicBezTo>
                  <a:cubicBezTo>
                    <a:pt x="21455" y="41013"/>
                    <a:pt x="20642" y="41349"/>
                    <a:pt x="19805" y="41647"/>
                  </a:cubicBezTo>
                  <a:cubicBezTo>
                    <a:pt x="16481" y="42868"/>
                    <a:pt x="13041" y="43838"/>
                    <a:pt x="9667" y="45040"/>
                  </a:cubicBezTo>
                  <a:cubicBezTo>
                    <a:pt x="7980" y="45642"/>
                    <a:pt x="6313" y="46321"/>
                    <a:pt x="4708" y="47136"/>
                  </a:cubicBezTo>
                  <a:cubicBezTo>
                    <a:pt x="3099" y="47941"/>
                    <a:pt x="1563" y="48907"/>
                    <a:pt x="152" y="50042"/>
                  </a:cubicBezTo>
                  <a:lnTo>
                    <a:pt x="147" y="50047"/>
                  </a:lnTo>
                  <a:cubicBezTo>
                    <a:pt x="17" y="50157"/>
                    <a:pt x="0" y="50352"/>
                    <a:pt x="111" y="50482"/>
                  </a:cubicBezTo>
                  <a:cubicBezTo>
                    <a:pt x="171" y="50554"/>
                    <a:pt x="259" y="50591"/>
                    <a:pt x="347" y="50591"/>
                  </a:cubicBezTo>
                  <a:cubicBezTo>
                    <a:pt x="417" y="50591"/>
                    <a:pt x="488" y="50568"/>
                    <a:pt x="546" y="50519"/>
                  </a:cubicBezTo>
                  <a:cubicBezTo>
                    <a:pt x="1890" y="49384"/>
                    <a:pt x="3396" y="48450"/>
                    <a:pt x="4967" y="47649"/>
                  </a:cubicBezTo>
                  <a:cubicBezTo>
                    <a:pt x="6546" y="46856"/>
                    <a:pt x="8198" y="46208"/>
                    <a:pt x="9874" y="45626"/>
                  </a:cubicBezTo>
                  <a:cubicBezTo>
                    <a:pt x="13228" y="44463"/>
                    <a:pt x="16697" y="43619"/>
                    <a:pt x="20093" y="42455"/>
                  </a:cubicBezTo>
                  <a:cubicBezTo>
                    <a:pt x="21790" y="41886"/>
                    <a:pt x="23513" y="41255"/>
                    <a:pt x="25087" y="40238"/>
                  </a:cubicBezTo>
                  <a:cubicBezTo>
                    <a:pt x="25871" y="39729"/>
                    <a:pt x="26611" y="39118"/>
                    <a:pt x="27227" y="38375"/>
                  </a:cubicBezTo>
                  <a:cubicBezTo>
                    <a:pt x="27865" y="37631"/>
                    <a:pt x="28321" y="36747"/>
                    <a:pt x="28633" y="35823"/>
                  </a:cubicBezTo>
                  <a:cubicBezTo>
                    <a:pt x="28798" y="35360"/>
                    <a:pt x="28885" y="34881"/>
                    <a:pt x="28976" y="34400"/>
                  </a:cubicBezTo>
                  <a:lnTo>
                    <a:pt x="29049" y="33672"/>
                  </a:lnTo>
                  <a:cubicBezTo>
                    <a:pt x="29077" y="33430"/>
                    <a:pt x="29059" y="33186"/>
                    <a:pt x="29065" y="32941"/>
                  </a:cubicBezTo>
                  <a:cubicBezTo>
                    <a:pt x="29046" y="31966"/>
                    <a:pt x="28895" y="30986"/>
                    <a:pt x="28574" y="30051"/>
                  </a:cubicBezTo>
                  <a:cubicBezTo>
                    <a:pt x="28253" y="29116"/>
                    <a:pt x="27780" y="28224"/>
                    <a:pt x="27152" y="27430"/>
                  </a:cubicBezTo>
                  <a:cubicBezTo>
                    <a:pt x="26545" y="26627"/>
                    <a:pt x="25702" y="25958"/>
                    <a:pt x="24841" y="25459"/>
                  </a:cubicBezTo>
                  <a:cubicBezTo>
                    <a:pt x="23987" y="24981"/>
                    <a:pt x="23148" y="24631"/>
                    <a:pt x="22394" y="24252"/>
                  </a:cubicBezTo>
                  <a:cubicBezTo>
                    <a:pt x="21637" y="23888"/>
                    <a:pt x="20971" y="23487"/>
                    <a:pt x="20542" y="23011"/>
                  </a:cubicBezTo>
                  <a:cubicBezTo>
                    <a:pt x="20137" y="22534"/>
                    <a:pt x="19919" y="21965"/>
                    <a:pt x="19959" y="21363"/>
                  </a:cubicBezTo>
                  <a:cubicBezTo>
                    <a:pt x="19967" y="21060"/>
                    <a:pt x="20058" y="20737"/>
                    <a:pt x="20189" y="20416"/>
                  </a:cubicBezTo>
                  <a:cubicBezTo>
                    <a:pt x="20316" y="20092"/>
                    <a:pt x="20504" y="19769"/>
                    <a:pt x="20723" y="19457"/>
                  </a:cubicBezTo>
                  <a:cubicBezTo>
                    <a:pt x="21159" y="18830"/>
                    <a:pt x="21734" y="18251"/>
                    <a:pt x="22357" y="17737"/>
                  </a:cubicBezTo>
                  <a:cubicBezTo>
                    <a:pt x="22663" y="17486"/>
                    <a:pt x="23031" y="17236"/>
                    <a:pt x="23374" y="16985"/>
                  </a:cubicBezTo>
                  <a:cubicBezTo>
                    <a:pt x="23717" y="16729"/>
                    <a:pt x="24085" y="16501"/>
                    <a:pt x="24440" y="16257"/>
                  </a:cubicBezTo>
                  <a:cubicBezTo>
                    <a:pt x="25883" y="15314"/>
                    <a:pt x="27427" y="14495"/>
                    <a:pt x="29009" y="13725"/>
                  </a:cubicBezTo>
                  <a:cubicBezTo>
                    <a:pt x="32165" y="12170"/>
                    <a:pt x="35494" y="10829"/>
                    <a:pt x="38675" y="9108"/>
                  </a:cubicBezTo>
                  <a:lnTo>
                    <a:pt x="39861" y="8448"/>
                  </a:lnTo>
                  <a:cubicBezTo>
                    <a:pt x="40258" y="8214"/>
                    <a:pt x="40666" y="7957"/>
                    <a:pt x="41047" y="7632"/>
                  </a:cubicBezTo>
                  <a:cubicBezTo>
                    <a:pt x="41826" y="7007"/>
                    <a:pt x="42401" y="5953"/>
                    <a:pt x="42369" y="4922"/>
                  </a:cubicBezTo>
                  <a:cubicBezTo>
                    <a:pt x="42366" y="4411"/>
                    <a:pt x="42256" y="3922"/>
                    <a:pt x="42099" y="3470"/>
                  </a:cubicBezTo>
                  <a:cubicBezTo>
                    <a:pt x="41932" y="3019"/>
                    <a:pt x="41717" y="2600"/>
                    <a:pt x="41480" y="2202"/>
                  </a:cubicBezTo>
                  <a:cubicBezTo>
                    <a:pt x="40993" y="1412"/>
                    <a:pt x="40403" y="717"/>
                    <a:pt x="39784" y="62"/>
                  </a:cubicBezTo>
                  <a:cubicBezTo>
                    <a:pt x="39746" y="23"/>
                    <a:pt x="39695" y="1"/>
                    <a:pt x="396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30"/>
            <p:cNvSpPr/>
            <p:nvPr/>
          </p:nvSpPr>
          <p:spPr>
            <a:xfrm>
              <a:off x="1577125" y="997100"/>
              <a:ext cx="1089250" cy="1261425"/>
            </a:xfrm>
            <a:custGeom>
              <a:avLst/>
              <a:gdLst/>
              <a:ahLst/>
              <a:cxnLst/>
              <a:rect l="l" t="t" r="r" b="b"/>
              <a:pathLst>
                <a:path w="43570" h="50457" extrusionOk="0">
                  <a:moveTo>
                    <a:pt x="10579" y="1"/>
                  </a:moveTo>
                  <a:cubicBezTo>
                    <a:pt x="10527" y="1"/>
                    <a:pt x="10475" y="10"/>
                    <a:pt x="10424" y="29"/>
                  </a:cubicBezTo>
                  <a:cubicBezTo>
                    <a:pt x="10406" y="35"/>
                    <a:pt x="10390" y="40"/>
                    <a:pt x="10373" y="48"/>
                  </a:cubicBezTo>
                  <a:cubicBezTo>
                    <a:pt x="10346" y="61"/>
                    <a:pt x="10320" y="77"/>
                    <a:pt x="10297" y="96"/>
                  </a:cubicBezTo>
                  <a:lnTo>
                    <a:pt x="7504" y="2403"/>
                  </a:lnTo>
                  <a:lnTo>
                    <a:pt x="5243" y="4270"/>
                  </a:lnTo>
                  <a:lnTo>
                    <a:pt x="193" y="8439"/>
                  </a:lnTo>
                  <a:lnTo>
                    <a:pt x="188" y="8442"/>
                  </a:lnTo>
                  <a:cubicBezTo>
                    <a:pt x="151" y="8474"/>
                    <a:pt x="120" y="8512"/>
                    <a:pt x="99" y="8555"/>
                  </a:cubicBezTo>
                  <a:cubicBezTo>
                    <a:pt x="0" y="8714"/>
                    <a:pt x="13" y="8919"/>
                    <a:pt x="132" y="9064"/>
                  </a:cubicBezTo>
                  <a:lnTo>
                    <a:pt x="171" y="9111"/>
                  </a:lnTo>
                  <a:cubicBezTo>
                    <a:pt x="176" y="9118"/>
                    <a:pt x="180" y="9124"/>
                    <a:pt x="186" y="9132"/>
                  </a:cubicBezTo>
                  <a:lnTo>
                    <a:pt x="235" y="9190"/>
                  </a:lnTo>
                  <a:lnTo>
                    <a:pt x="448" y="9447"/>
                  </a:lnTo>
                  <a:cubicBezTo>
                    <a:pt x="457" y="9458"/>
                    <a:pt x="470" y="9463"/>
                    <a:pt x="480" y="9473"/>
                  </a:cubicBezTo>
                  <a:lnTo>
                    <a:pt x="29845" y="43491"/>
                  </a:lnTo>
                  <a:cubicBezTo>
                    <a:pt x="29912" y="43571"/>
                    <a:pt x="30000" y="43631"/>
                    <a:pt x="30100" y="43665"/>
                  </a:cubicBezTo>
                  <a:cubicBezTo>
                    <a:pt x="30110" y="43668"/>
                    <a:pt x="30120" y="43667"/>
                    <a:pt x="30129" y="43670"/>
                  </a:cubicBezTo>
                  <a:lnTo>
                    <a:pt x="32339" y="44885"/>
                  </a:lnTo>
                  <a:lnTo>
                    <a:pt x="32667" y="45065"/>
                  </a:lnTo>
                  <a:lnTo>
                    <a:pt x="33792" y="45684"/>
                  </a:lnTo>
                  <a:lnTo>
                    <a:pt x="34460" y="46052"/>
                  </a:lnTo>
                  <a:lnTo>
                    <a:pt x="35279" y="46503"/>
                  </a:lnTo>
                  <a:lnTo>
                    <a:pt x="35806" y="46793"/>
                  </a:lnTo>
                  <a:lnTo>
                    <a:pt x="36396" y="47118"/>
                  </a:lnTo>
                  <a:lnTo>
                    <a:pt x="37201" y="47560"/>
                  </a:lnTo>
                  <a:lnTo>
                    <a:pt x="37859" y="47922"/>
                  </a:lnTo>
                  <a:lnTo>
                    <a:pt x="39501" y="48825"/>
                  </a:lnTo>
                  <a:lnTo>
                    <a:pt x="40109" y="49160"/>
                  </a:lnTo>
                  <a:lnTo>
                    <a:pt x="40342" y="49288"/>
                  </a:lnTo>
                  <a:lnTo>
                    <a:pt x="40708" y="49489"/>
                  </a:lnTo>
                  <a:cubicBezTo>
                    <a:pt x="41260" y="49793"/>
                    <a:pt x="41694" y="50032"/>
                    <a:pt x="41959" y="50177"/>
                  </a:cubicBezTo>
                  <a:lnTo>
                    <a:pt x="42147" y="50281"/>
                  </a:lnTo>
                  <a:lnTo>
                    <a:pt x="42180" y="50299"/>
                  </a:lnTo>
                  <a:lnTo>
                    <a:pt x="42244" y="50334"/>
                  </a:lnTo>
                  <a:cubicBezTo>
                    <a:pt x="42367" y="50403"/>
                    <a:pt x="42503" y="50445"/>
                    <a:pt x="42643" y="50454"/>
                  </a:cubicBezTo>
                  <a:cubicBezTo>
                    <a:pt x="42661" y="50456"/>
                    <a:pt x="42679" y="50456"/>
                    <a:pt x="42697" y="50456"/>
                  </a:cubicBezTo>
                  <a:cubicBezTo>
                    <a:pt x="42722" y="50456"/>
                    <a:pt x="42747" y="50455"/>
                    <a:pt x="42771" y="50453"/>
                  </a:cubicBezTo>
                  <a:cubicBezTo>
                    <a:pt x="42975" y="50435"/>
                    <a:pt x="43164" y="50341"/>
                    <a:pt x="43302" y="50189"/>
                  </a:cubicBezTo>
                  <a:cubicBezTo>
                    <a:pt x="43487" y="49981"/>
                    <a:pt x="43569" y="49670"/>
                    <a:pt x="43460" y="49330"/>
                  </a:cubicBezTo>
                  <a:lnTo>
                    <a:pt x="43315" y="48879"/>
                  </a:lnTo>
                  <a:lnTo>
                    <a:pt x="42696" y="46967"/>
                  </a:lnTo>
                  <a:lnTo>
                    <a:pt x="39193" y="36123"/>
                  </a:lnTo>
                  <a:cubicBezTo>
                    <a:pt x="39187" y="36107"/>
                    <a:pt x="39180" y="36094"/>
                    <a:pt x="39173" y="36079"/>
                  </a:cubicBezTo>
                  <a:cubicBezTo>
                    <a:pt x="39160" y="35974"/>
                    <a:pt x="39117" y="35875"/>
                    <a:pt x="39051" y="35793"/>
                  </a:cubicBezTo>
                  <a:lnTo>
                    <a:pt x="11254" y="579"/>
                  </a:lnTo>
                  <a:cubicBezTo>
                    <a:pt x="11247" y="566"/>
                    <a:pt x="11240" y="554"/>
                    <a:pt x="11234" y="542"/>
                  </a:cubicBezTo>
                  <a:lnTo>
                    <a:pt x="11022" y="285"/>
                  </a:lnTo>
                  <a:lnTo>
                    <a:pt x="10974" y="225"/>
                  </a:lnTo>
                  <a:cubicBezTo>
                    <a:pt x="10968" y="217"/>
                    <a:pt x="10962" y="213"/>
                    <a:pt x="10956" y="205"/>
                  </a:cubicBezTo>
                  <a:lnTo>
                    <a:pt x="10918" y="159"/>
                  </a:lnTo>
                  <a:cubicBezTo>
                    <a:pt x="10832" y="57"/>
                    <a:pt x="10708" y="1"/>
                    <a:pt x="10579"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30"/>
            <p:cNvSpPr/>
            <p:nvPr/>
          </p:nvSpPr>
          <p:spPr>
            <a:xfrm>
              <a:off x="2327525" y="1869300"/>
              <a:ext cx="342525" cy="389850"/>
            </a:xfrm>
            <a:custGeom>
              <a:avLst/>
              <a:gdLst/>
              <a:ahLst/>
              <a:cxnLst/>
              <a:rect l="l" t="t" r="r" b="b"/>
              <a:pathLst>
                <a:path w="13701" h="15594" extrusionOk="0">
                  <a:moveTo>
                    <a:pt x="7217" y="0"/>
                  </a:moveTo>
                  <a:cubicBezTo>
                    <a:pt x="6343" y="0"/>
                    <a:pt x="5490" y="152"/>
                    <a:pt x="4706" y="451"/>
                  </a:cubicBezTo>
                  <a:cubicBezTo>
                    <a:pt x="2266" y="1386"/>
                    <a:pt x="599" y="3683"/>
                    <a:pt x="139" y="6399"/>
                  </a:cubicBezTo>
                  <a:cubicBezTo>
                    <a:pt x="39" y="6985"/>
                    <a:pt x="1" y="7688"/>
                    <a:pt x="539" y="8027"/>
                  </a:cubicBezTo>
                  <a:lnTo>
                    <a:pt x="12271" y="15443"/>
                  </a:lnTo>
                  <a:cubicBezTo>
                    <a:pt x="12436" y="15547"/>
                    <a:pt x="12606" y="15594"/>
                    <a:pt x="12767" y="15594"/>
                  </a:cubicBezTo>
                  <a:cubicBezTo>
                    <a:pt x="13281" y="15594"/>
                    <a:pt x="13700" y="15117"/>
                    <a:pt x="13545" y="14515"/>
                  </a:cubicBezTo>
                  <a:lnTo>
                    <a:pt x="10088" y="1074"/>
                  </a:lnTo>
                  <a:cubicBezTo>
                    <a:pt x="9943" y="511"/>
                    <a:pt x="9417" y="355"/>
                    <a:pt x="8962" y="226"/>
                  </a:cubicBezTo>
                  <a:cubicBezTo>
                    <a:pt x="8483" y="92"/>
                    <a:pt x="8005" y="26"/>
                    <a:pt x="7523" y="7"/>
                  </a:cubicBezTo>
                  <a:cubicBezTo>
                    <a:pt x="7421" y="2"/>
                    <a:pt x="7319" y="0"/>
                    <a:pt x="721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30"/>
            <p:cNvSpPr/>
            <p:nvPr/>
          </p:nvSpPr>
          <p:spPr>
            <a:xfrm>
              <a:off x="2327525" y="1950425"/>
              <a:ext cx="287100" cy="282175"/>
            </a:xfrm>
            <a:custGeom>
              <a:avLst/>
              <a:gdLst/>
              <a:ahLst/>
              <a:cxnLst/>
              <a:rect l="l" t="t" r="r" b="b"/>
              <a:pathLst>
                <a:path w="11484" h="11287" extrusionOk="0">
                  <a:moveTo>
                    <a:pt x="1341" y="1"/>
                  </a:moveTo>
                  <a:cubicBezTo>
                    <a:pt x="745" y="929"/>
                    <a:pt x="333" y="2004"/>
                    <a:pt x="139" y="3154"/>
                  </a:cubicBezTo>
                  <a:cubicBezTo>
                    <a:pt x="39" y="3740"/>
                    <a:pt x="1" y="4443"/>
                    <a:pt x="539" y="4782"/>
                  </a:cubicBezTo>
                  <a:lnTo>
                    <a:pt x="10827" y="11286"/>
                  </a:lnTo>
                  <a:lnTo>
                    <a:pt x="9480" y="10434"/>
                  </a:lnTo>
                  <a:cubicBezTo>
                    <a:pt x="10208" y="10245"/>
                    <a:pt x="10890" y="9908"/>
                    <a:pt x="11484" y="9446"/>
                  </a:cubicBezTo>
                  <a:cubicBezTo>
                    <a:pt x="7794" y="6730"/>
                    <a:pt x="4382" y="3513"/>
                    <a:pt x="1341"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30"/>
            <p:cNvSpPr/>
            <p:nvPr/>
          </p:nvSpPr>
          <p:spPr>
            <a:xfrm>
              <a:off x="2564500" y="2152075"/>
              <a:ext cx="105550" cy="107075"/>
            </a:xfrm>
            <a:custGeom>
              <a:avLst/>
              <a:gdLst/>
              <a:ahLst/>
              <a:cxnLst/>
              <a:rect l="l" t="t" r="r" b="b"/>
              <a:pathLst>
                <a:path w="4222" h="4283" extrusionOk="0">
                  <a:moveTo>
                    <a:pt x="3242" y="0"/>
                  </a:moveTo>
                  <a:cubicBezTo>
                    <a:pt x="2936" y="488"/>
                    <a:pt x="2555" y="925"/>
                    <a:pt x="2113" y="1295"/>
                  </a:cubicBezTo>
                  <a:cubicBezTo>
                    <a:pt x="1503" y="1800"/>
                    <a:pt x="781" y="2164"/>
                    <a:pt x="1" y="2368"/>
                  </a:cubicBezTo>
                  <a:lnTo>
                    <a:pt x="2792" y="4132"/>
                  </a:lnTo>
                  <a:cubicBezTo>
                    <a:pt x="2957" y="4236"/>
                    <a:pt x="3127" y="4283"/>
                    <a:pt x="3288" y="4283"/>
                  </a:cubicBezTo>
                  <a:cubicBezTo>
                    <a:pt x="3802" y="4283"/>
                    <a:pt x="4221" y="3806"/>
                    <a:pt x="4066" y="3204"/>
                  </a:cubicBezTo>
                  <a:lnTo>
                    <a:pt x="324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30"/>
            <p:cNvSpPr/>
            <p:nvPr/>
          </p:nvSpPr>
          <p:spPr>
            <a:xfrm>
              <a:off x="1642850" y="951400"/>
              <a:ext cx="939775" cy="1119950"/>
            </a:xfrm>
            <a:custGeom>
              <a:avLst/>
              <a:gdLst/>
              <a:ahLst/>
              <a:cxnLst/>
              <a:rect l="l" t="t" r="r" b="b"/>
              <a:pathLst>
                <a:path w="37591" h="44798" extrusionOk="0">
                  <a:moveTo>
                    <a:pt x="11052" y="1"/>
                  </a:moveTo>
                  <a:cubicBezTo>
                    <a:pt x="10969" y="1"/>
                    <a:pt x="10888" y="24"/>
                    <a:pt x="10819" y="75"/>
                  </a:cubicBezTo>
                  <a:lnTo>
                    <a:pt x="221" y="7793"/>
                  </a:lnTo>
                  <a:cubicBezTo>
                    <a:pt x="21" y="7938"/>
                    <a:pt x="1" y="8249"/>
                    <a:pt x="178" y="8480"/>
                  </a:cubicBezTo>
                  <a:lnTo>
                    <a:pt x="27696" y="44576"/>
                  </a:lnTo>
                  <a:cubicBezTo>
                    <a:pt x="27812" y="44727"/>
                    <a:pt x="27968" y="44797"/>
                    <a:pt x="28112" y="44797"/>
                  </a:cubicBezTo>
                  <a:cubicBezTo>
                    <a:pt x="28319" y="44797"/>
                    <a:pt x="28503" y="44654"/>
                    <a:pt x="28513" y="44399"/>
                  </a:cubicBezTo>
                  <a:lnTo>
                    <a:pt x="28641" y="41022"/>
                  </a:lnTo>
                  <a:cubicBezTo>
                    <a:pt x="28657" y="40586"/>
                    <a:pt x="28976" y="40299"/>
                    <a:pt x="29362" y="40299"/>
                  </a:cubicBezTo>
                  <a:cubicBezTo>
                    <a:pt x="29483" y="40299"/>
                    <a:pt x="29610" y="40327"/>
                    <a:pt x="29736" y="40387"/>
                  </a:cubicBezTo>
                  <a:lnTo>
                    <a:pt x="32009" y="41464"/>
                  </a:lnTo>
                  <a:cubicBezTo>
                    <a:pt x="32137" y="41524"/>
                    <a:pt x="32264" y="41552"/>
                    <a:pt x="32384" y="41552"/>
                  </a:cubicBezTo>
                  <a:cubicBezTo>
                    <a:pt x="32824" y="41552"/>
                    <a:pt x="33169" y="41177"/>
                    <a:pt x="33096" y="40663"/>
                  </a:cubicBezTo>
                  <a:lnTo>
                    <a:pt x="32719" y="37975"/>
                  </a:lnTo>
                  <a:cubicBezTo>
                    <a:pt x="32647" y="37469"/>
                    <a:pt x="32984" y="37086"/>
                    <a:pt x="33430" y="37086"/>
                  </a:cubicBezTo>
                  <a:cubicBezTo>
                    <a:pt x="33514" y="37086"/>
                    <a:pt x="33602" y="37099"/>
                    <a:pt x="33692" y="37128"/>
                  </a:cubicBezTo>
                  <a:lnTo>
                    <a:pt x="36916" y="38168"/>
                  </a:lnTo>
                  <a:cubicBezTo>
                    <a:pt x="36968" y="38185"/>
                    <a:pt x="37017" y="38192"/>
                    <a:pt x="37064" y="38192"/>
                  </a:cubicBezTo>
                  <a:cubicBezTo>
                    <a:pt x="37400" y="38192"/>
                    <a:pt x="37590" y="37792"/>
                    <a:pt x="37353" y="37451"/>
                  </a:cubicBezTo>
                  <a:lnTo>
                    <a:pt x="11487" y="243"/>
                  </a:lnTo>
                  <a:cubicBezTo>
                    <a:pt x="11378" y="87"/>
                    <a:pt x="11211" y="1"/>
                    <a:pt x="110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30"/>
            <p:cNvSpPr/>
            <p:nvPr/>
          </p:nvSpPr>
          <p:spPr>
            <a:xfrm>
              <a:off x="1642850" y="1091950"/>
              <a:ext cx="726425" cy="979400"/>
            </a:xfrm>
            <a:custGeom>
              <a:avLst/>
              <a:gdLst/>
              <a:ahLst/>
              <a:cxnLst/>
              <a:rect l="l" t="t" r="r" b="b"/>
              <a:pathLst>
                <a:path w="29057" h="39176" extrusionOk="0">
                  <a:moveTo>
                    <a:pt x="3202" y="0"/>
                  </a:moveTo>
                  <a:lnTo>
                    <a:pt x="221" y="2171"/>
                  </a:lnTo>
                  <a:cubicBezTo>
                    <a:pt x="21" y="2316"/>
                    <a:pt x="1" y="2627"/>
                    <a:pt x="178" y="2858"/>
                  </a:cubicBezTo>
                  <a:lnTo>
                    <a:pt x="27696" y="38954"/>
                  </a:lnTo>
                  <a:cubicBezTo>
                    <a:pt x="27812" y="39106"/>
                    <a:pt x="27967" y="39176"/>
                    <a:pt x="28112" y="39176"/>
                  </a:cubicBezTo>
                  <a:cubicBezTo>
                    <a:pt x="28319" y="39176"/>
                    <a:pt x="28503" y="39032"/>
                    <a:pt x="28513" y="38777"/>
                  </a:cubicBezTo>
                  <a:lnTo>
                    <a:pt x="28641" y="35400"/>
                  </a:lnTo>
                  <a:cubicBezTo>
                    <a:pt x="28653" y="35088"/>
                    <a:pt x="28820" y="34853"/>
                    <a:pt x="29056" y="34744"/>
                  </a:cubicBezTo>
                  <a:lnTo>
                    <a:pt x="3202"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30"/>
            <p:cNvSpPr/>
            <p:nvPr/>
          </p:nvSpPr>
          <p:spPr>
            <a:xfrm>
              <a:off x="1840075" y="951400"/>
              <a:ext cx="742550" cy="954825"/>
            </a:xfrm>
            <a:custGeom>
              <a:avLst/>
              <a:gdLst/>
              <a:ahLst/>
              <a:cxnLst/>
              <a:rect l="l" t="t" r="r" b="b"/>
              <a:pathLst>
                <a:path w="29702" h="38193" extrusionOk="0">
                  <a:moveTo>
                    <a:pt x="3163" y="1"/>
                  </a:moveTo>
                  <a:cubicBezTo>
                    <a:pt x="3080" y="1"/>
                    <a:pt x="2999" y="24"/>
                    <a:pt x="2930" y="75"/>
                  </a:cubicBezTo>
                  <a:lnTo>
                    <a:pt x="1" y="2207"/>
                  </a:lnTo>
                  <a:lnTo>
                    <a:pt x="25209" y="37165"/>
                  </a:lnTo>
                  <a:cubicBezTo>
                    <a:pt x="25309" y="37114"/>
                    <a:pt x="25422" y="37086"/>
                    <a:pt x="25543" y="37086"/>
                  </a:cubicBezTo>
                  <a:cubicBezTo>
                    <a:pt x="25626" y="37086"/>
                    <a:pt x="25713" y="37100"/>
                    <a:pt x="25803" y="37128"/>
                  </a:cubicBezTo>
                  <a:lnTo>
                    <a:pt x="29027" y="38168"/>
                  </a:lnTo>
                  <a:cubicBezTo>
                    <a:pt x="29079" y="38185"/>
                    <a:pt x="29128" y="38192"/>
                    <a:pt x="29175" y="38192"/>
                  </a:cubicBezTo>
                  <a:cubicBezTo>
                    <a:pt x="29511" y="38192"/>
                    <a:pt x="29701" y="37792"/>
                    <a:pt x="29464" y="37451"/>
                  </a:cubicBezTo>
                  <a:lnTo>
                    <a:pt x="3598" y="243"/>
                  </a:lnTo>
                  <a:cubicBezTo>
                    <a:pt x="3489" y="87"/>
                    <a:pt x="3322" y="1"/>
                    <a:pt x="3163"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30"/>
            <p:cNvSpPr/>
            <p:nvPr/>
          </p:nvSpPr>
          <p:spPr>
            <a:xfrm>
              <a:off x="2564500" y="2186575"/>
              <a:ext cx="105550" cy="72575"/>
            </a:xfrm>
            <a:custGeom>
              <a:avLst/>
              <a:gdLst/>
              <a:ahLst/>
              <a:cxnLst/>
              <a:rect l="l" t="t" r="r" b="b"/>
              <a:pathLst>
                <a:path w="4222" h="2903" extrusionOk="0">
                  <a:moveTo>
                    <a:pt x="2005" y="0"/>
                  </a:moveTo>
                  <a:cubicBezTo>
                    <a:pt x="1411" y="462"/>
                    <a:pt x="729" y="799"/>
                    <a:pt x="1" y="988"/>
                  </a:cubicBezTo>
                  <a:lnTo>
                    <a:pt x="1348" y="1840"/>
                  </a:lnTo>
                  <a:lnTo>
                    <a:pt x="1514" y="1944"/>
                  </a:lnTo>
                  <a:lnTo>
                    <a:pt x="1551" y="1968"/>
                  </a:lnTo>
                  <a:lnTo>
                    <a:pt x="1727" y="2079"/>
                  </a:lnTo>
                  <a:lnTo>
                    <a:pt x="2208" y="2383"/>
                  </a:lnTo>
                  <a:lnTo>
                    <a:pt x="2326" y="2458"/>
                  </a:lnTo>
                  <a:lnTo>
                    <a:pt x="2420" y="2517"/>
                  </a:lnTo>
                  <a:lnTo>
                    <a:pt x="2698" y="2693"/>
                  </a:lnTo>
                  <a:lnTo>
                    <a:pt x="2730" y="2712"/>
                  </a:lnTo>
                  <a:lnTo>
                    <a:pt x="2792" y="2752"/>
                  </a:lnTo>
                  <a:cubicBezTo>
                    <a:pt x="2957" y="2856"/>
                    <a:pt x="3127" y="2903"/>
                    <a:pt x="3288" y="2903"/>
                  </a:cubicBezTo>
                  <a:cubicBezTo>
                    <a:pt x="3802" y="2903"/>
                    <a:pt x="4221" y="2426"/>
                    <a:pt x="4066" y="1824"/>
                  </a:cubicBezTo>
                  <a:lnTo>
                    <a:pt x="3948" y="1364"/>
                  </a:lnTo>
                  <a:cubicBezTo>
                    <a:pt x="3292" y="925"/>
                    <a:pt x="2644" y="470"/>
                    <a:pt x="200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30"/>
            <p:cNvSpPr/>
            <p:nvPr/>
          </p:nvSpPr>
          <p:spPr>
            <a:xfrm>
              <a:off x="1642475" y="951200"/>
              <a:ext cx="297200" cy="225025"/>
            </a:xfrm>
            <a:custGeom>
              <a:avLst/>
              <a:gdLst/>
              <a:ahLst/>
              <a:cxnLst/>
              <a:rect l="l" t="t" r="r" b="b"/>
              <a:pathLst>
                <a:path w="11888" h="9001" extrusionOk="0">
                  <a:moveTo>
                    <a:pt x="11092" y="0"/>
                  </a:moveTo>
                  <a:cubicBezTo>
                    <a:pt x="11001" y="0"/>
                    <a:pt x="10909" y="28"/>
                    <a:pt x="10831" y="85"/>
                  </a:cubicBezTo>
                  <a:lnTo>
                    <a:pt x="242" y="7796"/>
                  </a:lnTo>
                  <a:cubicBezTo>
                    <a:pt x="44" y="7941"/>
                    <a:pt x="0" y="8218"/>
                    <a:pt x="145" y="8417"/>
                  </a:cubicBezTo>
                  <a:lnTo>
                    <a:pt x="437" y="8817"/>
                  </a:lnTo>
                  <a:cubicBezTo>
                    <a:pt x="523" y="8937"/>
                    <a:pt x="659" y="9001"/>
                    <a:pt x="796" y="9001"/>
                  </a:cubicBezTo>
                  <a:cubicBezTo>
                    <a:pt x="887" y="9001"/>
                    <a:pt x="978" y="8973"/>
                    <a:pt x="1058" y="8916"/>
                  </a:cubicBezTo>
                  <a:lnTo>
                    <a:pt x="11646" y="1204"/>
                  </a:lnTo>
                  <a:cubicBezTo>
                    <a:pt x="11844" y="1059"/>
                    <a:pt x="11888" y="782"/>
                    <a:pt x="11743" y="584"/>
                  </a:cubicBezTo>
                  <a:lnTo>
                    <a:pt x="11452" y="182"/>
                  </a:lnTo>
                  <a:cubicBezTo>
                    <a:pt x="11365" y="63"/>
                    <a:pt x="11229" y="0"/>
                    <a:pt x="110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26" name="Google Shape;1726;p30"/>
          <p:cNvSpPr/>
          <p:nvPr/>
        </p:nvSpPr>
        <p:spPr>
          <a:xfrm rot="9019462" flipH="1">
            <a:off x="6499654" y="-1245483"/>
            <a:ext cx="3114317" cy="2763451"/>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30"/>
          <p:cNvSpPr/>
          <p:nvPr/>
        </p:nvSpPr>
        <p:spPr>
          <a:xfrm>
            <a:off x="-270779" y="2"/>
            <a:ext cx="1502625" cy="1260652"/>
          </a:xfrm>
          <a:custGeom>
            <a:avLst/>
            <a:gdLst/>
            <a:ahLst/>
            <a:cxnLst/>
            <a:rect l="l" t="t" r="r" b="b"/>
            <a:pathLst>
              <a:path w="45742" h="38376" extrusionOk="0">
                <a:moveTo>
                  <a:pt x="19361" y="24932"/>
                </a:moveTo>
                <a:cubicBezTo>
                  <a:pt x="19465" y="24932"/>
                  <a:pt x="19570" y="24937"/>
                  <a:pt x="19673" y="24944"/>
                </a:cubicBezTo>
                <a:cubicBezTo>
                  <a:pt x="20499" y="24997"/>
                  <a:pt x="21223" y="25325"/>
                  <a:pt x="21842" y="25875"/>
                </a:cubicBezTo>
                <a:cubicBezTo>
                  <a:pt x="22439" y="26436"/>
                  <a:pt x="22908" y="27180"/>
                  <a:pt x="23139" y="27996"/>
                </a:cubicBezTo>
                <a:cubicBezTo>
                  <a:pt x="23371" y="28729"/>
                  <a:pt x="23389" y="29503"/>
                  <a:pt x="23242" y="30263"/>
                </a:cubicBezTo>
                <a:cubicBezTo>
                  <a:pt x="22805" y="30365"/>
                  <a:pt x="22364" y="30438"/>
                  <a:pt x="21919" y="30483"/>
                </a:cubicBezTo>
                <a:cubicBezTo>
                  <a:pt x="21641" y="30509"/>
                  <a:pt x="21364" y="30524"/>
                  <a:pt x="21089" y="30524"/>
                </a:cubicBezTo>
                <a:cubicBezTo>
                  <a:pt x="20466" y="30524"/>
                  <a:pt x="19852" y="30452"/>
                  <a:pt x="19264" y="30296"/>
                </a:cubicBezTo>
                <a:cubicBezTo>
                  <a:pt x="18414" y="30070"/>
                  <a:pt x="17582" y="29685"/>
                  <a:pt x="16974" y="29149"/>
                </a:cubicBezTo>
                <a:cubicBezTo>
                  <a:pt x="16663" y="28887"/>
                  <a:pt x="16429" y="28580"/>
                  <a:pt x="16290" y="28259"/>
                </a:cubicBezTo>
                <a:cubicBezTo>
                  <a:pt x="16156" y="27938"/>
                  <a:pt x="16077" y="27605"/>
                  <a:pt x="16138" y="27244"/>
                </a:cubicBezTo>
                <a:cubicBezTo>
                  <a:pt x="16220" y="26485"/>
                  <a:pt x="16634" y="25875"/>
                  <a:pt x="17314" y="25469"/>
                </a:cubicBezTo>
                <a:cubicBezTo>
                  <a:pt x="17899" y="25115"/>
                  <a:pt x="18637" y="24932"/>
                  <a:pt x="19361" y="24932"/>
                </a:cubicBezTo>
                <a:close/>
                <a:moveTo>
                  <a:pt x="45087" y="1"/>
                </a:moveTo>
                <a:cubicBezTo>
                  <a:pt x="43175" y="1"/>
                  <a:pt x="41253" y="430"/>
                  <a:pt x="39532" y="1282"/>
                </a:cubicBezTo>
                <a:cubicBezTo>
                  <a:pt x="37709" y="2187"/>
                  <a:pt x="36046" y="3454"/>
                  <a:pt x="34765" y="5058"/>
                </a:cubicBezTo>
                <a:lnTo>
                  <a:pt x="34286" y="5662"/>
                </a:lnTo>
                <a:lnTo>
                  <a:pt x="33860" y="6304"/>
                </a:lnTo>
                <a:lnTo>
                  <a:pt x="33647" y="6625"/>
                </a:lnTo>
                <a:cubicBezTo>
                  <a:pt x="33581" y="6737"/>
                  <a:pt x="33522" y="6851"/>
                  <a:pt x="33460" y="6964"/>
                </a:cubicBezTo>
                <a:lnTo>
                  <a:pt x="33091" y="7644"/>
                </a:lnTo>
                <a:cubicBezTo>
                  <a:pt x="32665" y="8582"/>
                  <a:pt x="32288" y="9557"/>
                  <a:pt x="32107" y="10584"/>
                </a:cubicBezTo>
                <a:cubicBezTo>
                  <a:pt x="31680" y="12628"/>
                  <a:pt x="31826" y="14684"/>
                  <a:pt x="31964" y="16654"/>
                </a:cubicBezTo>
                <a:cubicBezTo>
                  <a:pt x="32108" y="18623"/>
                  <a:pt x="32278" y="20577"/>
                  <a:pt x="31985" y="22402"/>
                </a:cubicBezTo>
                <a:cubicBezTo>
                  <a:pt x="31838" y="23316"/>
                  <a:pt x="31554" y="24191"/>
                  <a:pt x="31133" y="24985"/>
                </a:cubicBezTo>
                <a:cubicBezTo>
                  <a:pt x="30712" y="25777"/>
                  <a:pt x="30144" y="26485"/>
                  <a:pt x="29469" y="27098"/>
                </a:cubicBezTo>
                <a:cubicBezTo>
                  <a:pt x="28796" y="27712"/>
                  <a:pt x="28016" y="28231"/>
                  <a:pt x="27188" y="28683"/>
                </a:cubicBezTo>
                <a:cubicBezTo>
                  <a:pt x="26467" y="29071"/>
                  <a:pt x="25706" y="29437"/>
                  <a:pt x="24944" y="29732"/>
                </a:cubicBezTo>
                <a:cubicBezTo>
                  <a:pt x="24956" y="29561"/>
                  <a:pt x="24962" y="29389"/>
                  <a:pt x="24961" y="29214"/>
                </a:cubicBezTo>
                <a:cubicBezTo>
                  <a:pt x="24949" y="28646"/>
                  <a:pt x="24864" y="28083"/>
                  <a:pt x="24707" y="27538"/>
                </a:cubicBezTo>
                <a:cubicBezTo>
                  <a:pt x="24401" y="26451"/>
                  <a:pt x="23796" y="25453"/>
                  <a:pt x="22957" y="24659"/>
                </a:cubicBezTo>
                <a:cubicBezTo>
                  <a:pt x="22524" y="24262"/>
                  <a:pt x="22030" y="23940"/>
                  <a:pt x="21493" y="23702"/>
                </a:cubicBezTo>
                <a:cubicBezTo>
                  <a:pt x="20951" y="23459"/>
                  <a:pt x="20361" y="23324"/>
                  <a:pt x="19789" y="23288"/>
                </a:cubicBezTo>
                <a:cubicBezTo>
                  <a:pt x="19651" y="23279"/>
                  <a:pt x="19515" y="23275"/>
                  <a:pt x="19377" y="23275"/>
                </a:cubicBezTo>
                <a:cubicBezTo>
                  <a:pt x="18368" y="23275"/>
                  <a:pt x="17362" y="23515"/>
                  <a:pt x="16457" y="24057"/>
                </a:cubicBezTo>
                <a:cubicBezTo>
                  <a:pt x="15947" y="24366"/>
                  <a:pt x="15476" y="24787"/>
                  <a:pt x="15128" y="25314"/>
                </a:cubicBezTo>
                <a:cubicBezTo>
                  <a:pt x="15039" y="25443"/>
                  <a:pt x="14970" y="25586"/>
                  <a:pt x="14892" y="25724"/>
                </a:cubicBezTo>
                <a:cubicBezTo>
                  <a:pt x="14818" y="25863"/>
                  <a:pt x="14770" y="26014"/>
                  <a:pt x="14709" y="26159"/>
                </a:cubicBezTo>
                <a:cubicBezTo>
                  <a:pt x="14649" y="26304"/>
                  <a:pt x="14627" y="26455"/>
                  <a:pt x="14588" y="26604"/>
                </a:cubicBezTo>
                <a:cubicBezTo>
                  <a:pt x="14554" y="26754"/>
                  <a:pt x="14512" y="26898"/>
                  <a:pt x="14506" y="27059"/>
                </a:cubicBezTo>
                <a:cubicBezTo>
                  <a:pt x="14411" y="27679"/>
                  <a:pt x="14540" y="28355"/>
                  <a:pt x="14796" y="28932"/>
                </a:cubicBezTo>
                <a:cubicBezTo>
                  <a:pt x="15056" y="29513"/>
                  <a:pt x="15453" y="30001"/>
                  <a:pt x="15895" y="30376"/>
                </a:cubicBezTo>
                <a:cubicBezTo>
                  <a:pt x="16781" y="31141"/>
                  <a:pt x="17802" y="31585"/>
                  <a:pt x="18853" y="31865"/>
                </a:cubicBezTo>
                <a:cubicBezTo>
                  <a:pt x="19562" y="32052"/>
                  <a:pt x="20288" y="32134"/>
                  <a:pt x="21007" y="32134"/>
                </a:cubicBezTo>
                <a:cubicBezTo>
                  <a:pt x="21364" y="32134"/>
                  <a:pt x="21723" y="32114"/>
                  <a:pt x="22079" y="32075"/>
                </a:cubicBezTo>
                <a:cubicBezTo>
                  <a:pt x="22255" y="32056"/>
                  <a:pt x="22430" y="32033"/>
                  <a:pt x="22604" y="32007"/>
                </a:cubicBezTo>
                <a:lnTo>
                  <a:pt x="22604" y="32007"/>
                </a:lnTo>
                <a:cubicBezTo>
                  <a:pt x="22442" y="32304"/>
                  <a:pt x="22260" y="32591"/>
                  <a:pt x="22058" y="32863"/>
                </a:cubicBezTo>
                <a:cubicBezTo>
                  <a:pt x="20980" y="34309"/>
                  <a:pt x="19391" y="35325"/>
                  <a:pt x="17626" y="35960"/>
                </a:cubicBezTo>
                <a:cubicBezTo>
                  <a:pt x="15861" y="36602"/>
                  <a:pt x="13935" y="36892"/>
                  <a:pt x="12005" y="37080"/>
                </a:cubicBezTo>
                <a:cubicBezTo>
                  <a:pt x="11039" y="37166"/>
                  <a:pt x="10071" y="37211"/>
                  <a:pt x="9098" y="37216"/>
                </a:cubicBezTo>
                <a:cubicBezTo>
                  <a:pt x="8970" y="37217"/>
                  <a:pt x="8841" y="37218"/>
                  <a:pt x="8712" y="37218"/>
                </a:cubicBezTo>
                <a:cubicBezTo>
                  <a:pt x="7869" y="37218"/>
                  <a:pt x="7025" y="37186"/>
                  <a:pt x="6182" y="37122"/>
                </a:cubicBezTo>
                <a:cubicBezTo>
                  <a:pt x="4239" y="36971"/>
                  <a:pt x="2308" y="36649"/>
                  <a:pt x="404" y="36190"/>
                </a:cubicBezTo>
                <a:cubicBezTo>
                  <a:pt x="381" y="36184"/>
                  <a:pt x="357" y="36181"/>
                  <a:pt x="333" y="36181"/>
                </a:cubicBezTo>
                <a:cubicBezTo>
                  <a:pt x="332" y="36181"/>
                  <a:pt x="331" y="36181"/>
                  <a:pt x="330" y="36181"/>
                </a:cubicBezTo>
                <a:cubicBezTo>
                  <a:pt x="178" y="36181"/>
                  <a:pt x="49" y="36290"/>
                  <a:pt x="25" y="36440"/>
                </a:cubicBezTo>
                <a:cubicBezTo>
                  <a:pt x="0" y="36590"/>
                  <a:pt x="89" y="36736"/>
                  <a:pt x="234" y="36783"/>
                </a:cubicBezTo>
                <a:cubicBezTo>
                  <a:pt x="2130" y="37405"/>
                  <a:pt x="4094" y="37833"/>
                  <a:pt x="6080" y="38095"/>
                </a:cubicBezTo>
                <a:cubicBezTo>
                  <a:pt x="7074" y="38226"/>
                  <a:pt x="8073" y="38312"/>
                  <a:pt x="9079" y="38354"/>
                </a:cubicBezTo>
                <a:cubicBezTo>
                  <a:pt x="9492" y="38368"/>
                  <a:pt x="9907" y="38376"/>
                  <a:pt x="10321" y="38376"/>
                </a:cubicBezTo>
                <a:cubicBezTo>
                  <a:pt x="10911" y="38376"/>
                  <a:pt x="11503" y="38360"/>
                  <a:pt x="12094" y="38331"/>
                </a:cubicBezTo>
                <a:cubicBezTo>
                  <a:pt x="14097" y="38221"/>
                  <a:pt x="16123" y="37973"/>
                  <a:pt x="18100" y="37322"/>
                </a:cubicBezTo>
                <a:cubicBezTo>
                  <a:pt x="19084" y="36994"/>
                  <a:pt x="20050" y="36563"/>
                  <a:pt x="20940" y="35977"/>
                </a:cubicBezTo>
                <a:cubicBezTo>
                  <a:pt x="21838" y="35395"/>
                  <a:pt x="22633" y="34659"/>
                  <a:pt x="23302" y="33811"/>
                </a:cubicBezTo>
                <a:cubicBezTo>
                  <a:pt x="23822" y="33128"/>
                  <a:pt x="24267" y="32366"/>
                  <a:pt x="24561" y="31536"/>
                </a:cubicBezTo>
                <a:cubicBezTo>
                  <a:pt x="24757" y="31472"/>
                  <a:pt x="24952" y="31406"/>
                  <a:pt x="25143" y="31335"/>
                </a:cubicBezTo>
                <a:cubicBezTo>
                  <a:pt x="25630" y="31155"/>
                  <a:pt x="26110" y="30949"/>
                  <a:pt x="26567" y="30730"/>
                </a:cubicBezTo>
                <a:cubicBezTo>
                  <a:pt x="26799" y="30624"/>
                  <a:pt x="27030" y="30515"/>
                  <a:pt x="27257" y="30393"/>
                </a:cubicBezTo>
                <a:cubicBezTo>
                  <a:pt x="27484" y="30272"/>
                  <a:pt x="27715" y="30165"/>
                  <a:pt x="27938" y="30030"/>
                </a:cubicBezTo>
                <a:cubicBezTo>
                  <a:pt x="28837" y="29526"/>
                  <a:pt x="29712" y="28937"/>
                  <a:pt x="30493" y="28212"/>
                </a:cubicBezTo>
                <a:cubicBezTo>
                  <a:pt x="31276" y="27492"/>
                  <a:pt x="31951" y="26624"/>
                  <a:pt x="32436" y="25662"/>
                </a:cubicBezTo>
                <a:cubicBezTo>
                  <a:pt x="32924" y="24699"/>
                  <a:pt x="33233" y="23661"/>
                  <a:pt x="33379" y="22621"/>
                </a:cubicBezTo>
                <a:cubicBezTo>
                  <a:pt x="33670" y="20525"/>
                  <a:pt x="33434" y="18505"/>
                  <a:pt x="33258" y="16547"/>
                </a:cubicBezTo>
                <a:cubicBezTo>
                  <a:pt x="33081" y="14591"/>
                  <a:pt x="32917" y="12651"/>
                  <a:pt x="33273" y="10806"/>
                </a:cubicBezTo>
                <a:cubicBezTo>
                  <a:pt x="33410" y="9878"/>
                  <a:pt x="33747" y="8992"/>
                  <a:pt x="34106" y="8123"/>
                </a:cubicBezTo>
                <a:lnTo>
                  <a:pt x="34424" y="7490"/>
                </a:lnTo>
                <a:cubicBezTo>
                  <a:pt x="34477" y="7385"/>
                  <a:pt x="34528" y="7277"/>
                  <a:pt x="34585" y="7174"/>
                </a:cubicBezTo>
                <a:lnTo>
                  <a:pt x="34772" y="6872"/>
                </a:lnTo>
                <a:lnTo>
                  <a:pt x="35147" y="6267"/>
                </a:lnTo>
                <a:lnTo>
                  <a:pt x="35572" y="5697"/>
                </a:lnTo>
                <a:cubicBezTo>
                  <a:pt x="36711" y="4173"/>
                  <a:pt x="38229" y="2939"/>
                  <a:pt x="39911" y="2035"/>
                </a:cubicBezTo>
                <a:cubicBezTo>
                  <a:pt x="41612" y="1137"/>
                  <a:pt x="43503" y="652"/>
                  <a:pt x="45427" y="622"/>
                </a:cubicBezTo>
                <a:lnTo>
                  <a:pt x="45437" y="622"/>
                </a:lnTo>
                <a:cubicBezTo>
                  <a:pt x="45605" y="619"/>
                  <a:pt x="45740" y="483"/>
                  <a:pt x="45741" y="316"/>
                </a:cubicBezTo>
                <a:cubicBezTo>
                  <a:pt x="45742" y="147"/>
                  <a:pt x="45608" y="9"/>
                  <a:pt x="45440" y="5"/>
                </a:cubicBezTo>
                <a:lnTo>
                  <a:pt x="45440" y="5"/>
                </a:lnTo>
                <a:lnTo>
                  <a:pt x="45441" y="6"/>
                </a:lnTo>
                <a:cubicBezTo>
                  <a:pt x="45322" y="3"/>
                  <a:pt x="45204" y="1"/>
                  <a:pt x="450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 Text 3">
  <p:cSld name="SECTION_TITLE_AND_DESCRIPTION_1_1_4">
    <p:spTree>
      <p:nvGrpSpPr>
        <p:cNvPr id="1" name="Shape 1788"/>
        <p:cNvGrpSpPr/>
        <p:nvPr/>
      </p:nvGrpSpPr>
      <p:grpSpPr>
        <a:xfrm>
          <a:off x="0" y="0"/>
          <a:ext cx="0" cy="0"/>
          <a:chOff x="0" y="0"/>
          <a:chExt cx="0" cy="0"/>
        </a:xfrm>
      </p:grpSpPr>
      <p:grpSp>
        <p:nvGrpSpPr>
          <p:cNvPr id="1789" name="Google Shape;1789;p32"/>
          <p:cNvGrpSpPr/>
          <p:nvPr/>
        </p:nvGrpSpPr>
        <p:grpSpPr>
          <a:xfrm>
            <a:off x="-119100" y="-16593"/>
            <a:ext cx="9382200" cy="5250878"/>
            <a:chOff x="-119100" y="-64178"/>
            <a:chExt cx="9382200" cy="5250878"/>
          </a:xfrm>
        </p:grpSpPr>
        <p:grpSp>
          <p:nvGrpSpPr>
            <p:cNvPr id="1790" name="Google Shape;1790;p32"/>
            <p:cNvGrpSpPr/>
            <p:nvPr/>
          </p:nvGrpSpPr>
          <p:grpSpPr>
            <a:xfrm>
              <a:off x="-119100" y="-57269"/>
              <a:ext cx="9382200" cy="5243970"/>
              <a:chOff x="-83362" y="-66754"/>
              <a:chExt cx="9382200" cy="5243970"/>
            </a:xfrm>
          </p:grpSpPr>
          <p:cxnSp>
            <p:nvCxnSpPr>
              <p:cNvPr id="1791" name="Google Shape;1791;p32"/>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92" name="Google Shape;1792;p32"/>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93" name="Google Shape;1793;p32"/>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94" name="Google Shape;1794;p32"/>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95" name="Google Shape;1795;p32"/>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96" name="Google Shape;1796;p32"/>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97" name="Google Shape;1797;p32"/>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98" name="Google Shape;1798;p32"/>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799" name="Google Shape;1799;p32"/>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00" name="Google Shape;1800;p32"/>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01" name="Google Shape;1801;p32"/>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02" name="Google Shape;1802;p32"/>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03" name="Google Shape;1803;p32"/>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1804" name="Google Shape;1804;p32"/>
            <p:cNvGrpSpPr/>
            <p:nvPr/>
          </p:nvGrpSpPr>
          <p:grpSpPr>
            <a:xfrm>
              <a:off x="212142" y="-64178"/>
              <a:ext cx="8809975" cy="5214627"/>
              <a:chOff x="299872" y="-35537"/>
              <a:chExt cx="8809975" cy="5214627"/>
            </a:xfrm>
          </p:grpSpPr>
          <p:grpSp>
            <p:nvGrpSpPr>
              <p:cNvPr id="1805" name="Google Shape;1805;p32"/>
              <p:cNvGrpSpPr/>
              <p:nvPr/>
            </p:nvGrpSpPr>
            <p:grpSpPr>
              <a:xfrm rot="5400000">
                <a:off x="1669520" y="-1405185"/>
                <a:ext cx="5214627" cy="7953923"/>
                <a:chOff x="-83362" y="-2664949"/>
                <a:chExt cx="9382200" cy="7433573"/>
              </a:xfrm>
            </p:grpSpPr>
            <p:cxnSp>
              <p:nvCxnSpPr>
                <p:cNvPr id="1806" name="Google Shape;1806;p32"/>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07" name="Google Shape;1807;p32"/>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08" name="Google Shape;1808;p32"/>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09" name="Google Shape;1809;p32"/>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10" name="Google Shape;1810;p32"/>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11" name="Google Shape;1811;p32"/>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12" name="Google Shape;1812;p32"/>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13" name="Google Shape;1813;p32"/>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14" name="Google Shape;1814;p32"/>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15" name="Google Shape;1815;p32"/>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16" name="Google Shape;1816;p32"/>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17" name="Google Shape;1817;p32"/>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18" name="Google Shape;1818;p32"/>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19" name="Google Shape;1819;p32"/>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20" name="Google Shape;1820;p32"/>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21" name="Google Shape;1821;p32"/>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22" name="Google Shape;1822;p32"/>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23" name="Google Shape;1823;p32"/>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824" name="Google Shape;1824;p32"/>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1825" name="Google Shape;1825;p32"/>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1826" name="Google Shape;1826;p32"/>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1827" name="Google Shape;1827;p32"/>
          <p:cNvSpPr txBox="1">
            <a:spLocks noGrp="1"/>
          </p:cNvSpPr>
          <p:nvPr>
            <p:ph type="title"/>
          </p:nvPr>
        </p:nvSpPr>
        <p:spPr>
          <a:xfrm>
            <a:off x="819826" y="378000"/>
            <a:ext cx="3844500" cy="1033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800"/>
              <a:buNone/>
              <a:defRPr/>
            </a:lvl2pPr>
            <a:lvl3pPr lvl="2" rtl="0">
              <a:lnSpc>
                <a:spcPct val="100000"/>
              </a:lnSpc>
              <a:spcBef>
                <a:spcPts val="0"/>
              </a:spcBef>
              <a:spcAft>
                <a:spcPts val="0"/>
              </a:spcAft>
              <a:buSzPts val="2800"/>
              <a:buNone/>
              <a:defRPr/>
            </a:lvl3pPr>
            <a:lvl4pPr lvl="3" rtl="0">
              <a:lnSpc>
                <a:spcPct val="100000"/>
              </a:lnSpc>
              <a:spcBef>
                <a:spcPts val="0"/>
              </a:spcBef>
              <a:spcAft>
                <a:spcPts val="0"/>
              </a:spcAft>
              <a:buSzPts val="2800"/>
              <a:buNone/>
              <a:defRPr/>
            </a:lvl4pPr>
            <a:lvl5pPr lvl="4" rtl="0">
              <a:lnSpc>
                <a:spcPct val="100000"/>
              </a:lnSpc>
              <a:spcBef>
                <a:spcPts val="0"/>
              </a:spcBef>
              <a:spcAft>
                <a:spcPts val="0"/>
              </a:spcAft>
              <a:buSzPts val="2800"/>
              <a:buNone/>
              <a:defRPr/>
            </a:lvl5pPr>
            <a:lvl6pPr lvl="5" rtl="0">
              <a:lnSpc>
                <a:spcPct val="100000"/>
              </a:lnSpc>
              <a:spcBef>
                <a:spcPts val="0"/>
              </a:spcBef>
              <a:spcAft>
                <a:spcPts val="0"/>
              </a:spcAft>
              <a:buSzPts val="2800"/>
              <a:buNone/>
              <a:defRPr/>
            </a:lvl6pPr>
            <a:lvl7pPr lvl="6" rtl="0">
              <a:lnSpc>
                <a:spcPct val="100000"/>
              </a:lnSpc>
              <a:spcBef>
                <a:spcPts val="0"/>
              </a:spcBef>
              <a:spcAft>
                <a:spcPts val="0"/>
              </a:spcAft>
              <a:buSzPts val="2800"/>
              <a:buNone/>
              <a:defRPr/>
            </a:lvl7pPr>
            <a:lvl8pPr lvl="7" rtl="0">
              <a:lnSpc>
                <a:spcPct val="100000"/>
              </a:lnSpc>
              <a:spcBef>
                <a:spcPts val="0"/>
              </a:spcBef>
              <a:spcAft>
                <a:spcPts val="0"/>
              </a:spcAft>
              <a:buSzPts val="2800"/>
              <a:buNone/>
              <a:defRPr/>
            </a:lvl8pPr>
            <a:lvl9pPr lvl="8" rtl="0">
              <a:lnSpc>
                <a:spcPct val="100000"/>
              </a:lnSpc>
              <a:spcBef>
                <a:spcPts val="0"/>
              </a:spcBef>
              <a:spcAft>
                <a:spcPts val="0"/>
              </a:spcAft>
              <a:buSzPts val="2800"/>
              <a:buNone/>
              <a:defRPr/>
            </a:lvl9pPr>
          </a:lstStyle>
          <a:p>
            <a:endParaRPr/>
          </a:p>
        </p:txBody>
      </p:sp>
      <p:sp>
        <p:nvSpPr>
          <p:cNvPr id="1828" name="Google Shape;1828;p32"/>
          <p:cNvSpPr txBox="1">
            <a:spLocks noGrp="1"/>
          </p:cNvSpPr>
          <p:nvPr>
            <p:ph type="subTitle" idx="1"/>
          </p:nvPr>
        </p:nvSpPr>
        <p:spPr>
          <a:xfrm>
            <a:off x="2195400" y="2121225"/>
            <a:ext cx="4753200" cy="1919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None/>
              <a:defRPr sz="2400"/>
            </a:lvl1pPr>
            <a:lvl2pPr lvl="1" algn="ctr" rtl="0">
              <a:lnSpc>
                <a:spcPct val="100000"/>
              </a:lnSpc>
              <a:spcBef>
                <a:spcPts val="0"/>
              </a:spcBef>
              <a:spcAft>
                <a:spcPts val="0"/>
              </a:spcAft>
              <a:buSzPts val="2400"/>
              <a:buNone/>
              <a:defRPr sz="2400"/>
            </a:lvl2pPr>
            <a:lvl3pPr lvl="2" algn="ctr" rtl="0">
              <a:lnSpc>
                <a:spcPct val="100000"/>
              </a:lnSpc>
              <a:spcBef>
                <a:spcPts val="0"/>
              </a:spcBef>
              <a:spcAft>
                <a:spcPts val="0"/>
              </a:spcAft>
              <a:buSzPts val="2400"/>
              <a:buNone/>
              <a:defRPr sz="2400"/>
            </a:lvl3pPr>
            <a:lvl4pPr lvl="3" algn="ctr" rtl="0">
              <a:lnSpc>
                <a:spcPct val="100000"/>
              </a:lnSpc>
              <a:spcBef>
                <a:spcPts val="0"/>
              </a:spcBef>
              <a:spcAft>
                <a:spcPts val="0"/>
              </a:spcAft>
              <a:buSzPts val="2400"/>
              <a:buNone/>
              <a:defRPr sz="2400"/>
            </a:lvl4pPr>
            <a:lvl5pPr lvl="4" algn="ctr" rtl="0">
              <a:lnSpc>
                <a:spcPct val="100000"/>
              </a:lnSpc>
              <a:spcBef>
                <a:spcPts val="0"/>
              </a:spcBef>
              <a:spcAft>
                <a:spcPts val="0"/>
              </a:spcAft>
              <a:buSzPts val="2400"/>
              <a:buNone/>
              <a:defRPr sz="2400"/>
            </a:lvl5pPr>
            <a:lvl6pPr lvl="5" algn="ctr" rtl="0">
              <a:lnSpc>
                <a:spcPct val="100000"/>
              </a:lnSpc>
              <a:spcBef>
                <a:spcPts val="0"/>
              </a:spcBef>
              <a:spcAft>
                <a:spcPts val="0"/>
              </a:spcAft>
              <a:buSzPts val="2400"/>
              <a:buNone/>
              <a:defRPr sz="2400"/>
            </a:lvl6pPr>
            <a:lvl7pPr lvl="6" algn="ctr" rtl="0">
              <a:lnSpc>
                <a:spcPct val="100000"/>
              </a:lnSpc>
              <a:spcBef>
                <a:spcPts val="0"/>
              </a:spcBef>
              <a:spcAft>
                <a:spcPts val="0"/>
              </a:spcAft>
              <a:buSzPts val="2400"/>
              <a:buNone/>
              <a:defRPr sz="2400"/>
            </a:lvl7pPr>
            <a:lvl8pPr lvl="7" algn="ctr" rtl="0">
              <a:lnSpc>
                <a:spcPct val="100000"/>
              </a:lnSpc>
              <a:spcBef>
                <a:spcPts val="0"/>
              </a:spcBef>
              <a:spcAft>
                <a:spcPts val="0"/>
              </a:spcAft>
              <a:buSzPts val="2400"/>
              <a:buNone/>
              <a:defRPr sz="2400"/>
            </a:lvl8pPr>
            <a:lvl9pPr lvl="8" algn="ctr" rtl="0">
              <a:lnSpc>
                <a:spcPct val="100000"/>
              </a:lnSpc>
              <a:spcBef>
                <a:spcPts val="0"/>
              </a:spcBef>
              <a:spcAft>
                <a:spcPts val="0"/>
              </a:spcAft>
              <a:buSzPts val="2400"/>
              <a:buNone/>
              <a:defRPr sz="2400"/>
            </a:lvl9pPr>
          </a:lstStyle>
          <a:p>
            <a:endParaRPr/>
          </a:p>
        </p:txBody>
      </p:sp>
      <p:grpSp>
        <p:nvGrpSpPr>
          <p:cNvPr id="1829" name="Google Shape;1829;p32"/>
          <p:cNvGrpSpPr/>
          <p:nvPr/>
        </p:nvGrpSpPr>
        <p:grpSpPr>
          <a:xfrm rot="7199944">
            <a:off x="8752305" y="857774"/>
            <a:ext cx="1040619" cy="1909854"/>
            <a:chOff x="1986275" y="390525"/>
            <a:chExt cx="791925" cy="1453425"/>
          </a:xfrm>
        </p:grpSpPr>
        <p:sp>
          <p:nvSpPr>
            <p:cNvPr id="1830" name="Google Shape;1830;p32"/>
            <p:cNvSpPr/>
            <p:nvPr/>
          </p:nvSpPr>
          <p:spPr>
            <a:xfrm>
              <a:off x="1986275" y="415100"/>
              <a:ext cx="784925" cy="1428475"/>
            </a:xfrm>
            <a:custGeom>
              <a:avLst/>
              <a:gdLst/>
              <a:ahLst/>
              <a:cxnLst/>
              <a:rect l="l" t="t" r="r" b="b"/>
              <a:pathLst>
                <a:path w="31397" h="57139" extrusionOk="0">
                  <a:moveTo>
                    <a:pt x="12414" y="0"/>
                  </a:moveTo>
                  <a:cubicBezTo>
                    <a:pt x="12401" y="0"/>
                    <a:pt x="12387" y="1"/>
                    <a:pt x="12373" y="2"/>
                  </a:cubicBezTo>
                  <a:cubicBezTo>
                    <a:pt x="12371" y="2"/>
                    <a:pt x="12368" y="2"/>
                    <a:pt x="12366" y="2"/>
                  </a:cubicBezTo>
                  <a:cubicBezTo>
                    <a:pt x="12319" y="2"/>
                    <a:pt x="12274" y="13"/>
                    <a:pt x="12233" y="34"/>
                  </a:cubicBezTo>
                  <a:lnTo>
                    <a:pt x="8933" y="1531"/>
                  </a:lnTo>
                  <a:lnTo>
                    <a:pt x="6263" y="2741"/>
                  </a:lnTo>
                  <a:lnTo>
                    <a:pt x="299" y="5448"/>
                  </a:lnTo>
                  <a:lnTo>
                    <a:pt x="294" y="5450"/>
                  </a:lnTo>
                  <a:cubicBezTo>
                    <a:pt x="250" y="5470"/>
                    <a:pt x="211" y="5499"/>
                    <a:pt x="178" y="5534"/>
                  </a:cubicBezTo>
                  <a:cubicBezTo>
                    <a:pt x="41" y="5663"/>
                    <a:pt x="1" y="5864"/>
                    <a:pt x="77" y="6035"/>
                  </a:cubicBezTo>
                  <a:lnTo>
                    <a:pt x="103" y="6090"/>
                  </a:lnTo>
                  <a:cubicBezTo>
                    <a:pt x="106" y="6098"/>
                    <a:pt x="108" y="6106"/>
                    <a:pt x="111" y="6114"/>
                  </a:cubicBezTo>
                  <a:lnTo>
                    <a:pt x="144" y="6184"/>
                  </a:lnTo>
                  <a:lnTo>
                    <a:pt x="282" y="6488"/>
                  </a:lnTo>
                  <a:cubicBezTo>
                    <a:pt x="290" y="6498"/>
                    <a:pt x="298" y="6510"/>
                    <a:pt x="307" y="6520"/>
                  </a:cubicBezTo>
                  <a:lnTo>
                    <a:pt x="19763" y="47029"/>
                  </a:lnTo>
                  <a:cubicBezTo>
                    <a:pt x="19808" y="47124"/>
                    <a:pt x="19877" y="47205"/>
                    <a:pt x="19965" y="47263"/>
                  </a:cubicBezTo>
                  <a:cubicBezTo>
                    <a:pt x="19973" y="47269"/>
                    <a:pt x="19983" y="47271"/>
                    <a:pt x="19992" y="47276"/>
                  </a:cubicBezTo>
                  <a:lnTo>
                    <a:pt x="21807" y="49026"/>
                  </a:lnTo>
                  <a:lnTo>
                    <a:pt x="22077" y="49286"/>
                  </a:lnTo>
                  <a:lnTo>
                    <a:pt x="23001" y="50177"/>
                  </a:lnTo>
                  <a:lnTo>
                    <a:pt x="23550" y="50706"/>
                  </a:lnTo>
                  <a:lnTo>
                    <a:pt x="24223" y="51356"/>
                  </a:lnTo>
                  <a:lnTo>
                    <a:pt x="24655" y="51772"/>
                  </a:lnTo>
                  <a:lnTo>
                    <a:pt x="25141" y="52241"/>
                  </a:lnTo>
                  <a:cubicBezTo>
                    <a:pt x="25362" y="52454"/>
                    <a:pt x="25582" y="52666"/>
                    <a:pt x="25802" y="52877"/>
                  </a:cubicBezTo>
                  <a:lnTo>
                    <a:pt x="26343" y="53400"/>
                  </a:lnTo>
                  <a:lnTo>
                    <a:pt x="27691" y="54700"/>
                  </a:lnTo>
                  <a:lnTo>
                    <a:pt x="28191" y="55182"/>
                  </a:lnTo>
                  <a:lnTo>
                    <a:pt x="28382" y="55366"/>
                  </a:lnTo>
                  <a:lnTo>
                    <a:pt x="28683" y="55657"/>
                  </a:lnTo>
                  <a:lnTo>
                    <a:pt x="29710" y="56647"/>
                  </a:lnTo>
                  <a:lnTo>
                    <a:pt x="29864" y="56796"/>
                  </a:lnTo>
                  <a:lnTo>
                    <a:pt x="29891" y="56822"/>
                  </a:lnTo>
                  <a:lnTo>
                    <a:pt x="29944" y="56873"/>
                  </a:lnTo>
                  <a:cubicBezTo>
                    <a:pt x="30045" y="56972"/>
                    <a:pt x="30165" y="57047"/>
                    <a:pt x="30299" y="57093"/>
                  </a:cubicBezTo>
                  <a:cubicBezTo>
                    <a:pt x="30339" y="57107"/>
                    <a:pt x="30379" y="57118"/>
                    <a:pt x="30422" y="57126"/>
                  </a:cubicBezTo>
                  <a:cubicBezTo>
                    <a:pt x="30469" y="57134"/>
                    <a:pt x="30516" y="57138"/>
                    <a:pt x="30564" y="57138"/>
                  </a:cubicBezTo>
                  <a:cubicBezTo>
                    <a:pt x="30638" y="57138"/>
                    <a:pt x="30713" y="57128"/>
                    <a:pt x="30785" y="57107"/>
                  </a:cubicBezTo>
                  <a:cubicBezTo>
                    <a:pt x="30862" y="57086"/>
                    <a:pt x="30935" y="57053"/>
                    <a:pt x="31002" y="57009"/>
                  </a:cubicBezTo>
                  <a:cubicBezTo>
                    <a:pt x="31237" y="56857"/>
                    <a:pt x="31396" y="56579"/>
                    <a:pt x="31380" y="56222"/>
                  </a:cubicBezTo>
                  <a:lnTo>
                    <a:pt x="31357" y="55748"/>
                  </a:lnTo>
                  <a:lnTo>
                    <a:pt x="31260" y="53740"/>
                  </a:lnTo>
                  <a:lnTo>
                    <a:pt x="30712" y="42359"/>
                  </a:lnTo>
                  <a:cubicBezTo>
                    <a:pt x="30711" y="42341"/>
                    <a:pt x="30705" y="42327"/>
                    <a:pt x="30704" y="42311"/>
                  </a:cubicBezTo>
                  <a:cubicBezTo>
                    <a:pt x="30718" y="42206"/>
                    <a:pt x="30703" y="42100"/>
                    <a:pt x="30660" y="42002"/>
                  </a:cubicBezTo>
                  <a:lnTo>
                    <a:pt x="13030" y="750"/>
                  </a:lnTo>
                  <a:cubicBezTo>
                    <a:pt x="13025" y="736"/>
                    <a:pt x="13027" y="723"/>
                    <a:pt x="13020" y="708"/>
                  </a:cubicBezTo>
                  <a:lnTo>
                    <a:pt x="12882" y="404"/>
                  </a:lnTo>
                  <a:lnTo>
                    <a:pt x="12853" y="334"/>
                  </a:lnTo>
                  <a:cubicBezTo>
                    <a:pt x="12849" y="326"/>
                    <a:pt x="12844" y="319"/>
                    <a:pt x="12841" y="311"/>
                  </a:cubicBezTo>
                  <a:lnTo>
                    <a:pt x="12816" y="257"/>
                  </a:lnTo>
                  <a:cubicBezTo>
                    <a:pt x="12743" y="99"/>
                    <a:pt x="12586" y="0"/>
                    <a:pt x="1241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32"/>
            <p:cNvSpPr/>
            <p:nvPr/>
          </p:nvSpPr>
          <p:spPr>
            <a:xfrm>
              <a:off x="2489200" y="1424300"/>
              <a:ext cx="286775" cy="419625"/>
            </a:xfrm>
            <a:custGeom>
              <a:avLst/>
              <a:gdLst/>
              <a:ahLst/>
              <a:cxnLst/>
              <a:rect l="l" t="t" r="r" b="b"/>
              <a:pathLst>
                <a:path w="11471" h="16785" extrusionOk="0">
                  <a:moveTo>
                    <a:pt x="7102" y="1"/>
                  </a:moveTo>
                  <a:cubicBezTo>
                    <a:pt x="6877" y="1"/>
                    <a:pt x="6653" y="12"/>
                    <a:pt x="6430" y="35"/>
                  </a:cubicBezTo>
                  <a:cubicBezTo>
                    <a:pt x="3832" y="302"/>
                    <a:pt x="1623" y="2084"/>
                    <a:pt x="470" y="4584"/>
                  </a:cubicBezTo>
                  <a:cubicBezTo>
                    <a:pt x="220" y="5124"/>
                    <a:pt x="1" y="5793"/>
                    <a:pt x="430" y="6261"/>
                  </a:cubicBezTo>
                  <a:lnTo>
                    <a:pt x="9822" y="16480"/>
                  </a:lnTo>
                  <a:cubicBezTo>
                    <a:pt x="10014" y="16690"/>
                    <a:pt x="10249" y="16784"/>
                    <a:pt x="10475" y="16784"/>
                  </a:cubicBezTo>
                  <a:cubicBezTo>
                    <a:pt x="10899" y="16784"/>
                    <a:pt x="11288" y="16451"/>
                    <a:pt x="11295" y="15917"/>
                  </a:cubicBezTo>
                  <a:lnTo>
                    <a:pt x="11463" y="2039"/>
                  </a:lnTo>
                  <a:cubicBezTo>
                    <a:pt x="11471" y="1458"/>
                    <a:pt x="11004" y="1172"/>
                    <a:pt x="10597" y="928"/>
                  </a:cubicBezTo>
                  <a:cubicBezTo>
                    <a:pt x="10171" y="672"/>
                    <a:pt x="9726" y="485"/>
                    <a:pt x="9265" y="340"/>
                  </a:cubicBezTo>
                  <a:cubicBezTo>
                    <a:pt x="8552" y="116"/>
                    <a:pt x="7822" y="1"/>
                    <a:pt x="710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32"/>
            <p:cNvSpPr/>
            <p:nvPr/>
          </p:nvSpPr>
          <p:spPr>
            <a:xfrm>
              <a:off x="2489200" y="1470675"/>
              <a:ext cx="244525" cy="334225"/>
            </a:xfrm>
            <a:custGeom>
              <a:avLst/>
              <a:gdLst/>
              <a:ahLst/>
              <a:cxnLst/>
              <a:rect l="l" t="t" r="r" b="b"/>
              <a:pathLst>
                <a:path w="9781" h="13369" extrusionOk="0">
                  <a:moveTo>
                    <a:pt x="2453" y="0"/>
                  </a:moveTo>
                  <a:cubicBezTo>
                    <a:pt x="1636" y="740"/>
                    <a:pt x="958" y="1670"/>
                    <a:pt x="470" y="2729"/>
                  </a:cubicBezTo>
                  <a:cubicBezTo>
                    <a:pt x="220" y="3269"/>
                    <a:pt x="1" y="3938"/>
                    <a:pt x="430" y="4406"/>
                  </a:cubicBezTo>
                  <a:lnTo>
                    <a:pt x="8666" y="13368"/>
                  </a:lnTo>
                  <a:lnTo>
                    <a:pt x="7587" y="12194"/>
                  </a:lnTo>
                  <a:lnTo>
                    <a:pt x="7587" y="12194"/>
                  </a:lnTo>
                  <a:cubicBezTo>
                    <a:pt x="7608" y="12194"/>
                    <a:pt x="7630" y="12194"/>
                    <a:pt x="7651" y="12194"/>
                  </a:cubicBezTo>
                  <a:cubicBezTo>
                    <a:pt x="8382" y="12194"/>
                    <a:pt x="9107" y="12048"/>
                    <a:pt x="9780" y="11763"/>
                  </a:cubicBezTo>
                  <a:cubicBezTo>
                    <a:pt x="6927" y="8179"/>
                    <a:pt x="4471" y="4183"/>
                    <a:pt x="2453"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32"/>
            <p:cNvSpPr/>
            <p:nvPr/>
          </p:nvSpPr>
          <p:spPr>
            <a:xfrm>
              <a:off x="2678900" y="1739500"/>
              <a:ext cx="93675" cy="104425"/>
            </a:xfrm>
            <a:custGeom>
              <a:avLst/>
              <a:gdLst/>
              <a:ahLst/>
              <a:cxnLst/>
              <a:rect l="l" t="t" r="r" b="b"/>
              <a:pathLst>
                <a:path w="3747" h="4177" extrusionOk="0">
                  <a:moveTo>
                    <a:pt x="3747" y="1"/>
                  </a:moveTo>
                  <a:lnTo>
                    <a:pt x="3747" y="1"/>
                  </a:lnTo>
                  <a:cubicBezTo>
                    <a:pt x="3324" y="392"/>
                    <a:pt x="2843" y="715"/>
                    <a:pt x="2319" y="956"/>
                  </a:cubicBezTo>
                  <a:cubicBezTo>
                    <a:pt x="1613" y="1279"/>
                    <a:pt x="838" y="1441"/>
                    <a:pt x="47" y="1441"/>
                  </a:cubicBezTo>
                  <a:cubicBezTo>
                    <a:pt x="32" y="1441"/>
                    <a:pt x="16" y="1441"/>
                    <a:pt x="0" y="1441"/>
                  </a:cubicBezTo>
                  <a:lnTo>
                    <a:pt x="0" y="1441"/>
                  </a:lnTo>
                  <a:lnTo>
                    <a:pt x="2234" y="3872"/>
                  </a:lnTo>
                  <a:cubicBezTo>
                    <a:pt x="2426" y="4082"/>
                    <a:pt x="2661" y="4176"/>
                    <a:pt x="2887" y="4176"/>
                  </a:cubicBezTo>
                  <a:cubicBezTo>
                    <a:pt x="3311" y="4176"/>
                    <a:pt x="3700" y="3843"/>
                    <a:pt x="3707" y="3309"/>
                  </a:cubicBezTo>
                  <a:lnTo>
                    <a:pt x="374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32"/>
            <p:cNvSpPr/>
            <p:nvPr/>
          </p:nvSpPr>
          <p:spPr>
            <a:xfrm>
              <a:off x="2064050" y="390575"/>
              <a:ext cx="714150" cy="1193175"/>
            </a:xfrm>
            <a:custGeom>
              <a:avLst/>
              <a:gdLst/>
              <a:ahLst/>
              <a:cxnLst/>
              <a:rect l="l" t="t" r="r" b="b"/>
              <a:pathLst>
                <a:path w="28566" h="47727" extrusionOk="0">
                  <a:moveTo>
                    <a:pt x="12712" y="0"/>
                  </a:moveTo>
                  <a:cubicBezTo>
                    <a:pt x="12666" y="0"/>
                    <a:pt x="12620" y="8"/>
                    <a:pt x="12576" y="25"/>
                  </a:cubicBezTo>
                  <a:lnTo>
                    <a:pt x="332" y="4711"/>
                  </a:lnTo>
                  <a:cubicBezTo>
                    <a:pt x="100" y="4800"/>
                    <a:pt x="0" y="5095"/>
                    <a:pt x="110" y="5364"/>
                  </a:cubicBezTo>
                  <a:lnTo>
                    <a:pt x="17259" y="47389"/>
                  </a:lnTo>
                  <a:cubicBezTo>
                    <a:pt x="17350" y="47612"/>
                    <a:pt x="17537" y="47726"/>
                    <a:pt x="17714" y="47726"/>
                  </a:cubicBezTo>
                  <a:cubicBezTo>
                    <a:pt x="17877" y="47726"/>
                    <a:pt x="18031" y="47629"/>
                    <a:pt x="18093" y="47430"/>
                  </a:cubicBezTo>
                  <a:lnTo>
                    <a:pt x="19098" y="44205"/>
                  </a:lnTo>
                  <a:cubicBezTo>
                    <a:pt x="19205" y="43860"/>
                    <a:pt x="19484" y="43667"/>
                    <a:pt x="19788" y="43667"/>
                  </a:cubicBezTo>
                  <a:cubicBezTo>
                    <a:pt x="19967" y="43667"/>
                    <a:pt x="20155" y="43735"/>
                    <a:pt x="20322" y="43877"/>
                  </a:cubicBezTo>
                  <a:lnTo>
                    <a:pt x="22235" y="45508"/>
                  </a:lnTo>
                  <a:cubicBezTo>
                    <a:pt x="22403" y="45651"/>
                    <a:pt x="22590" y="45717"/>
                    <a:pt x="22768" y="45717"/>
                  </a:cubicBezTo>
                  <a:cubicBezTo>
                    <a:pt x="23122" y="45717"/>
                    <a:pt x="23440" y="45455"/>
                    <a:pt x="23494" y="45018"/>
                  </a:cubicBezTo>
                  <a:lnTo>
                    <a:pt x="23830" y="42326"/>
                  </a:lnTo>
                  <a:cubicBezTo>
                    <a:pt x="23884" y="41895"/>
                    <a:pt x="24198" y="41626"/>
                    <a:pt x="24555" y="41626"/>
                  </a:cubicBezTo>
                  <a:cubicBezTo>
                    <a:pt x="24698" y="41626"/>
                    <a:pt x="24847" y="41669"/>
                    <a:pt x="24990" y="41762"/>
                  </a:cubicBezTo>
                  <a:lnTo>
                    <a:pt x="27831" y="43607"/>
                  </a:lnTo>
                  <a:cubicBezTo>
                    <a:pt x="27913" y="43659"/>
                    <a:pt x="27995" y="43683"/>
                    <a:pt x="28072" y="43683"/>
                  </a:cubicBezTo>
                  <a:cubicBezTo>
                    <a:pt x="28351" y="43683"/>
                    <a:pt x="28565" y="43378"/>
                    <a:pt x="28440" y="43029"/>
                  </a:cubicBezTo>
                  <a:lnTo>
                    <a:pt x="13177" y="363"/>
                  </a:lnTo>
                  <a:cubicBezTo>
                    <a:pt x="13097" y="142"/>
                    <a:pt x="12905" y="0"/>
                    <a:pt x="127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32"/>
            <p:cNvSpPr/>
            <p:nvPr/>
          </p:nvSpPr>
          <p:spPr>
            <a:xfrm>
              <a:off x="2064050" y="475400"/>
              <a:ext cx="491725" cy="1108350"/>
            </a:xfrm>
            <a:custGeom>
              <a:avLst/>
              <a:gdLst/>
              <a:ahLst/>
              <a:cxnLst/>
              <a:rect l="l" t="t" r="r" b="b"/>
              <a:pathLst>
                <a:path w="19669" h="44334" extrusionOk="0">
                  <a:moveTo>
                    <a:pt x="3776" y="1"/>
                  </a:moveTo>
                  <a:lnTo>
                    <a:pt x="332" y="1318"/>
                  </a:lnTo>
                  <a:cubicBezTo>
                    <a:pt x="100" y="1407"/>
                    <a:pt x="0" y="1702"/>
                    <a:pt x="110" y="1971"/>
                  </a:cubicBezTo>
                  <a:lnTo>
                    <a:pt x="17259" y="43996"/>
                  </a:lnTo>
                  <a:cubicBezTo>
                    <a:pt x="17350" y="44219"/>
                    <a:pt x="17537" y="44333"/>
                    <a:pt x="17714" y="44333"/>
                  </a:cubicBezTo>
                  <a:cubicBezTo>
                    <a:pt x="17877" y="44333"/>
                    <a:pt x="18032" y="44236"/>
                    <a:pt x="18093" y="44038"/>
                  </a:cubicBezTo>
                  <a:lnTo>
                    <a:pt x="19097" y="40813"/>
                  </a:lnTo>
                  <a:cubicBezTo>
                    <a:pt x="19190" y="40513"/>
                    <a:pt x="19413" y="40331"/>
                    <a:pt x="19669" y="40287"/>
                  </a:cubicBezTo>
                  <a:lnTo>
                    <a:pt x="3776"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32"/>
            <p:cNvSpPr/>
            <p:nvPr/>
          </p:nvSpPr>
          <p:spPr>
            <a:xfrm>
              <a:off x="2293825" y="390575"/>
              <a:ext cx="484375" cy="1092125"/>
            </a:xfrm>
            <a:custGeom>
              <a:avLst/>
              <a:gdLst/>
              <a:ahLst/>
              <a:cxnLst/>
              <a:rect l="l" t="t" r="r" b="b"/>
              <a:pathLst>
                <a:path w="19375" h="43685" extrusionOk="0">
                  <a:moveTo>
                    <a:pt x="3521" y="0"/>
                  </a:moveTo>
                  <a:cubicBezTo>
                    <a:pt x="3475" y="0"/>
                    <a:pt x="3429" y="8"/>
                    <a:pt x="3385" y="25"/>
                  </a:cubicBezTo>
                  <a:lnTo>
                    <a:pt x="1" y="1321"/>
                  </a:lnTo>
                  <a:lnTo>
                    <a:pt x="15216" y="41644"/>
                  </a:lnTo>
                  <a:cubicBezTo>
                    <a:pt x="15264" y="41634"/>
                    <a:pt x="15314" y="41629"/>
                    <a:pt x="15364" y="41629"/>
                  </a:cubicBezTo>
                  <a:cubicBezTo>
                    <a:pt x="15507" y="41629"/>
                    <a:pt x="15657" y="41671"/>
                    <a:pt x="15799" y="41763"/>
                  </a:cubicBezTo>
                  <a:lnTo>
                    <a:pt x="18639" y="43609"/>
                  </a:lnTo>
                  <a:cubicBezTo>
                    <a:pt x="18721" y="43661"/>
                    <a:pt x="18803" y="43685"/>
                    <a:pt x="18880" y="43685"/>
                  </a:cubicBezTo>
                  <a:cubicBezTo>
                    <a:pt x="19159" y="43685"/>
                    <a:pt x="19374" y="43380"/>
                    <a:pt x="19249" y="43030"/>
                  </a:cubicBezTo>
                  <a:lnTo>
                    <a:pt x="3985" y="363"/>
                  </a:lnTo>
                  <a:cubicBezTo>
                    <a:pt x="3906" y="142"/>
                    <a:pt x="3714" y="0"/>
                    <a:pt x="352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32"/>
            <p:cNvSpPr/>
            <p:nvPr/>
          </p:nvSpPr>
          <p:spPr>
            <a:xfrm>
              <a:off x="2678900" y="1764750"/>
              <a:ext cx="92800" cy="79200"/>
            </a:xfrm>
            <a:custGeom>
              <a:avLst/>
              <a:gdLst/>
              <a:ahLst/>
              <a:cxnLst/>
              <a:rect l="l" t="t" r="r" b="b"/>
              <a:pathLst>
                <a:path w="3712" h="3168" extrusionOk="0">
                  <a:moveTo>
                    <a:pt x="2192" y="0"/>
                  </a:moveTo>
                  <a:cubicBezTo>
                    <a:pt x="1519" y="285"/>
                    <a:pt x="794" y="431"/>
                    <a:pt x="64" y="431"/>
                  </a:cubicBezTo>
                  <a:cubicBezTo>
                    <a:pt x="43" y="431"/>
                    <a:pt x="21" y="431"/>
                    <a:pt x="0" y="431"/>
                  </a:cubicBezTo>
                  <a:lnTo>
                    <a:pt x="0" y="431"/>
                  </a:lnTo>
                  <a:lnTo>
                    <a:pt x="1078" y="1605"/>
                  </a:lnTo>
                  <a:lnTo>
                    <a:pt x="1212" y="1749"/>
                  </a:lnTo>
                  <a:lnTo>
                    <a:pt x="1241" y="1782"/>
                  </a:lnTo>
                  <a:lnTo>
                    <a:pt x="1382" y="1935"/>
                  </a:lnTo>
                  <a:lnTo>
                    <a:pt x="1767" y="2354"/>
                  </a:lnTo>
                  <a:lnTo>
                    <a:pt x="1861" y="2458"/>
                  </a:lnTo>
                  <a:lnTo>
                    <a:pt x="1936" y="2540"/>
                  </a:lnTo>
                  <a:lnTo>
                    <a:pt x="2158" y="2781"/>
                  </a:lnTo>
                  <a:lnTo>
                    <a:pt x="2184" y="2809"/>
                  </a:lnTo>
                  <a:lnTo>
                    <a:pt x="2234" y="2863"/>
                  </a:lnTo>
                  <a:cubicBezTo>
                    <a:pt x="2426" y="3073"/>
                    <a:pt x="2661" y="3167"/>
                    <a:pt x="2886" y="3167"/>
                  </a:cubicBezTo>
                  <a:cubicBezTo>
                    <a:pt x="3310" y="3167"/>
                    <a:pt x="3699" y="2833"/>
                    <a:pt x="3707" y="2300"/>
                  </a:cubicBezTo>
                  <a:lnTo>
                    <a:pt x="3712" y="1826"/>
                  </a:lnTo>
                  <a:cubicBezTo>
                    <a:pt x="3194" y="1230"/>
                    <a:pt x="2688" y="621"/>
                    <a:pt x="2192"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32"/>
            <p:cNvSpPr/>
            <p:nvPr/>
          </p:nvSpPr>
          <p:spPr>
            <a:xfrm>
              <a:off x="2063850" y="390525"/>
              <a:ext cx="335425" cy="150875"/>
            </a:xfrm>
            <a:custGeom>
              <a:avLst/>
              <a:gdLst/>
              <a:ahLst/>
              <a:cxnLst/>
              <a:rect l="l" t="t" r="r" b="b"/>
              <a:pathLst>
                <a:path w="13417" h="6035" extrusionOk="0">
                  <a:moveTo>
                    <a:pt x="12736" y="0"/>
                  </a:moveTo>
                  <a:cubicBezTo>
                    <a:pt x="12684" y="0"/>
                    <a:pt x="12630" y="10"/>
                    <a:pt x="12578" y="30"/>
                  </a:cubicBezTo>
                  <a:lnTo>
                    <a:pt x="345" y="4711"/>
                  </a:lnTo>
                  <a:cubicBezTo>
                    <a:pt x="116" y="4799"/>
                    <a:pt x="1" y="5057"/>
                    <a:pt x="88" y="5285"/>
                  </a:cubicBezTo>
                  <a:lnTo>
                    <a:pt x="266" y="5749"/>
                  </a:lnTo>
                  <a:cubicBezTo>
                    <a:pt x="334" y="5926"/>
                    <a:pt x="502" y="6034"/>
                    <a:pt x="681" y="6034"/>
                  </a:cubicBezTo>
                  <a:cubicBezTo>
                    <a:pt x="734" y="6034"/>
                    <a:pt x="788" y="6025"/>
                    <a:pt x="840" y="6004"/>
                  </a:cubicBezTo>
                  <a:lnTo>
                    <a:pt x="13073" y="1323"/>
                  </a:lnTo>
                  <a:cubicBezTo>
                    <a:pt x="13302" y="1234"/>
                    <a:pt x="13417" y="977"/>
                    <a:pt x="13329" y="749"/>
                  </a:cubicBezTo>
                  <a:lnTo>
                    <a:pt x="13151" y="285"/>
                  </a:lnTo>
                  <a:cubicBezTo>
                    <a:pt x="13083" y="109"/>
                    <a:pt x="12915" y="0"/>
                    <a:pt x="127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39" name="Google Shape;1839;p32"/>
          <p:cNvGrpSpPr/>
          <p:nvPr/>
        </p:nvGrpSpPr>
        <p:grpSpPr>
          <a:xfrm>
            <a:off x="177050" y="3555090"/>
            <a:ext cx="340786" cy="570834"/>
            <a:chOff x="2002900" y="3914700"/>
            <a:chExt cx="259350" cy="434425"/>
          </a:xfrm>
        </p:grpSpPr>
        <p:sp>
          <p:nvSpPr>
            <p:cNvPr id="1840" name="Google Shape;1840;p32"/>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32"/>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2" name="Google Shape;1842;p32"/>
          <p:cNvGrpSpPr/>
          <p:nvPr/>
        </p:nvGrpSpPr>
        <p:grpSpPr>
          <a:xfrm>
            <a:off x="321514" y="4238681"/>
            <a:ext cx="354386" cy="578521"/>
            <a:chOff x="2254100" y="3662800"/>
            <a:chExt cx="269700" cy="440275"/>
          </a:xfrm>
        </p:grpSpPr>
        <p:sp>
          <p:nvSpPr>
            <p:cNvPr id="1843" name="Google Shape;1843;p32"/>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32"/>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5" name="Google Shape;1845;p32"/>
          <p:cNvGrpSpPr/>
          <p:nvPr/>
        </p:nvGrpSpPr>
        <p:grpSpPr>
          <a:xfrm rot="-1793390">
            <a:off x="7580484" y="-947456"/>
            <a:ext cx="1516561" cy="2882508"/>
            <a:chOff x="4949150" y="3435000"/>
            <a:chExt cx="1154175" cy="2193725"/>
          </a:xfrm>
        </p:grpSpPr>
        <p:sp>
          <p:nvSpPr>
            <p:cNvPr id="1846" name="Google Shape;1846;p32"/>
            <p:cNvSpPr/>
            <p:nvPr/>
          </p:nvSpPr>
          <p:spPr>
            <a:xfrm>
              <a:off x="4959775" y="3435000"/>
              <a:ext cx="1143550" cy="959400"/>
            </a:xfrm>
            <a:custGeom>
              <a:avLst/>
              <a:gdLst/>
              <a:ahLst/>
              <a:cxnLst/>
              <a:rect l="l" t="t" r="r" b="b"/>
              <a:pathLst>
                <a:path w="45742" h="38376" extrusionOk="0">
                  <a:moveTo>
                    <a:pt x="19361" y="24932"/>
                  </a:moveTo>
                  <a:cubicBezTo>
                    <a:pt x="19465" y="24932"/>
                    <a:pt x="19570" y="24937"/>
                    <a:pt x="19673" y="24944"/>
                  </a:cubicBezTo>
                  <a:cubicBezTo>
                    <a:pt x="20499" y="24997"/>
                    <a:pt x="21223" y="25325"/>
                    <a:pt x="21842" y="25875"/>
                  </a:cubicBezTo>
                  <a:cubicBezTo>
                    <a:pt x="22439" y="26436"/>
                    <a:pt x="22908" y="27180"/>
                    <a:pt x="23139" y="27996"/>
                  </a:cubicBezTo>
                  <a:cubicBezTo>
                    <a:pt x="23371" y="28729"/>
                    <a:pt x="23389" y="29503"/>
                    <a:pt x="23242" y="30263"/>
                  </a:cubicBezTo>
                  <a:cubicBezTo>
                    <a:pt x="22805" y="30365"/>
                    <a:pt x="22364" y="30438"/>
                    <a:pt x="21919" y="30483"/>
                  </a:cubicBezTo>
                  <a:cubicBezTo>
                    <a:pt x="21641" y="30509"/>
                    <a:pt x="21364" y="30524"/>
                    <a:pt x="21089" y="30524"/>
                  </a:cubicBezTo>
                  <a:cubicBezTo>
                    <a:pt x="20466" y="30524"/>
                    <a:pt x="19852" y="30452"/>
                    <a:pt x="19264" y="30296"/>
                  </a:cubicBezTo>
                  <a:cubicBezTo>
                    <a:pt x="18414" y="30070"/>
                    <a:pt x="17582" y="29685"/>
                    <a:pt x="16974" y="29149"/>
                  </a:cubicBezTo>
                  <a:cubicBezTo>
                    <a:pt x="16663" y="28887"/>
                    <a:pt x="16429" y="28580"/>
                    <a:pt x="16290" y="28259"/>
                  </a:cubicBezTo>
                  <a:cubicBezTo>
                    <a:pt x="16156" y="27938"/>
                    <a:pt x="16077" y="27605"/>
                    <a:pt x="16138" y="27244"/>
                  </a:cubicBezTo>
                  <a:cubicBezTo>
                    <a:pt x="16220" y="26485"/>
                    <a:pt x="16634" y="25875"/>
                    <a:pt x="17314" y="25469"/>
                  </a:cubicBezTo>
                  <a:cubicBezTo>
                    <a:pt x="17899" y="25115"/>
                    <a:pt x="18637" y="24932"/>
                    <a:pt x="19361" y="24932"/>
                  </a:cubicBezTo>
                  <a:close/>
                  <a:moveTo>
                    <a:pt x="45087" y="1"/>
                  </a:moveTo>
                  <a:cubicBezTo>
                    <a:pt x="43175" y="1"/>
                    <a:pt x="41253" y="430"/>
                    <a:pt x="39532" y="1282"/>
                  </a:cubicBezTo>
                  <a:cubicBezTo>
                    <a:pt x="37709" y="2187"/>
                    <a:pt x="36046" y="3454"/>
                    <a:pt x="34765" y="5058"/>
                  </a:cubicBezTo>
                  <a:lnTo>
                    <a:pt x="34286" y="5662"/>
                  </a:lnTo>
                  <a:lnTo>
                    <a:pt x="33860" y="6304"/>
                  </a:lnTo>
                  <a:lnTo>
                    <a:pt x="33647" y="6625"/>
                  </a:lnTo>
                  <a:cubicBezTo>
                    <a:pt x="33581" y="6737"/>
                    <a:pt x="33522" y="6851"/>
                    <a:pt x="33460" y="6964"/>
                  </a:cubicBezTo>
                  <a:lnTo>
                    <a:pt x="33091" y="7644"/>
                  </a:lnTo>
                  <a:cubicBezTo>
                    <a:pt x="32665" y="8582"/>
                    <a:pt x="32288" y="9557"/>
                    <a:pt x="32107" y="10584"/>
                  </a:cubicBezTo>
                  <a:cubicBezTo>
                    <a:pt x="31680" y="12628"/>
                    <a:pt x="31826" y="14684"/>
                    <a:pt x="31964" y="16654"/>
                  </a:cubicBezTo>
                  <a:cubicBezTo>
                    <a:pt x="32108" y="18623"/>
                    <a:pt x="32278" y="20577"/>
                    <a:pt x="31985" y="22402"/>
                  </a:cubicBezTo>
                  <a:cubicBezTo>
                    <a:pt x="31838" y="23316"/>
                    <a:pt x="31554" y="24191"/>
                    <a:pt x="31133" y="24985"/>
                  </a:cubicBezTo>
                  <a:cubicBezTo>
                    <a:pt x="30712" y="25777"/>
                    <a:pt x="30144" y="26485"/>
                    <a:pt x="29469" y="27098"/>
                  </a:cubicBezTo>
                  <a:cubicBezTo>
                    <a:pt x="28796" y="27712"/>
                    <a:pt x="28016" y="28231"/>
                    <a:pt x="27188" y="28683"/>
                  </a:cubicBezTo>
                  <a:cubicBezTo>
                    <a:pt x="26467" y="29071"/>
                    <a:pt x="25706" y="29437"/>
                    <a:pt x="24944" y="29732"/>
                  </a:cubicBezTo>
                  <a:cubicBezTo>
                    <a:pt x="24956" y="29561"/>
                    <a:pt x="24962" y="29389"/>
                    <a:pt x="24961" y="29214"/>
                  </a:cubicBezTo>
                  <a:cubicBezTo>
                    <a:pt x="24949" y="28646"/>
                    <a:pt x="24864" y="28083"/>
                    <a:pt x="24707" y="27538"/>
                  </a:cubicBezTo>
                  <a:cubicBezTo>
                    <a:pt x="24401" y="26451"/>
                    <a:pt x="23796" y="25453"/>
                    <a:pt x="22957" y="24659"/>
                  </a:cubicBezTo>
                  <a:cubicBezTo>
                    <a:pt x="22524" y="24262"/>
                    <a:pt x="22030" y="23940"/>
                    <a:pt x="21493" y="23702"/>
                  </a:cubicBezTo>
                  <a:cubicBezTo>
                    <a:pt x="20951" y="23459"/>
                    <a:pt x="20361" y="23324"/>
                    <a:pt x="19789" y="23288"/>
                  </a:cubicBezTo>
                  <a:cubicBezTo>
                    <a:pt x="19651" y="23279"/>
                    <a:pt x="19515" y="23275"/>
                    <a:pt x="19377" y="23275"/>
                  </a:cubicBezTo>
                  <a:cubicBezTo>
                    <a:pt x="18368" y="23275"/>
                    <a:pt x="17362" y="23515"/>
                    <a:pt x="16457" y="24057"/>
                  </a:cubicBezTo>
                  <a:cubicBezTo>
                    <a:pt x="15947" y="24366"/>
                    <a:pt x="15476" y="24787"/>
                    <a:pt x="15128" y="25314"/>
                  </a:cubicBezTo>
                  <a:cubicBezTo>
                    <a:pt x="15039" y="25443"/>
                    <a:pt x="14970" y="25586"/>
                    <a:pt x="14892" y="25724"/>
                  </a:cubicBezTo>
                  <a:cubicBezTo>
                    <a:pt x="14818" y="25863"/>
                    <a:pt x="14770" y="26014"/>
                    <a:pt x="14709" y="26159"/>
                  </a:cubicBezTo>
                  <a:cubicBezTo>
                    <a:pt x="14649" y="26304"/>
                    <a:pt x="14627" y="26455"/>
                    <a:pt x="14588" y="26604"/>
                  </a:cubicBezTo>
                  <a:cubicBezTo>
                    <a:pt x="14554" y="26754"/>
                    <a:pt x="14512" y="26898"/>
                    <a:pt x="14506" y="27059"/>
                  </a:cubicBezTo>
                  <a:cubicBezTo>
                    <a:pt x="14411" y="27679"/>
                    <a:pt x="14540" y="28355"/>
                    <a:pt x="14796" y="28932"/>
                  </a:cubicBezTo>
                  <a:cubicBezTo>
                    <a:pt x="15056" y="29513"/>
                    <a:pt x="15453" y="30001"/>
                    <a:pt x="15895" y="30376"/>
                  </a:cubicBezTo>
                  <a:cubicBezTo>
                    <a:pt x="16781" y="31141"/>
                    <a:pt x="17802" y="31585"/>
                    <a:pt x="18853" y="31865"/>
                  </a:cubicBezTo>
                  <a:cubicBezTo>
                    <a:pt x="19562" y="32052"/>
                    <a:pt x="20288" y="32134"/>
                    <a:pt x="21007" y="32134"/>
                  </a:cubicBezTo>
                  <a:cubicBezTo>
                    <a:pt x="21364" y="32134"/>
                    <a:pt x="21723" y="32114"/>
                    <a:pt x="22079" y="32075"/>
                  </a:cubicBezTo>
                  <a:cubicBezTo>
                    <a:pt x="22255" y="32056"/>
                    <a:pt x="22430" y="32033"/>
                    <a:pt x="22604" y="32007"/>
                  </a:cubicBezTo>
                  <a:lnTo>
                    <a:pt x="22604" y="32007"/>
                  </a:lnTo>
                  <a:cubicBezTo>
                    <a:pt x="22442" y="32304"/>
                    <a:pt x="22260" y="32591"/>
                    <a:pt x="22058" y="32863"/>
                  </a:cubicBezTo>
                  <a:cubicBezTo>
                    <a:pt x="20980" y="34309"/>
                    <a:pt x="19391" y="35325"/>
                    <a:pt x="17626" y="35960"/>
                  </a:cubicBezTo>
                  <a:cubicBezTo>
                    <a:pt x="15861" y="36602"/>
                    <a:pt x="13935" y="36892"/>
                    <a:pt x="12005" y="37080"/>
                  </a:cubicBezTo>
                  <a:cubicBezTo>
                    <a:pt x="11039" y="37166"/>
                    <a:pt x="10071" y="37211"/>
                    <a:pt x="9098" y="37216"/>
                  </a:cubicBezTo>
                  <a:cubicBezTo>
                    <a:pt x="8970" y="37217"/>
                    <a:pt x="8841" y="37218"/>
                    <a:pt x="8712" y="37218"/>
                  </a:cubicBezTo>
                  <a:cubicBezTo>
                    <a:pt x="7869" y="37218"/>
                    <a:pt x="7025" y="37186"/>
                    <a:pt x="6182" y="37122"/>
                  </a:cubicBezTo>
                  <a:cubicBezTo>
                    <a:pt x="4239" y="36971"/>
                    <a:pt x="2308" y="36649"/>
                    <a:pt x="404" y="36190"/>
                  </a:cubicBezTo>
                  <a:cubicBezTo>
                    <a:pt x="381" y="36184"/>
                    <a:pt x="357" y="36181"/>
                    <a:pt x="333" y="36181"/>
                  </a:cubicBezTo>
                  <a:cubicBezTo>
                    <a:pt x="332" y="36181"/>
                    <a:pt x="331" y="36181"/>
                    <a:pt x="330" y="36181"/>
                  </a:cubicBezTo>
                  <a:cubicBezTo>
                    <a:pt x="178" y="36181"/>
                    <a:pt x="49" y="36290"/>
                    <a:pt x="25" y="36440"/>
                  </a:cubicBezTo>
                  <a:cubicBezTo>
                    <a:pt x="0" y="36590"/>
                    <a:pt x="89" y="36736"/>
                    <a:pt x="234" y="36783"/>
                  </a:cubicBezTo>
                  <a:cubicBezTo>
                    <a:pt x="2130" y="37405"/>
                    <a:pt x="4094" y="37833"/>
                    <a:pt x="6080" y="38095"/>
                  </a:cubicBezTo>
                  <a:cubicBezTo>
                    <a:pt x="7074" y="38226"/>
                    <a:pt x="8073" y="38312"/>
                    <a:pt x="9079" y="38354"/>
                  </a:cubicBezTo>
                  <a:cubicBezTo>
                    <a:pt x="9492" y="38368"/>
                    <a:pt x="9907" y="38376"/>
                    <a:pt x="10321" y="38376"/>
                  </a:cubicBezTo>
                  <a:cubicBezTo>
                    <a:pt x="10911" y="38376"/>
                    <a:pt x="11503" y="38360"/>
                    <a:pt x="12094" y="38331"/>
                  </a:cubicBezTo>
                  <a:cubicBezTo>
                    <a:pt x="14097" y="38221"/>
                    <a:pt x="16123" y="37973"/>
                    <a:pt x="18100" y="37322"/>
                  </a:cubicBezTo>
                  <a:cubicBezTo>
                    <a:pt x="19084" y="36994"/>
                    <a:pt x="20050" y="36563"/>
                    <a:pt x="20940" y="35977"/>
                  </a:cubicBezTo>
                  <a:cubicBezTo>
                    <a:pt x="21838" y="35395"/>
                    <a:pt x="22633" y="34659"/>
                    <a:pt x="23302" y="33811"/>
                  </a:cubicBezTo>
                  <a:cubicBezTo>
                    <a:pt x="23822" y="33128"/>
                    <a:pt x="24267" y="32366"/>
                    <a:pt x="24561" y="31536"/>
                  </a:cubicBezTo>
                  <a:cubicBezTo>
                    <a:pt x="24757" y="31472"/>
                    <a:pt x="24952" y="31406"/>
                    <a:pt x="25143" y="31335"/>
                  </a:cubicBezTo>
                  <a:cubicBezTo>
                    <a:pt x="25630" y="31155"/>
                    <a:pt x="26110" y="30949"/>
                    <a:pt x="26567" y="30730"/>
                  </a:cubicBezTo>
                  <a:cubicBezTo>
                    <a:pt x="26799" y="30624"/>
                    <a:pt x="27030" y="30515"/>
                    <a:pt x="27257" y="30393"/>
                  </a:cubicBezTo>
                  <a:cubicBezTo>
                    <a:pt x="27484" y="30272"/>
                    <a:pt x="27715" y="30165"/>
                    <a:pt x="27938" y="30030"/>
                  </a:cubicBezTo>
                  <a:cubicBezTo>
                    <a:pt x="28837" y="29526"/>
                    <a:pt x="29712" y="28937"/>
                    <a:pt x="30493" y="28212"/>
                  </a:cubicBezTo>
                  <a:cubicBezTo>
                    <a:pt x="31276" y="27492"/>
                    <a:pt x="31951" y="26624"/>
                    <a:pt x="32436" y="25662"/>
                  </a:cubicBezTo>
                  <a:cubicBezTo>
                    <a:pt x="32924" y="24699"/>
                    <a:pt x="33233" y="23661"/>
                    <a:pt x="33379" y="22621"/>
                  </a:cubicBezTo>
                  <a:cubicBezTo>
                    <a:pt x="33670" y="20525"/>
                    <a:pt x="33434" y="18505"/>
                    <a:pt x="33258" y="16547"/>
                  </a:cubicBezTo>
                  <a:cubicBezTo>
                    <a:pt x="33081" y="14591"/>
                    <a:pt x="32917" y="12651"/>
                    <a:pt x="33273" y="10806"/>
                  </a:cubicBezTo>
                  <a:cubicBezTo>
                    <a:pt x="33410" y="9878"/>
                    <a:pt x="33747" y="8992"/>
                    <a:pt x="34106" y="8123"/>
                  </a:cubicBezTo>
                  <a:lnTo>
                    <a:pt x="34424" y="7490"/>
                  </a:lnTo>
                  <a:cubicBezTo>
                    <a:pt x="34477" y="7385"/>
                    <a:pt x="34528" y="7277"/>
                    <a:pt x="34585" y="7174"/>
                  </a:cubicBezTo>
                  <a:lnTo>
                    <a:pt x="34772" y="6872"/>
                  </a:lnTo>
                  <a:lnTo>
                    <a:pt x="35147" y="6267"/>
                  </a:lnTo>
                  <a:lnTo>
                    <a:pt x="35572" y="5697"/>
                  </a:lnTo>
                  <a:cubicBezTo>
                    <a:pt x="36711" y="4173"/>
                    <a:pt x="38229" y="2939"/>
                    <a:pt x="39911" y="2035"/>
                  </a:cubicBezTo>
                  <a:cubicBezTo>
                    <a:pt x="41612" y="1137"/>
                    <a:pt x="43503" y="652"/>
                    <a:pt x="45427" y="622"/>
                  </a:cubicBezTo>
                  <a:lnTo>
                    <a:pt x="45437" y="622"/>
                  </a:lnTo>
                  <a:cubicBezTo>
                    <a:pt x="45605" y="619"/>
                    <a:pt x="45740" y="483"/>
                    <a:pt x="45741" y="316"/>
                  </a:cubicBezTo>
                  <a:cubicBezTo>
                    <a:pt x="45742" y="147"/>
                    <a:pt x="45608" y="9"/>
                    <a:pt x="45440" y="5"/>
                  </a:cubicBezTo>
                  <a:lnTo>
                    <a:pt x="45440" y="5"/>
                  </a:lnTo>
                  <a:lnTo>
                    <a:pt x="45441" y="6"/>
                  </a:lnTo>
                  <a:cubicBezTo>
                    <a:pt x="45322" y="3"/>
                    <a:pt x="45204" y="1"/>
                    <a:pt x="450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32"/>
            <p:cNvSpPr/>
            <p:nvPr/>
          </p:nvSpPr>
          <p:spPr>
            <a:xfrm>
              <a:off x="4951550" y="4337550"/>
              <a:ext cx="1049300" cy="1291175"/>
            </a:xfrm>
            <a:custGeom>
              <a:avLst/>
              <a:gdLst/>
              <a:ahLst/>
              <a:cxnLst/>
              <a:rect l="l" t="t" r="r" b="b"/>
              <a:pathLst>
                <a:path w="41972" h="51647" extrusionOk="0">
                  <a:moveTo>
                    <a:pt x="870" y="1"/>
                  </a:moveTo>
                  <a:cubicBezTo>
                    <a:pt x="856" y="1"/>
                    <a:pt x="842" y="1"/>
                    <a:pt x="828" y="2"/>
                  </a:cubicBezTo>
                  <a:cubicBezTo>
                    <a:pt x="623" y="10"/>
                    <a:pt x="431" y="98"/>
                    <a:pt x="289" y="244"/>
                  </a:cubicBezTo>
                  <a:cubicBezTo>
                    <a:pt x="93" y="446"/>
                    <a:pt x="0" y="753"/>
                    <a:pt x="97" y="1097"/>
                  </a:cubicBezTo>
                  <a:lnTo>
                    <a:pt x="225" y="1553"/>
                  </a:lnTo>
                  <a:lnTo>
                    <a:pt x="770" y="3488"/>
                  </a:lnTo>
                  <a:lnTo>
                    <a:pt x="3856" y="14457"/>
                  </a:lnTo>
                  <a:cubicBezTo>
                    <a:pt x="3861" y="14474"/>
                    <a:pt x="3868" y="14487"/>
                    <a:pt x="3874" y="14502"/>
                  </a:cubicBezTo>
                  <a:cubicBezTo>
                    <a:pt x="3884" y="14607"/>
                    <a:pt x="3922" y="14708"/>
                    <a:pt x="3985" y="14793"/>
                  </a:cubicBezTo>
                  <a:lnTo>
                    <a:pt x="30416" y="51044"/>
                  </a:lnTo>
                  <a:cubicBezTo>
                    <a:pt x="30423" y="51056"/>
                    <a:pt x="30426" y="51070"/>
                    <a:pt x="30434" y="51081"/>
                  </a:cubicBezTo>
                  <a:lnTo>
                    <a:pt x="30637" y="51346"/>
                  </a:lnTo>
                  <a:lnTo>
                    <a:pt x="30681" y="51408"/>
                  </a:lnTo>
                  <a:cubicBezTo>
                    <a:pt x="30687" y="51415"/>
                    <a:pt x="30693" y="51421"/>
                    <a:pt x="30699" y="51427"/>
                  </a:cubicBezTo>
                  <a:lnTo>
                    <a:pt x="30735" y="51475"/>
                  </a:lnTo>
                  <a:cubicBezTo>
                    <a:pt x="30820" y="51585"/>
                    <a:pt x="30950" y="51646"/>
                    <a:pt x="31083" y="51646"/>
                  </a:cubicBezTo>
                  <a:cubicBezTo>
                    <a:pt x="31131" y="51646"/>
                    <a:pt x="31178" y="51639"/>
                    <a:pt x="31225" y="51623"/>
                  </a:cubicBezTo>
                  <a:cubicBezTo>
                    <a:pt x="31241" y="51619"/>
                    <a:pt x="31259" y="51614"/>
                    <a:pt x="31275" y="51608"/>
                  </a:cubicBezTo>
                  <a:cubicBezTo>
                    <a:pt x="31304" y="51596"/>
                    <a:pt x="31330" y="51579"/>
                    <a:pt x="31354" y="51562"/>
                  </a:cubicBezTo>
                  <a:lnTo>
                    <a:pt x="34234" y="49363"/>
                  </a:lnTo>
                  <a:lnTo>
                    <a:pt x="36565" y="47584"/>
                  </a:lnTo>
                  <a:lnTo>
                    <a:pt x="41771" y="43610"/>
                  </a:lnTo>
                  <a:lnTo>
                    <a:pt x="41774" y="43607"/>
                  </a:lnTo>
                  <a:cubicBezTo>
                    <a:pt x="41812" y="43577"/>
                    <a:pt x="41844" y="43540"/>
                    <a:pt x="41868" y="43499"/>
                  </a:cubicBezTo>
                  <a:cubicBezTo>
                    <a:pt x="41972" y="43344"/>
                    <a:pt x="41967" y="43138"/>
                    <a:pt x="41853" y="42988"/>
                  </a:cubicBezTo>
                  <a:lnTo>
                    <a:pt x="41817" y="42941"/>
                  </a:lnTo>
                  <a:cubicBezTo>
                    <a:pt x="41811" y="42934"/>
                    <a:pt x="41808" y="42926"/>
                    <a:pt x="41804" y="42919"/>
                  </a:cubicBezTo>
                  <a:lnTo>
                    <a:pt x="41756" y="42859"/>
                  </a:lnTo>
                  <a:lnTo>
                    <a:pt x="41553" y="42595"/>
                  </a:lnTo>
                  <a:cubicBezTo>
                    <a:pt x="41545" y="42583"/>
                    <a:pt x="41531" y="42577"/>
                    <a:pt x="41522" y="42567"/>
                  </a:cubicBezTo>
                  <a:lnTo>
                    <a:pt x="13478" y="7451"/>
                  </a:lnTo>
                  <a:cubicBezTo>
                    <a:pt x="13415" y="7368"/>
                    <a:pt x="13329" y="7305"/>
                    <a:pt x="13230" y="7269"/>
                  </a:cubicBezTo>
                  <a:cubicBezTo>
                    <a:pt x="13220" y="7265"/>
                    <a:pt x="13210" y="7265"/>
                    <a:pt x="13201" y="7262"/>
                  </a:cubicBezTo>
                  <a:lnTo>
                    <a:pt x="11040" y="5963"/>
                  </a:lnTo>
                  <a:lnTo>
                    <a:pt x="10719" y="5771"/>
                  </a:lnTo>
                  <a:lnTo>
                    <a:pt x="9618" y="5109"/>
                  </a:lnTo>
                  <a:lnTo>
                    <a:pt x="8964" y="4716"/>
                  </a:lnTo>
                  <a:lnTo>
                    <a:pt x="8163" y="4235"/>
                  </a:lnTo>
                  <a:lnTo>
                    <a:pt x="7648" y="3924"/>
                  </a:lnTo>
                  <a:lnTo>
                    <a:pt x="7069" y="3578"/>
                  </a:lnTo>
                  <a:lnTo>
                    <a:pt x="6283" y="3105"/>
                  </a:lnTo>
                  <a:lnTo>
                    <a:pt x="5638" y="2717"/>
                  </a:lnTo>
                  <a:lnTo>
                    <a:pt x="4033" y="1753"/>
                  </a:lnTo>
                  <a:lnTo>
                    <a:pt x="3439" y="1396"/>
                  </a:lnTo>
                  <a:lnTo>
                    <a:pt x="3211" y="1259"/>
                  </a:lnTo>
                  <a:lnTo>
                    <a:pt x="2853" y="1044"/>
                  </a:lnTo>
                  <a:lnTo>
                    <a:pt x="1629" y="308"/>
                  </a:lnTo>
                  <a:lnTo>
                    <a:pt x="1444" y="197"/>
                  </a:lnTo>
                  <a:lnTo>
                    <a:pt x="1413" y="178"/>
                  </a:lnTo>
                  <a:lnTo>
                    <a:pt x="1350" y="141"/>
                  </a:lnTo>
                  <a:cubicBezTo>
                    <a:pt x="1230" y="66"/>
                    <a:pt x="1096" y="20"/>
                    <a:pt x="956" y="5"/>
                  </a:cubicBezTo>
                  <a:cubicBezTo>
                    <a:pt x="927" y="2"/>
                    <a:pt x="899" y="1"/>
                    <a:pt x="87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32"/>
            <p:cNvSpPr/>
            <p:nvPr/>
          </p:nvSpPr>
          <p:spPr>
            <a:xfrm>
              <a:off x="4949150" y="4337350"/>
              <a:ext cx="355725" cy="379225"/>
            </a:xfrm>
            <a:custGeom>
              <a:avLst/>
              <a:gdLst/>
              <a:ahLst/>
              <a:cxnLst/>
              <a:rect l="l" t="t" r="r" b="b"/>
              <a:pathLst>
                <a:path w="14229" h="15169" extrusionOk="0">
                  <a:moveTo>
                    <a:pt x="965" y="1"/>
                  </a:moveTo>
                  <a:cubicBezTo>
                    <a:pt x="423" y="1"/>
                    <a:pt x="1" y="523"/>
                    <a:pt x="207" y="1136"/>
                  </a:cubicBezTo>
                  <a:lnTo>
                    <a:pt x="4639" y="14289"/>
                  </a:lnTo>
                  <a:cubicBezTo>
                    <a:pt x="4824" y="14839"/>
                    <a:pt x="5359" y="14955"/>
                    <a:pt x="5824" y="15050"/>
                  </a:cubicBezTo>
                  <a:cubicBezTo>
                    <a:pt x="6231" y="15134"/>
                    <a:pt x="6635" y="15169"/>
                    <a:pt x="7039" y="15169"/>
                  </a:cubicBezTo>
                  <a:cubicBezTo>
                    <a:pt x="7118" y="15169"/>
                    <a:pt x="7196" y="15168"/>
                    <a:pt x="7275" y="15165"/>
                  </a:cubicBezTo>
                  <a:cubicBezTo>
                    <a:pt x="8255" y="15133"/>
                    <a:pt x="9202" y="14914"/>
                    <a:pt x="10051" y="14515"/>
                  </a:cubicBezTo>
                  <a:cubicBezTo>
                    <a:pt x="12415" y="13404"/>
                    <a:pt x="13910" y="10992"/>
                    <a:pt x="14171" y="8250"/>
                  </a:cubicBezTo>
                  <a:cubicBezTo>
                    <a:pt x="14228" y="7657"/>
                    <a:pt x="14214" y="6954"/>
                    <a:pt x="13653" y="6655"/>
                  </a:cubicBezTo>
                  <a:lnTo>
                    <a:pt x="1409" y="117"/>
                  </a:lnTo>
                  <a:cubicBezTo>
                    <a:pt x="1259" y="37"/>
                    <a:pt x="1108" y="1"/>
                    <a:pt x="9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32"/>
            <p:cNvSpPr/>
            <p:nvPr/>
          </p:nvSpPr>
          <p:spPr>
            <a:xfrm>
              <a:off x="5009050" y="4360375"/>
              <a:ext cx="295825" cy="264025"/>
            </a:xfrm>
            <a:custGeom>
              <a:avLst/>
              <a:gdLst/>
              <a:ahLst/>
              <a:cxnLst/>
              <a:rect l="l" t="t" r="r" b="b"/>
              <a:pathLst>
                <a:path w="11833" h="10561" extrusionOk="0">
                  <a:moveTo>
                    <a:pt x="521" y="1"/>
                  </a:moveTo>
                  <a:lnTo>
                    <a:pt x="1927" y="752"/>
                  </a:lnTo>
                  <a:cubicBezTo>
                    <a:pt x="1214" y="993"/>
                    <a:pt x="558" y="1378"/>
                    <a:pt x="0" y="1884"/>
                  </a:cubicBezTo>
                  <a:cubicBezTo>
                    <a:pt x="3878" y="4321"/>
                    <a:pt x="7517" y="7281"/>
                    <a:pt x="10807" y="10561"/>
                  </a:cubicBezTo>
                  <a:cubicBezTo>
                    <a:pt x="11333" y="9592"/>
                    <a:pt x="11665" y="8490"/>
                    <a:pt x="11775" y="7329"/>
                  </a:cubicBezTo>
                  <a:cubicBezTo>
                    <a:pt x="11832" y="6736"/>
                    <a:pt x="11818" y="6033"/>
                    <a:pt x="11257" y="5734"/>
                  </a:cubicBezTo>
                  <a:lnTo>
                    <a:pt x="521"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32"/>
            <p:cNvSpPr/>
            <p:nvPr/>
          </p:nvSpPr>
          <p:spPr>
            <a:xfrm>
              <a:off x="4949150" y="4337350"/>
              <a:ext cx="108075" cy="106800"/>
            </a:xfrm>
            <a:custGeom>
              <a:avLst/>
              <a:gdLst/>
              <a:ahLst/>
              <a:cxnLst/>
              <a:rect l="l" t="t" r="r" b="b"/>
              <a:pathLst>
                <a:path w="4323" h="4272" extrusionOk="0">
                  <a:moveTo>
                    <a:pt x="966" y="1"/>
                  </a:moveTo>
                  <a:cubicBezTo>
                    <a:pt x="423" y="1"/>
                    <a:pt x="1" y="523"/>
                    <a:pt x="208" y="1136"/>
                  </a:cubicBezTo>
                  <a:lnTo>
                    <a:pt x="1264" y="4271"/>
                  </a:lnTo>
                  <a:cubicBezTo>
                    <a:pt x="1533" y="3762"/>
                    <a:pt x="1880" y="3298"/>
                    <a:pt x="2295" y="2898"/>
                  </a:cubicBezTo>
                  <a:cubicBezTo>
                    <a:pt x="2865" y="2348"/>
                    <a:pt x="3560" y="1934"/>
                    <a:pt x="4323" y="1673"/>
                  </a:cubicBezTo>
                  <a:lnTo>
                    <a:pt x="1410" y="117"/>
                  </a:lnTo>
                  <a:cubicBezTo>
                    <a:pt x="1260" y="37"/>
                    <a:pt x="1109" y="1"/>
                    <a:pt x="9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32"/>
            <p:cNvSpPr/>
            <p:nvPr/>
          </p:nvSpPr>
          <p:spPr>
            <a:xfrm>
              <a:off x="5062025" y="4502650"/>
              <a:ext cx="991525" cy="1085800"/>
            </a:xfrm>
            <a:custGeom>
              <a:avLst/>
              <a:gdLst/>
              <a:ahLst/>
              <a:cxnLst/>
              <a:rect l="l" t="t" r="r" b="b"/>
              <a:pathLst>
                <a:path w="39661" h="43432" extrusionOk="0">
                  <a:moveTo>
                    <a:pt x="8981" y="1"/>
                  </a:moveTo>
                  <a:cubicBezTo>
                    <a:pt x="8760" y="1"/>
                    <a:pt x="8568" y="161"/>
                    <a:pt x="8577" y="431"/>
                  </a:cubicBezTo>
                  <a:lnTo>
                    <a:pt x="8696" y="3806"/>
                  </a:lnTo>
                  <a:cubicBezTo>
                    <a:pt x="8713" y="4265"/>
                    <a:pt x="8385" y="4583"/>
                    <a:pt x="7972" y="4583"/>
                  </a:cubicBezTo>
                  <a:cubicBezTo>
                    <a:pt x="7869" y="4583"/>
                    <a:pt x="7760" y="4563"/>
                    <a:pt x="7650" y="4520"/>
                  </a:cubicBezTo>
                  <a:lnTo>
                    <a:pt x="5305" y="3614"/>
                  </a:lnTo>
                  <a:cubicBezTo>
                    <a:pt x="5194" y="3571"/>
                    <a:pt x="5085" y="3551"/>
                    <a:pt x="4982" y="3551"/>
                  </a:cubicBezTo>
                  <a:cubicBezTo>
                    <a:pt x="4513" y="3551"/>
                    <a:pt x="4165" y="3962"/>
                    <a:pt x="4279" y="4493"/>
                  </a:cubicBezTo>
                  <a:lnTo>
                    <a:pt x="4853" y="7144"/>
                  </a:lnTo>
                  <a:cubicBezTo>
                    <a:pt x="4966" y="7665"/>
                    <a:pt x="4627" y="8084"/>
                    <a:pt x="4152" y="8084"/>
                  </a:cubicBezTo>
                  <a:cubicBezTo>
                    <a:pt x="4085" y="8084"/>
                    <a:pt x="4016" y="8076"/>
                    <a:pt x="3945" y="8059"/>
                  </a:cubicBezTo>
                  <a:lnTo>
                    <a:pt x="653" y="7259"/>
                  </a:lnTo>
                  <a:cubicBezTo>
                    <a:pt x="612" y="7249"/>
                    <a:pt x="572" y="7244"/>
                    <a:pt x="535" y="7244"/>
                  </a:cubicBezTo>
                  <a:cubicBezTo>
                    <a:pt x="178" y="7244"/>
                    <a:pt x="0" y="7672"/>
                    <a:pt x="269" y="8005"/>
                  </a:cubicBezTo>
                  <a:lnTo>
                    <a:pt x="28789" y="43220"/>
                  </a:lnTo>
                  <a:cubicBezTo>
                    <a:pt x="28901" y="43358"/>
                    <a:pt x="29059" y="43432"/>
                    <a:pt x="29209" y="43432"/>
                  </a:cubicBezTo>
                  <a:cubicBezTo>
                    <a:pt x="29303" y="43432"/>
                    <a:pt x="29395" y="43402"/>
                    <a:pt x="29468" y="43340"/>
                  </a:cubicBezTo>
                  <a:lnTo>
                    <a:pt x="39472" y="34868"/>
                  </a:lnTo>
                  <a:cubicBezTo>
                    <a:pt x="39661" y="34707"/>
                    <a:pt x="39659" y="34395"/>
                    <a:pt x="39465" y="34178"/>
                  </a:cubicBezTo>
                  <a:lnTo>
                    <a:pt x="9379" y="193"/>
                  </a:lnTo>
                  <a:cubicBezTo>
                    <a:pt x="9262" y="61"/>
                    <a:pt x="9116" y="1"/>
                    <a:pt x="89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32"/>
            <p:cNvSpPr/>
            <p:nvPr/>
          </p:nvSpPr>
          <p:spPr>
            <a:xfrm>
              <a:off x="5270300" y="4502650"/>
              <a:ext cx="783250" cy="931275"/>
            </a:xfrm>
            <a:custGeom>
              <a:avLst/>
              <a:gdLst/>
              <a:ahLst/>
              <a:cxnLst/>
              <a:rect l="l" t="t" r="r" b="b"/>
              <a:pathLst>
                <a:path w="31330" h="37251" extrusionOk="0">
                  <a:moveTo>
                    <a:pt x="650" y="1"/>
                  </a:moveTo>
                  <a:cubicBezTo>
                    <a:pt x="429" y="1"/>
                    <a:pt x="237" y="161"/>
                    <a:pt x="246" y="430"/>
                  </a:cubicBezTo>
                  <a:lnTo>
                    <a:pt x="366" y="3805"/>
                  </a:lnTo>
                  <a:cubicBezTo>
                    <a:pt x="377" y="4119"/>
                    <a:pt x="228" y="4366"/>
                    <a:pt x="0" y="4490"/>
                  </a:cubicBezTo>
                  <a:lnTo>
                    <a:pt x="28328" y="37250"/>
                  </a:lnTo>
                  <a:lnTo>
                    <a:pt x="31141" y="34868"/>
                  </a:lnTo>
                  <a:cubicBezTo>
                    <a:pt x="31330" y="34707"/>
                    <a:pt x="31328" y="34395"/>
                    <a:pt x="31134" y="34178"/>
                  </a:cubicBezTo>
                  <a:lnTo>
                    <a:pt x="1048" y="193"/>
                  </a:lnTo>
                  <a:cubicBezTo>
                    <a:pt x="931" y="61"/>
                    <a:pt x="785" y="1"/>
                    <a:pt x="65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32"/>
            <p:cNvSpPr/>
            <p:nvPr/>
          </p:nvSpPr>
          <p:spPr>
            <a:xfrm>
              <a:off x="5062025" y="4683725"/>
              <a:ext cx="805800" cy="904725"/>
            </a:xfrm>
            <a:custGeom>
              <a:avLst/>
              <a:gdLst/>
              <a:ahLst/>
              <a:cxnLst/>
              <a:rect l="l" t="t" r="r" b="b"/>
              <a:pathLst>
                <a:path w="32232" h="36189" extrusionOk="0">
                  <a:moveTo>
                    <a:pt x="535" y="1"/>
                  </a:moveTo>
                  <a:cubicBezTo>
                    <a:pt x="178" y="1"/>
                    <a:pt x="0" y="429"/>
                    <a:pt x="269" y="762"/>
                  </a:cubicBezTo>
                  <a:lnTo>
                    <a:pt x="28789" y="35977"/>
                  </a:lnTo>
                  <a:cubicBezTo>
                    <a:pt x="28901" y="36115"/>
                    <a:pt x="29059" y="36189"/>
                    <a:pt x="29208" y="36189"/>
                  </a:cubicBezTo>
                  <a:cubicBezTo>
                    <a:pt x="29303" y="36189"/>
                    <a:pt x="29395" y="36159"/>
                    <a:pt x="29468" y="36097"/>
                  </a:cubicBezTo>
                  <a:lnTo>
                    <a:pt x="32232" y="33755"/>
                  </a:lnTo>
                  <a:lnTo>
                    <a:pt x="4533" y="736"/>
                  </a:lnTo>
                  <a:cubicBezTo>
                    <a:pt x="4423" y="803"/>
                    <a:pt x="4293" y="841"/>
                    <a:pt x="4151" y="841"/>
                  </a:cubicBezTo>
                  <a:cubicBezTo>
                    <a:pt x="4084" y="841"/>
                    <a:pt x="4016" y="833"/>
                    <a:pt x="3945" y="816"/>
                  </a:cubicBezTo>
                  <a:lnTo>
                    <a:pt x="653" y="16"/>
                  </a:lnTo>
                  <a:cubicBezTo>
                    <a:pt x="612" y="6"/>
                    <a:pt x="572" y="1"/>
                    <a:pt x="535"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32"/>
            <p:cNvSpPr/>
            <p:nvPr/>
          </p:nvSpPr>
          <p:spPr>
            <a:xfrm>
              <a:off x="5016750" y="4357550"/>
              <a:ext cx="975" cy="550"/>
            </a:xfrm>
            <a:custGeom>
              <a:avLst/>
              <a:gdLst/>
              <a:ahLst/>
              <a:cxnLst/>
              <a:rect l="l" t="t" r="r" b="b"/>
              <a:pathLst>
                <a:path w="39" h="22" extrusionOk="0">
                  <a:moveTo>
                    <a:pt x="1" y="1"/>
                  </a:moveTo>
                  <a:lnTo>
                    <a:pt x="39" y="22"/>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32"/>
            <p:cNvSpPr/>
            <p:nvPr/>
          </p:nvSpPr>
          <p:spPr>
            <a:xfrm>
              <a:off x="4986000" y="4341125"/>
              <a:ext cx="850" cy="475"/>
            </a:xfrm>
            <a:custGeom>
              <a:avLst/>
              <a:gdLst/>
              <a:ahLst/>
              <a:cxnLst/>
              <a:rect l="l" t="t" r="r" b="b"/>
              <a:pathLst>
                <a:path w="34" h="19" extrusionOk="0">
                  <a:moveTo>
                    <a:pt x="1" y="1"/>
                  </a:moveTo>
                  <a:lnTo>
                    <a:pt x="34" y="18"/>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32"/>
            <p:cNvSpPr/>
            <p:nvPr/>
          </p:nvSpPr>
          <p:spPr>
            <a:xfrm>
              <a:off x="4999650" y="4348400"/>
              <a:ext cx="12550" cy="6725"/>
            </a:xfrm>
            <a:custGeom>
              <a:avLst/>
              <a:gdLst/>
              <a:ahLst/>
              <a:cxnLst/>
              <a:rect l="l" t="t" r="r" b="b"/>
              <a:pathLst>
                <a:path w="502" h="269" extrusionOk="0">
                  <a:moveTo>
                    <a:pt x="0" y="1"/>
                  </a:moveTo>
                  <a:lnTo>
                    <a:pt x="501" y="269"/>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32"/>
            <p:cNvSpPr/>
            <p:nvPr/>
          </p:nvSpPr>
          <p:spPr>
            <a:xfrm>
              <a:off x="4994075" y="4345450"/>
              <a:ext cx="2475" cy="1350"/>
            </a:xfrm>
            <a:custGeom>
              <a:avLst/>
              <a:gdLst/>
              <a:ahLst/>
              <a:cxnLst/>
              <a:rect l="l" t="t" r="r" b="b"/>
              <a:pathLst>
                <a:path w="99" h="54" extrusionOk="0">
                  <a:moveTo>
                    <a:pt x="0" y="1"/>
                  </a:moveTo>
                  <a:lnTo>
                    <a:pt x="99" y="53"/>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32"/>
            <p:cNvSpPr/>
            <p:nvPr/>
          </p:nvSpPr>
          <p:spPr>
            <a:xfrm>
              <a:off x="4996525" y="4346775"/>
              <a:ext cx="3125" cy="1650"/>
            </a:xfrm>
            <a:custGeom>
              <a:avLst/>
              <a:gdLst/>
              <a:ahLst/>
              <a:cxnLst/>
              <a:rect l="l" t="t" r="r" b="b"/>
              <a:pathLst>
                <a:path w="125" h="66" extrusionOk="0">
                  <a:moveTo>
                    <a:pt x="1" y="0"/>
                  </a:moveTo>
                  <a:lnTo>
                    <a:pt x="124" y="6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32"/>
            <p:cNvSpPr/>
            <p:nvPr/>
          </p:nvSpPr>
          <p:spPr>
            <a:xfrm>
              <a:off x="4986825" y="4341575"/>
              <a:ext cx="7275" cy="3900"/>
            </a:xfrm>
            <a:custGeom>
              <a:avLst/>
              <a:gdLst/>
              <a:ahLst/>
              <a:cxnLst/>
              <a:rect l="l" t="t" r="r" b="b"/>
              <a:pathLst>
                <a:path w="291" h="156" extrusionOk="0">
                  <a:moveTo>
                    <a:pt x="1" y="0"/>
                  </a:moveTo>
                  <a:lnTo>
                    <a:pt x="290" y="15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32"/>
            <p:cNvSpPr/>
            <p:nvPr/>
          </p:nvSpPr>
          <p:spPr>
            <a:xfrm>
              <a:off x="4984400" y="4340250"/>
              <a:ext cx="1625" cy="900"/>
            </a:xfrm>
            <a:custGeom>
              <a:avLst/>
              <a:gdLst/>
              <a:ahLst/>
              <a:cxnLst/>
              <a:rect l="l" t="t" r="r" b="b"/>
              <a:pathLst>
                <a:path w="65" h="36" extrusionOk="0">
                  <a:moveTo>
                    <a:pt x="0" y="1"/>
                  </a:moveTo>
                  <a:lnTo>
                    <a:pt x="65" y="3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32"/>
            <p:cNvSpPr/>
            <p:nvPr/>
          </p:nvSpPr>
          <p:spPr>
            <a:xfrm>
              <a:off x="4954300" y="4365725"/>
              <a:ext cx="3825" cy="11300"/>
            </a:xfrm>
            <a:custGeom>
              <a:avLst/>
              <a:gdLst/>
              <a:ahLst/>
              <a:cxnLst/>
              <a:rect l="l" t="t" r="r" b="b"/>
              <a:pathLst>
                <a:path w="153" h="452" extrusionOk="0">
                  <a:moveTo>
                    <a:pt x="1" y="1"/>
                  </a:moveTo>
                  <a:lnTo>
                    <a:pt x="153" y="451"/>
                  </a:lnTo>
                  <a:lnTo>
                    <a:pt x="153" y="451"/>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32"/>
            <p:cNvSpPr/>
            <p:nvPr/>
          </p:nvSpPr>
          <p:spPr>
            <a:xfrm>
              <a:off x="5012175" y="4355100"/>
              <a:ext cx="4600" cy="2475"/>
            </a:xfrm>
            <a:custGeom>
              <a:avLst/>
              <a:gdLst/>
              <a:ahLst/>
              <a:cxnLst/>
              <a:rect l="l" t="t" r="r" b="b"/>
              <a:pathLst>
                <a:path w="184" h="99" extrusionOk="0">
                  <a:moveTo>
                    <a:pt x="0" y="1"/>
                  </a:moveTo>
                  <a:lnTo>
                    <a:pt x="184" y="99"/>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32"/>
            <p:cNvSpPr/>
            <p:nvPr/>
          </p:nvSpPr>
          <p:spPr>
            <a:xfrm>
              <a:off x="4958100" y="4377000"/>
              <a:ext cx="22625" cy="67150"/>
            </a:xfrm>
            <a:custGeom>
              <a:avLst/>
              <a:gdLst/>
              <a:ahLst/>
              <a:cxnLst/>
              <a:rect l="l" t="t" r="r" b="b"/>
              <a:pathLst>
                <a:path w="905" h="2686" extrusionOk="0">
                  <a:moveTo>
                    <a:pt x="1" y="0"/>
                  </a:moveTo>
                  <a:lnTo>
                    <a:pt x="905" y="2685"/>
                  </a:lnTo>
                  <a:lnTo>
                    <a:pt x="905" y="268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32"/>
            <p:cNvSpPr/>
            <p:nvPr/>
          </p:nvSpPr>
          <p:spPr>
            <a:xfrm>
              <a:off x="5017750" y="4358075"/>
              <a:ext cx="4325" cy="2325"/>
            </a:xfrm>
            <a:custGeom>
              <a:avLst/>
              <a:gdLst/>
              <a:ahLst/>
              <a:cxnLst/>
              <a:rect l="l" t="t" r="r" b="b"/>
              <a:pathLst>
                <a:path w="173" h="93" extrusionOk="0">
                  <a:moveTo>
                    <a:pt x="0" y="1"/>
                  </a:moveTo>
                  <a:lnTo>
                    <a:pt x="54" y="30"/>
                  </a:lnTo>
                  <a:lnTo>
                    <a:pt x="54" y="30"/>
                  </a:lnTo>
                  <a:cubicBezTo>
                    <a:pt x="36" y="20"/>
                    <a:pt x="18" y="10"/>
                    <a:pt x="0" y="1"/>
                  </a:cubicBezTo>
                  <a:close/>
                  <a:moveTo>
                    <a:pt x="54" y="30"/>
                  </a:moveTo>
                  <a:lnTo>
                    <a:pt x="54" y="30"/>
                  </a:lnTo>
                  <a:cubicBezTo>
                    <a:pt x="93" y="50"/>
                    <a:pt x="132" y="71"/>
                    <a:pt x="173" y="93"/>
                  </a:cubicBezTo>
                  <a:lnTo>
                    <a:pt x="54" y="30"/>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32"/>
            <p:cNvSpPr/>
            <p:nvPr/>
          </p:nvSpPr>
          <p:spPr>
            <a:xfrm>
              <a:off x="4949150" y="4337350"/>
              <a:ext cx="108075" cy="70150"/>
            </a:xfrm>
            <a:custGeom>
              <a:avLst/>
              <a:gdLst/>
              <a:ahLst/>
              <a:cxnLst/>
              <a:rect l="l" t="t" r="r" b="b"/>
              <a:pathLst>
                <a:path w="4323" h="2806" extrusionOk="0">
                  <a:moveTo>
                    <a:pt x="966" y="1"/>
                  </a:moveTo>
                  <a:cubicBezTo>
                    <a:pt x="424" y="1"/>
                    <a:pt x="1" y="523"/>
                    <a:pt x="208" y="1136"/>
                  </a:cubicBezTo>
                  <a:lnTo>
                    <a:pt x="360" y="1586"/>
                  </a:lnTo>
                  <a:cubicBezTo>
                    <a:pt x="1045" y="1977"/>
                    <a:pt x="1724" y="2382"/>
                    <a:pt x="2396" y="2805"/>
                  </a:cubicBezTo>
                  <a:cubicBezTo>
                    <a:pt x="2954" y="2299"/>
                    <a:pt x="3610" y="1914"/>
                    <a:pt x="4323" y="1673"/>
                  </a:cubicBezTo>
                  <a:lnTo>
                    <a:pt x="2917" y="922"/>
                  </a:lnTo>
                  <a:lnTo>
                    <a:pt x="2744" y="830"/>
                  </a:lnTo>
                  <a:lnTo>
                    <a:pt x="2705" y="809"/>
                  </a:lnTo>
                  <a:lnTo>
                    <a:pt x="2521" y="711"/>
                  </a:lnTo>
                  <a:lnTo>
                    <a:pt x="2019" y="443"/>
                  </a:lnTo>
                  <a:lnTo>
                    <a:pt x="1896" y="376"/>
                  </a:lnTo>
                  <a:lnTo>
                    <a:pt x="1798" y="325"/>
                  </a:lnTo>
                  <a:lnTo>
                    <a:pt x="1509" y="169"/>
                  </a:lnTo>
                  <a:lnTo>
                    <a:pt x="1476" y="152"/>
                  </a:lnTo>
                  <a:lnTo>
                    <a:pt x="1410" y="117"/>
                  </a:lnTo>
                  <a:cubicBezTo>
                    <a:pt x="1260" y="37"/>
                    <a:pt x="1109" y="1"/>
                    <a:pt x="966"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32"/>
            <p:cNvSpPr/>
            <p:nvPr/>
          </p:nvSpPr>
          <p:spPr>
            <a:xfrm>
              <a:off x="5771200" y="5345375"/>
              <a:ext cx="282800" cy="243325"/>
            </a:xfrm>
            <a:custGeom>
              <a:avLst/>
              <a:gdLst/>
              <a:ahLst/>
              <a:cxnLst/>
              <a:rect l="l" t="t" r="r" b="b"/>
              <a:pathLst>
                <a:path w="11312" h="9733" extrusionOk="0">
                  <a:moveTo>
                    <a:pt x="10493" y="0"/>
                  </a:moveTo>
                  <a:cubicBezTo>
                    <a:pt x="10391" y="0"/>
                    <a:pt x="10289" y="35"/>
                    <a:pt x="10206" y="106"/>
                  </a:cubicBezTo>
                  <a:lnTo>
                    <a:pt x="210" y="8570"/>
                  </a:lnTo>
                  <a:cubicBezTo>
                    <a:pt x="23" y="8729"/>
                    <a:pt x="0" y="9010"/>
                    <a:pt x="159" y="9197"/>
                  </a:cubicBezTo>
                  <a:lnTo>
                    <a:pt x="479" y="9575"/>
                  </a:lnTo>
                  <a:cubicBezTo>
                    <a:pt x="567" y="9679"/>
                    <a:pt x="692" y="9732"/>
                    <a:pt x="819" y="9732"/>
                  </a:cubicBezTo>
                  <a:cubicBezTo>
                    <a:pt x="920" y="9732"/>
                    <a:pt x="1022" y="9698"/>
                    <a:pt x="1105" y="9627"/>
                  </a:cubicBezTo>
                  <a:lnTo>
                    <a:pt x="11100" y="1162"/>
                  </a:lnTo>
                  <a:cubicBezTo>
                    <a:pt x="11288" y="1004"/>
                    <a:pt x="11311" y="723"/>
                    <a:pt x="11153" y="536"/>
                  </a:cubicBezTo>
                  <a:lnTo>
                    <a:pt x="10833" y="157"/>
                  </a:lnTo>
                  <a:cubicBezTo>
                    <a:pt x="10745" y="54"/>
                    <a:pt x="10619" y="0"/>
                    <a:pt x="104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 Bullet Points 1">
  <p:cSld name="TITLE_AND_BODY_1_1">
    <p:spTree>
      <p:nvGrpSpPr>
        <p:cNvPr id="1" name="Shape 1912"/>
        <p:cNvGrpSpPr/>
        <p:nvPr/>
      </p:nvGrpSpPr>
      <p:grpSpPr>
        <a:xfrm>
          <a:off x="0" y="0"/>
          <a:ext cx="0" cy="0"/>
          <a:chOff x="0" y="0"/>
          <a:chExt cx="0" cy="0"/>
        </a:xfrm>
      </p:grpSpPr>
      <p:grpSp>
        <p:nvGrpSpPr>
          <p:cNvPr id="1913" name="Google Shape;1913;p34"/>
          <p:cNvGrpSpPr/>
          <p:nvPr/>
        </p:nvGrpSpPr>
        <p:grpSpPr>
          <a:xfrm>
            <a:off x="-119100" y="-16593"/>
            <a:ext cx="9382200" cy="5250878"/>
            <a:chOff x="-119100" y="-64178"/>
            <a:chExt cx="9382200" cy="5250878"/>
          </a:xfrm>
        </p:grpSpPr>
        <p:grpSp>
          <p:nvGrpSpPr>
            <p:cNvPr id="1914" name="Google Shape;1914;p34"/>
            <p:cNvGrpSpPr/>
            <p:nvPr/>
          </p:nvGrpSpPr>
          <p:grpSpPr>
            <a:xfrm>
              <a:off x="-119100" y="-57269"/>
              <a:ext cx="9382200" cy="5243970"/>
              <a:chOff x="-83362" y="-66754"/>
              <a:chExt cx="9382200" cy="5243970"/>
            </a:xfrm>
          </p:grpSpPr>
          <p:cxnSp>
            <p:nvCxnSpPr>
              <p:cNvPr id="1915" name="Google Shape;1915;p34"/>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16" name="Google Shape;1916;p34"/>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17" name="Google Shape;1917;p34"/>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18" name="Google Shape;1918;p34"/>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19" name="Google Shape;1919;p34"/>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20" name="Google Shape;1920;p34"/>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21" name="Google Shape;1921;p34"/>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22" name="Google Shape;1922;p34"/>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23" name="Google Shape;1923;p34"/>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24" name="Google Shape;1924;p34"/>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25" name="Google Shape;1925;p34"/>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26" name="Google Shape;1926;p34"/>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27" name="Google Shape;1927;p34"/>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1928" name="Google Shape;1928;p34"/>
            <p:cNvGrpSpPr/>
            <p:nvPr/>
          </p:nvGrpSpPr>
          <p:grpSpPr>
            <a:xfrm>
              <a:off x="212142" y="-64178"/>
              <a:ext cx="8809975" cy="5214627"/>
              <a:chOff x="299872" y="-35537"/>
              <a:chExt cx="8809975" cy="5214627"/>
            </a:xfrm>
          </p:grpSpPr>
          <p:grpSp>
            <p:nvGrpSpPr>
              <p:cNvPr id="1929" name="Google Shape;1929;p34"/>
              <p:cNvGrpSpPr/>
              <p:nvPr/>
            </p:nvGrpSpPr>
            <p:grpSpPr>
              <a:xfrm rot="5400000">
                <a:off x="1669520" y="-1405185"/>
                <a:ext cx="5214627" cy="7953923"/>
                <a:chOff x="-83362" y="-2664949"/>
                <a:chExt cx="9382200" cy="7433573"/>
              </a:xfrm>
            </p:grpSpPr>
            <p:cxnSp>
              <p:nvCxnSpPr>
                <p:cNvPr id="1930" name="Google Shape;1930;p34"/>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31" name="Google Shape;1931;p34"/>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32" name="Google Shape;1932;p34"/>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33" name="Google Shape;1933;p34"/>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34" name="Google Shape;1934;p34"/>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35" name="Google Shape;1935;p34"/>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36" name="Google Shape;1936;p34"/>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37" name="Google Shape;1937;p34"/>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38" name="Google Shape;1938;p34"/>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39" name="Google Shape;1939;p34"/>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40" name="Google Shape;1940;p34"/>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41" name="Google Shape;1941;p34"/>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42" name="Google Shape;1942;p34"/>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43" name="Google Shape;1943;p34"/>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44" name="Google Shape;1944;p34"/>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45" name="Google Shape;1945;p34"/>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46" name="Google Shape;1946;p34"/>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47" name="Google Shape;1947;p34"/>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48" name="Google Shape;1948;p34"/>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1949" name="Google Shape;1949;p34"/>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1950" name="Google Shape;1950;p34"/>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1951" name="Google Shape;1951;p34"/>
          <p:cNvSpPr txBox="1">
            <a:spLocks noGrp="1"/>
          </p:cNvSpPr>
          <p:nvPr>
            <p:ph type="title"/>
          </p:nvPr>
        </p:nvSpPr>
        <p:spPr>
          <a:xfrm>
            <a:off x="819825" y="378002"/>
            <a:ext cx="5049300" cy="702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800"/>
              <a:buNone/>
              <a:defRPr/>
            </a:lvl2pPr>
            <a:lvl3pPr lvl="2" rtl="0">
              <a:lnSpc>
                <a:spcPct val="100000"/>
              </a:lnSpc>
              <a:spcBef>
                <a:spcPts val="0"/>
              </a:spcBef>
              <a:spcAft>
                <a:spcPts val="0"/>
              </a:spcAft>
              <a:buSzPts val="2800"/>
              <a:buNone/>
              <a:defRPr/>
            </a:lvl3pPr>
            <a:lvl4pPr lvl="3" rtl="0">
              <a:lnSpc>
                <a:spcPct val="100000"/>
              </a:lnSpc>
              <a:spcBef>
                <a:spcPts val="0"/>
              </a:spcBef>
              <a:spcAft>
                <a:spcPts val="0"/>
              </a:spcAft>
              <a:buSzPts val="2800"/>
              <a:buNone/>
              <a:defRPr/>
            </a:lvl4pPr>
            <a:lvl5pPr lvl="4" rtl="0">
              <a:lnSpc>
                <a:spcPct val="100000"/>
              </a:lnSpc>
              <a:spcBef>
                <a:spcPts val="0"/>
              </a:spcBef>
              <a:spcAft>
                <a:spcPts val="0"/>
              </a:spcAft>
              <a:buSzPts val="2800"/>
              <a:buNone/>
              <a:defRPr/>
            </a:lvl5pPr>
            <a:lvl6pPr lvl="5" rtl="0">
              <a:lnSpc>
                <a:spcPct val="100000"/>
              </a:lnSpc>
              <a:spcBef>
                <a:spcPts val="0"/>
              </a:spcBef>
              <a:spcAft>
                <a:spcPts val="0"/>
              </a:spcAft>
              <a:buSzPts val="2800"/>
              <a:buNone/>
              <a:defRPr/>
            </a:lvl6pPr>
            <a:lvl7pPr lvl="6" rtl="0">
              <a:lnSpc>
                <a:spcPct val="100000"/>
              </a:lnSpc>
              <a:spcBef>
                <a:spcPts val="0"/>
              </a:spcBef>
              <a:spcAft>
                <a:spcPts val="0"/>
              </a:spcAft>
              <a:buSzPts val="2800"/>
              <a:buNone/>
              <a:defRPr/>
            </a:lvl7pPr>
            <a:lvl8pPr lvl="7" rtl="0">
              <a:lnSpc>
                <a:spcPct val="100000"/>
              </a:lnSpc>
              <a:spcBef>
                <a:spcPts val="0"/>
              </a:spcBef>
              <a:spcAft>
                <a:spcPts val="0"/>
              </a:spcAft>
              <a:buSzPts val="2800"/>
              <a:buNone/>
              <a:defRPr/>
            </a:lvl8pPr>
            <a:lvl9pPr lvl="8" rtl="0">
              <a:lnSpc>
                <a:spcPct val="100000"/>
              </a:lnSpc>
              <a:spcBef>
                <a:spcPts val="0"/>
              </a:spcBef>
              <a:spcAft>
                <a:spcPts val="0"/>
              </a:spcAft>
              <a:buSzPts val="2800"/>
              <a:buNone/>
              <a:defRPr/>
            </a:lvl9pPr>
          </a:lstStyle>
          <a:p>
            <a:endParaRPr/>
          </a:p>
        </p:txBody>
      </p:sp>
      <p:sp>
        <p:nvSpPr>
          <p:cNvPr id="1952" name="Google Shape;1952;p34"/>
          <p:cNvSpPr txBox="1">
            <a:spLocks noGrp="1"/>
          </p:cNvSpPr>
          <p:nvPr>
            <p:ph type="body" idx="1"/>
          </p:nvPr>
        </p:nvSpPr>
        <p:spPr>
          <a:xfrm>
            <a:off x="839963" y="1151750"/>
            <a:ext cx="3629700" cy="3293100"/>
          </a:xfrm>
          <a:prstGeom prst="rect">
            <a:avLst/>
          </a:prstGeom>
        </p:spPr>
        <p:txBody>
          <a:bodyPr spcFirstLastPara="1" wrap="square" lIns="91425" tIns="91425" rIns="91425" bIns="91425" anchor="t" anchorCtr="0">
            <a:noAutofit/>
          </a:bodyPr>
          <a:lstStyle>
            <a:lvl1pPr marL="457200" lvl="0" indent="-330200" rtl="0">
              <a:spcBef>
                <a:spcPts val="0"/>
              </a:spcBef>
              <a:spcAft>
                <a:spcPts val="0"/>
              </a:spcAft>
              <a:buSzPts val="1600"/>
              <a:buChar char="●"/>
              <a:defRPr sz="1600"/>
            </a:lvl1pPr>
            <a:lvl2pPr marL="914400" lvl="1" indent="-330200" rtl="0">
              <a:spcBef>
                <a:spcPts val="1600"/>
              </a:spcBef>
              <a:spcAft>
                <a:spcPts val="0"/>
              </a:spcAft>
              <a:buSzPts val="1600"/>
              <a:buChar char="○"/>
              <a:defRPr sz="1600"/>
            </a:lvl2pPr>
            <a:lvl3pPr marL="1371600" lvl="2" indent="-330200" rtl="0">
              <a:spcBef>
                <a:spcPts val="1600"/>
              </a:spcBef>
              <a:spcAft>
                <a:spcPts val="0"/>
              </a:spcAft>
              <a:buSzPts val="1600"/>
              <a:buChar char="■"/>
              <a:defRPr sz="1600"/>
            </a:lvl3pPr>
            <a:lvl4pPr marL="1828800" lvl="3" indent="-330200" rtl="0">
              <a:spcBef>
                <a:spcPts val="1600"/>
              </a:spcBef>
              <a:spcAft>
                <a:spcPts val="0"/>
              </a:spcAft>
              <a:buSzPts val="1600"/>
              <a:buChar char="●"/>
              <a:defRPr sz="1600"/>
            </a:lvl4pPr>
            <a:lvl5pPr marL="2286000" lvl="4" indent="-330200" rtl="0">
              <a:spcBef>
                <a:spcPts val="1600"/>
              </a:spcBef>
              <a:spcAft>
                <a:spcPts val="0"/>
              </a:spcAft>
              <a:buSzPts val="1600"/>
              <a:buChar char="○"/>
              <a:defRPr sz="1600"/>
            </a:lvl5pPr>
            <a:lvl6pPr marL="2743200" lvl="5" indent="-330200" rtl="0">
              <a:spcBef>
                <a:spcPts val="1600"/>
              </a:spcBef>
              <a:spcAft>
                <a:spcPts val="0"/>
              </a:spcAft>
              <a:buSzPts val="1600"/>
              <a:buChar char="■"/>
              <a:defRPr sz="1600"/>
            </a:lvl6pPr>
            <a:lvl7pPr marL="3200400" lvl="6" indent="-330200" rtl="0">
              <a:spcBef>
                <a:spcPts val="1600"/>
              </a:spcBef>
              <a:spcAft>
                <a:spcPts val="0"/>
              </a:spcAft>
              <a:buSzPts val="1600"/>
              <a:buChar char="●"/>
              <a:defRPr sz="1600"/>
            </a:lvl7pPr>
            <a:lvl8pPr marL="3657600" lvl="7" indent="-330200" rtl="0">
              <a:spcBef>
                <a:spcPts val="1600"/>
              </a:spcBef>
              <a:spcAft>
                <a:spcPts val="0"/>
              </a:spcAft>
              <a:buSzPts val="1600"/>
              <a:buChar char="○"/>
              <a:defRPr sz="1600"/>
            </a:lvl8pPr>
            <a:lvl9pPr marL="4114800" lvl="8" indent="-330200" rtl="0">
              <a:spcBef>
                <a:spcPts val="1600"/>
              </a:spcBef>
              <a:spcAft>
                <a:spcPts val="1600"/>
              </a:spcAft>
              <a:buSzPts val="1600"/>
              <a:buChar char="■"/>
              <a:defRPr sz="1600"/>
            </a:lvl9pPr>
          </a:lstStyle>
          <a:p>
            <a:endParaRPr/>
          </a:p>
        </p:txBody>
      </p:sp>
      <p:grpSp>
        <p:nvGrpSpPr>
          <p:cNvPr id="1953" name="Google Shape;1953;p34"/>
          <p:cNvGrpSpPr/>
          <p:nvPr/>
        </p:nvGrpSpPr>
        <p:grpSpPr>
          <a:xfrm>
            <a:off x="8468175" y="178565"/>
            <a:ext cx="340786" cy="570834"/>
            <a:chOff x="2002900" y="3914700"/>
            <a:chExt cx="259350" cy="434425"/>
          </a:xfrm>
        </p:grpSpPr>
        <p:sp>
          <p:nvSpPr>
            <p:cNvPr id="1954" name="Google Shape;1954;p34"/>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34"/>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56" name="Google Shape;1956;p34"/>
          <p:cNvGrpSpPr/>
          <p:nvPr/>
        </p:nvGrpSpPr>
        <p:grpSpPr>
          <a:xfrm>
            <a:off x="8612639" y="862156"/>
            <a:ext cx="354386" cy="578521"/>
            <a:chOff x="2254100" y="3662800"/>
            <a:chExt cx="269700" cy="440275"/>
          </a:xfrm>
        </p:grpSpPr>
        <p:sp>
          <p:nvSpPr>
            <p:cNvPr id="1957" name="Google Shape;1957;p34"/>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34"/>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59" name="Google Shape;1959;p34"/>
          <p:cNvSpPr txBox="1">
            <a:spLocks noGrp="1"/>
          </p:cNvSpPr>
          <p:nvPr>
            <p:ph type="body" idx="2"/>
          </p:nvPr>
        </p:nvSpPr>
        <p:spPr>
          <a:xfrm>
            <a:off x="4674338" y="1151750"/>
            <a:ext cx="3629700" cy="3293100"/>
          </a:xfrm>
          <a:prstGeom prst="rect">
            <a:avLst/>
          </a:prstGeom>
        </p:spPr>
        <p:txBody>
          <a:bodyPr spcFirstLastPara="1" wrap="square" lIns="91425" tIns="91425" rIns="91425" bIns="91425" anchor="t" anchorCtr="0">
            <a:noAutofit/>
          </a:bodyPr>
          <a:lstStyle>
            <a:lvl1pPr marL="457200" lvl="0" indent="-330200" rtl="0">
              <a:spcBef>
                <a:spcPts val="0"/>
              </a:spcBef>
              <a:spcAft>
                <a:spcPts val="0"/>
              </a:spcAft>
              <a:buSzPts val="1600"/>
              <a:buChar char="●"/>
              <a:defRPr sz="1600"/>
            </a:lvl1pPr>
            <a:lvl2pPr marL="914400" lvl="1" indent="-330200" rtl="0">
              <a:spcBef>
                <a:spcPts val="1600"/>
              </a:spcBef>
              <a:spcAft>
                <a:spcPts val="0"/>
              </a:spcAft>
              <a:buSzPts val="1600"/>
              <a:buChar char="○"/>
              <a:defRPr sz="1600"/>
            </a:lvl2pPr>
            <a:lvl3pPr marL="1371600" lvl="2" indent="-330200" rtl="0">
              <a:spcBef>
                <a:spcPts val="1600"/>
              </a:spcBef>
              <a:spcAft>
                <a:spcPts val="0"/>
              </a:spcAft>
              <a:buSzPts val="1600"/>
              <a:buChar char="■"/>
              <a:defRPr sz="1600"/>
            </a:lvl3pPr>
            <a:lvl4pPr marL="1828800" lvl="3" indent="-330200" rtl="0">
              <a:spcBef>
                <a:spcPts val="1600"/>
              </a:spcBef>
              <a:spcAft>
                <a:spcPts val="0"/>
              </a:spcAft>
              <a:buSzPts val="1600"/>
              <a:buChar char="●"/>
              <a:defRPr sz="1600"/>
            </a:lvl4pPr>
            <a:lvl5pPr marL="2286000" lvl="4" indent="-330200" rtl="0">
              <a:spcBef>
                <a:spcPts val="1600"/>
              </a:spcBef>
              <a:spcAft>
                <a:spcPts val="0"/>
              </a:spcAft>
              <a:buSzPts val="1600"/>
              <a:buChar char="○"/>
              <a:defRPr sz="1600"/>
            </a:lvl5pPr>
            <a:lvl6pPr marL="2743200" lvl="5" indent="-330200" rtl="0">
              <a:spcBef>
                <a:spcPts val="1600"/>
              </a:spcBef>
              <a:spcAft>
                <a:spcPts val="0"/>
              </a:spcAft>
              <a:buSzPts val="1600"/>
              <a:buChar char="■"/>
              <a:defRPr sz="1600"/>
            </a:lvl6pPr>
            <a:lvl7pPr marL="3200400" lvl="6" indent="-330200" rtl="0">
              <a:spcBef>
                <a:spcPts val="1600"/>
              </a:spcBef>
              <a:spcAft>
                <a:spcPts val="0"/>
              </a:spcAft>
              <a:buSzPts val="1600"/>
              <a:buChar char="●"/>
              <a:defRPr sz="1600"/>
            </a:lvl7pPr>
            <a:lvl8pPr marL="3657600" lvl="7" indent="-330200" rtl="0">
              <a:spcBef>
                <a:spcPts val="1600"/>
              </a:spcBef>
              <a:spcAft>
                <a:spcPts val="0"/>
              </a:spcAft>
              <a:buSzPts val="1600"/>
              <a:buChar char="○"/>
              <a:defRPr sz="1600"/>
            </a:lvl8pPr>
            <a:lvl9pPr marL="4114800" lvl="8" indent="-330200" rtl="0">
              <a:spcBef>
                <a:spcPts val="1600"/>
              </a:spcBef>
              <a:spcAft>
                <a:spcPts val="1600"/>
              </a:spcAft>
              <a:buSzPts val="1600"/>
              <a:buChar char="■"/>
              <a:defRPr sz="1600"/>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Background">
  <p:cSld name="TITLE_AND_BODY_1_2">
    <p:spTree>
      <p:nvGrpSpPr>
        <p:cNvPr id="1" name="Shape 1960"/>
        <p:cNvGrpSpPr/>
        <p:nvPr/>
      </p:nvGrpSpPr>
      <p:grpSpPr>
        <a:xfrm>
          <a:off x="0" y="0"/>
          <a:ext cx="0" cy="0"/>
          <a:chOff x="0" y="0"/>
          <a:chExt cx="0" cy="0"/>
        </a:xfrm>
      </p:grpSpPr>
      <p:grpSp>
        <p:nvGrpSpPr>
          <p:cNvPr id="1961" name="Google Shape;1961;p35"/>
          <p:cNvGrpSpPr/>
          <p:nvPr/>
        </p:nvGrpSpPr>
        <p:grpSpPr>
          <a:xfrm>
            <a:off x="-119100" y="-16593"/>
            <a:ext cx="9382200" cy="5250878"/>
            <a:chOff x="-119100" y="-64178"/>
            <a:chExt cx="9382200" cy="5250878"/>
          </a:xfrm>
        </p:grpSpPr>
        <p:grpSp>
          <p:nvGrpSpPr>
            <p:cNvPr id="1962" name="Google Shape;1962;p35"/>
            <p:cNvGrpSpPr/>
            <p:nvPr/>
          </p:nvGrpSpPr>
          <p:grpSpPr>
            <a:xfrm>
              <a:off x="-119100" y="-57269"/>
              <a:ext cx="9382200" cy="5243970"/>
              <a:chOff x="-83362" y="-66754"/>
              <a:chExt cx="9382200" cy="5243970"/>
            </a:xfrm>
          </p:grpSpPr>
          <p:cxnSp>
            <p:nvCxnSpPr>
              <p:cNvPr id="1963" name="Google Shape;1963;p35"/>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64" name="Google Shape;1964;p35"/>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65" name="Google Shape;1965;p35"/>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66" name="Google Shape;1966;p35"/>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67" name="Google Shape;1967;p35"/>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68" name="Google Shape;1968;p35"/>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69" name="Google Shape;1969;p35"/>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70" name="Google Shape;1970;p35"/>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71" name="Google Shape;1971;p35"/>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72" name="Google Shape;1972;p35"/>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73" name="Google Shape;1973;p35"/>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74" name="Google Shape;1974;p35"/>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75" name="Google Shape;1975;p35"/>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1976" name="Google Shape;1976;p35"/>
            <p:cNvGrpSpPr/>
            <p:nvPr/>
          </p:nvGrpSpPr>
          <p:grpSpPr>
            <a:xfrm>
              <a:off x="212142" y="-64178"/>
              <a:ext cx="8809975" cy="5214627"/>
              <a:chOff x="299872" y="-35537"/>
              <a:chExt cx="8809975" cy="5214627"/>
            </a:xfrm>
          </p:grpSpPr>
          <p:grpSp>
            <p:nvGrpSpPr>
              <p:cNvPr id="1977" name="Google Shape;1977;p35"/>
              <p:cNvGrpSpPr/>
              <p:nvPr/>
            </p:nvGrpSpPr>
            <p:grpSpPr>
              <a:xfrm rot="5400000">
                <a:off x="1669520" y="-1405185"/>
                <a:ext cx="5214627" cy="7953923"/>
                <a:chOff x="-83362" y="-2664949"/>
                <a:chExt cx="9382200" cy="7433573"/>
              </a:xfrm>
            </p:grpSpPr>
            <p:cxnSp>
              <p:nvCxnSpPr>
                <p:cNvPr id="1978" name="Google Shape;1978;p35"/>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79" name="Google Shape;1979;p35"/>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80" name="Google Shape;1980;p35"/>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81" name="Google Shape;1981;p35"/>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82" name="Google Shape;1982;p35"/>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83" name="Google Shape;1983;p35"/>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84" name="Google Shape;1984;p35"/>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85" name="Google Shape;1985;p35"/>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86" name="Google Shape;1986;p35"/>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87" name="Google Shape;1987;p35"/>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88" name="Google Shape;1988;p35"/>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89" name="Google Shape;1989;p35"/>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90" name="Google Shape;1990;p35"/>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91" name="Google Shape;1991;p35"/>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92" name="Google Shape;1992;p35"/>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93" name="Google Shape;1993;p35"/>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94" name="Google Shape;1994;p35"/>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95" name="Google Shape;1995;p35"/>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1996" name="Google Shape;1996;p35"/>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1997" name="Google Shape;1997;p35"/>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1998" name="Google Shape;1998;p35"/>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ackground 1">
  <p:cSld name="SECTION_TITLE_AND_DESCRIPTION_1_4_3">
    <p:spTree>
      <p:nvGrpSpPr>
        <p:cNvPr id="1" name="Shape 1999"/>
        <p:cNvGrpSpPr/>
        <p:nvPr/>
      </p:nvGrpSpPr>
      <p:grpSpPr>
        <a:xfrm>
          <a:off x="0" y="0"/>
          <a:ext cx="0" cy="0"/>
          <a:chOff x="0" y="0"/>
          <a:chExt cx="0" cy="0"/>
        </a:xfrm>
      </p:grpSpPr>
      <p:grpSp>
        <p:nvGrpSpPr>
          <p:cNvPr id="2000" name="Google Shape;2000;p36"/>
          <p:cNvGrpSpPr/>
          <p:nvPr/>
        </p:nvGrpSpPr>
        <p:grpSpPr>
          <a:xfrm>
            <a:off x="-119100" y="-16593"/>
            <a:ext cx="9382200" cy="5250878"/>
            <a:chOff x="-119100" y="-64178"/>
            <a:chExt cx="9382200" cy="5250878"/>
          </a:xfrm>
        </p:grpSpPr>
        <p:grpSp>
          <p:nvGrpSpPr>
            <p:cNvPr id="2001" name="Google Shape;2001;p36"/>
            <p:cNvGrpSpPr/>
            <p:nvPr/>
          </p:nvGrpSpPr>
          <p:grpSpPr>
            <a:xfrm>
              <a:off x="-119100" y="-57269"/>
              <a:ext cx="9382200" cy="5243970"/>
              <a:chOff x="-83362" y="-66754"/>
              <a:chExt cx="9382200" cy="5243970"/>
            </a:xfrm>
          </p:grpSpPr>
          <p:cxnSp>
            <p:nvCxnSpPr>
              <p:cNvPr id="2002" name="Google Shape;2002;p36"/>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03" name="Google Shape;2003;p36"/>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04" name="Google Shape;2004;p36"/>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05" name="Google Shape;2005;p36"/>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06" name="Google Shape;2006;p36"/>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07" name="Google Shape;2007;p36"/>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08" name="Google Shape;2008;p36"/>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09" name="Google Shape;2009;p36"/>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10" name="Google Shape;2010;p36"/>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11" name="Google Shape;2011;p36"/>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12" name="Google Shape;2012;p36"/>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13" name="Google Shape;2013;p36"/>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14" name="Google Shape;2014;p36"/>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2015" name="Google Shape;2015;p36"/>
            <p:cNvGrpSpPr/>
            <p:nvPr/>
          </p:nvGrpSpPr>
          <p:grpSpPr>
            <a:xfrm>
              <a:off x="212142" y="-64178"/>
              <a:ext cx="8809975" cy="5214627"/>
              <a:chOff x="299872" y="-35537"/>
              <a:chExt cx="8809975" cy="5214627"/>
            </a:xfrm>
          </p:grpSpPr>
          <p:grpSp>
            <p:nvGrpSpPr>
              <p:cNvPr id="2016" name="Google Shape;2016;p36"/>
              <p:cNvGrpSpPr/>
              <p:nvPr/>
            </p:nvGrpSpPr>
            <p:grpSpPr>
              <a:xfrm rot="5400000">
                <a:off x="1669520" y="-1405185"/>
                <a:ext cx="5214627" cy="7953923"/>
                <a:chOff x="-83362" y="-2664949"/>
                <a:chExt cx="9382200" cy="7433573"/>
              </a:xfrm>
            </p:grpSpPr>
            <p:cxnSp>
              <p:nvCxnSpPr>
                <p:cNvPr id="2017" name="Google Shape;2017;p36"/>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18" name="Google Shape;2018;p36"/>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19" name="Google Shape;2019;p36"/>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20" name="Google Shape;2020;p36"/>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21" name="Google Shape;2021;p36"/>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22" name="Google Shape;2022;p36"/>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23" name="Google Shape;2023;p36"/>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24" name="Google Shape;2024;p36"/>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25" name="Google Shape;2025;p36"/>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26" name="Google Shape;2026;p36"/>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27" name="Google Shape;2027;p36"/>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28" name="Google Shape;2028;p36"/>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29" name="Google Shape;2029;p36"/>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30" name="Google Shape;2030;p36"/>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31" name="Google Shape;2031;p36"/>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32" name="Google Shape;2032;p36"/>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33" name="Google Shape;2033;p36"/>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34" name="Google Shape;2034;p36"/>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35" name="Google Shape;2035;p36"/>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2036" name="Google Shape;2036;p36"/>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2037" name="Google Shape;2037;p36"/>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2038" name="Google Shape;2038;p36"/>
          <p:cNvSpPr/>
          <p:nvPr/>
        </p:nvSpPr>
        <p:spPr>
          <a:xfrm rot="-10173037" flipH="1">
            <a:off x="7269982" y="-1573408"/>
            <a:ext cx="3427106" cy="3041000"/>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36"/>
          <p:cNvSpPr/>
          <p:nvPr/>
        </p:nvSpPr>
        <p:spPr>
          <a:xfrm rot="5869396">
            <a:off x="-1129202" y="4002813"/>
            <a:ext cx="2445198" cy="2169716"/>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36"/>
          <p:cNvSpPr/>
          <p:nvPr/>
        </p:nvSpPr>
        <p:spPr>
          <a:xfrm>
            <a:off x="-344152" y="2399831"/>
            <a:ext cx="1259239" cy="1642631"/>
          </a:xfrm>
          <a:custGeom>
            <a:avLst/>
            <a:gdLst/>
            <a:ahLst/>
            <a:cxnLst/>
            <a:rect l="l" t="t" r="r" b="b"/>
            <a:pathLst>
              <a:path w="38333" h="50004" extrusionOk="0">
                <a:moveTo>
                  <a:pt x="32092" y="13501"/>
                </a:moveTo>
                <a:cubicBezTo>
                  <a:pt x="32154" y="13501"/>
                  <a:pt x="32215" y="13503"/>
                  <a:pt x="32277" y="13507"/>
                </a:cubicBezTo>
                <a:lnTo>
                  <a:pt x="32718" y="13521"/>
                </a:lnTo>
                <a:cubicBezTo>
                  <a:pt x="33020" y="13525"/>
                  <a:pt x="33297" y="13541"/>
                  <a:pt x="33569" y="13593"/>
                </a:cubicBezTo>
                <a:cubicBezTo>
                  <a:pt x="33845" y="13634"/>
                  <a:pt x="34115" y="13704"/>
                  <a:pt x="34380" y="13785"/>
                </a:cubicBezTo>
                <a:cubicBezTo>
                  <a:pt x="34902" y="13957"/>
                  <a:pt x="35406" y="14193"/>
                  <a:pt x="35783" y="14512"/>
                </a:cubicBezTo>
                <a:cubicBezTo>
                  <a:pt x="36173" y="14825"/>
                  <a:pt x="36414" y="15199"/>
                  <a:pt x="36507" y="15599"/>
                </a:cubicBezTo>
                <a:cubicBezTo>
                  <a:pt x="36543" y="15804"/>
                  <a:pt x="36555" y="16020"/>
                  <a:pt x="36522" y="16228"/>
                </a:cubicBezTo>
                <a:cubicBezTo>
                  <a:pt x="36479" y="16446"/>
                  <a:pt x="36404" y="16657"/>
                  <a:pt x="36300" y="16854"/>
                </a:cubicBezTo>
                <a:cubicBezTo>
                  <a:pt x="36067" y="17269"/>
                  <a:pt x="35696" y="17672"/>
                  <a:pt x="35253" y="18026"/>
                </a:cubicBezTo>
                <a:cubicBezTo>
                  <a:pt x="34811" y="18384"/>
                  <a:pt x="34309" y="18697"/>
                  <a:pt x="33773" y="18985"/>
                </a:cubicBezTo>
                <a:cubicBezTo>
                  <a:pt x="32668" y="19582"/>
                  <a:pt x="31532" y="20122"/>
                  <a:pt x="30377" y="20618"/>
                </a:cubicBezTo>
                <a:cubicBezTo>
                  <a:pt x="29220" y="21107"/>
                  <a:pt x="28042" y="21544"/>
                  <a:pt x="26844" y="21930"/>
                </a:cubicBezTo>
                <a:cubicBezTo>
                  <a:pt x="25646" y="22314"/>
                  <a:pt x="24428" y="22632"/>
                  <a:pt x="23200" y="22907"/>
                </a:cubicBezTo>
                <a:cubicBezTo>
                  <a:pt x="22115" y="23146"/>
                  <a:pt x="21018" y="23329"/>
                  <a:pt x="19917" y="23476"/>
                </a:cubicBezTo>
                <a:cubicBezTo>
                  <a:pt x="20220" y="22541"/>
                  <a:pt x="20601" y="21636"/>
                  <a:pt x="21076" y="20784"/>
                </a:cubicBezTo>
                <a:cubicBezTo>
                  <a:pt x="21653" y="19714"/>
                  <a:pt x="22393" y="18735"/>
                  <a:pt x="23211" y="17839"/>
                </a:cubicBezTo>
                <a:cubicBezTo>
                  <a:pt x="24035" y="16949"/>
                  <a:pt x="24947" y="16132"/>
                  <a:pt x="25965" y="15483"/>
                </a:cubicBezTo>
                <a:cubicBezTo>
                  <a:pt x="26978" y="14828"/>
                  <a:pt x="28071" y="14308"/>
                  <a:pt x="29211" y="13961"/>
                </a:cubicBezTo>
                <a:cubicBezTo>
                  <a:pt x="29500" y="13888"/>
                  <a:pt x="29783" y="13793"/>
                  <a:pt x="30074" y="13735"/>
                </a:cubicBezTo>
                <a:lnTo>
                  <a:pt x="30950" y="13583"/>
                </a:lnTo>
                <a:cubicBezTo>
                  <a:pt x="31244" y="13552"/>
                  <a:pt x="31540" y="13539"/>
                  <a:pt x="31834" y="13514"/>
                </a:cubicBezTo>
                <a:cubicBezTo>
                  <a:pt x="31920" y="13505"/>
                  <a:pt x="32006" y="13501"/>
                  <a:pt x="32092" y="13501"/>
                </a:cubicBezTo>
                <a:close/>
                <a:moveTo>
                  <a:pt x="3633" y="0"/>
                </a:moveTo>
                <a:cubicBezTo>
                  <a:pt x="2408" y="0"/>
                  <a:pt x="1174" y="338"/>
                  <a:pt x="167" y="1058"/>
                </a:cubicBezTo>
                <a:cubicBezTo>
                  <a:pt x="32" y="1156"/>
                  <a:pt x="0" y="1344"/>
                  <a:pt x="94" y="1482"/>
                </a:cubicBezTo>
                <a:cubicBezTo>
                  <a:pt x="154" y="1569"/>
                  <a:pt x="251" y="1616"/>
                  <a:pt x="350" y="1616"/>
                </a:cubicBezTo>
                <a:cubicBezTo>
                  <a:pt x="407" y="1616"/>
                  <a:pt x="465" y="1600"/>
                  <a:pt x="516" y="1567"/>
                </a:cubicBezTo>
                <a:lnTo>
                  <a:pt x="520" y="1564"/>
                </a:lnTo>
                <a:cubicBezTo>
                  <a:pt x="1361" y="1014"/>
                  <a:pt x="2370" y="755"/>
                  <a:pt x="3375" y="755"/>
                </a:cubicBezTo>
                <a:cubicBezTo>
                  <a:pt x="3576" y="755"/>
                  <a:pt x="3778" y="765"/>
                  <a:pt x="3977" y="786"/>
                </a:cubicBezTo>
                <a:cubicBezTo>
                  <a:pt x="4577" y="848"/>
                  <a:pt x="5168" y="995"/>
                  <a:pt x="5707" y="1236"/>
                </a:cubicBezTo>
                <a:cubicBezTo>
                  <a:pt x="6245" y="1478"/>
                  <a:pt x="6735" y="1821"/>
                  <a:pt x="7068" y="2252"/>
                </a:cubicBezTo>
                <a:cubicBezTo>
                  <a:pt x="7150" y="2359"/>
                  <a:pt x="7232" y="2466"/>
                  <a:pt x="7302" y="2601"/>
                </a:cubicBezTo>
                <a:cubicBezTo>
                  <a:pt x="7380" y="2724"/>
                  <a:pt x="7443" y="2858"/>
                  <a:pt x="7506" y="2990"/>
                </a:cubicBezTo>
                <a:cubicBezTo>
                  <a:pt x="7631" y="3254"/>
                  <a:pt x="7726" y="3534"/>
                  <a:pt x="7807" y="3817"/>
                </a:cubicBezTo>
                <a:cubicBezTo>
                  <a:pt x="7959" y="4389"/>
                  <a:pt x="8023" y="4988"/>
                  <a:pt x="8018" y="5591"/>
                </a:cubicBezTo>
                <a:cubicBezTo>
                  <a:pt x="8005" y="6804"/>
                  <a:pt x="7721" y="8003"/>
                  <a:pt x="7290" y="9171"/>
                </a:cubicBezTo>
                <a:cubicBezTo>
                  <a:pt x="6863" y="10345"/>
                  <a:pt x="6315" y="11497"/>
                  <a:pt x="5821" y="12704"/>
                </a:cubicBezTo>
                <a:cubicBezTo>
                  <a:pt x="5322" y="13902"/>
                  <a:pt x="4872" y="15182"/>
                  <a:pt x="4676" y="16535"/>
                </a:cubicBezTo>
                <a:cubicBezTo>
                  <a:pt x="4488" y="17878"/>
                  <a:pt x="4522" y="19328"/>
                  <a:pt x="5073" y="20674"/>
                </a:cubicBezTo>
                <a:cubicBezTo>
                  <a:pt x="5343" y="21345"/>
                  <a:pt x="5746" y="21959"/>
                  <a:pt x="6223" y="22501"/>
                </a:cubicBezTo>
                <a:cubicBezTo>
                  <a:pt x="6703" y="23044"/>
                  <a:pt x="7285" y="23474"/>
                  <a:pt x="7888" y="23835"/>
                </a:cubicBezTo>
                <a:cubicBezTo>
                  <a:pt x="8494" y="24198"/>
                  <a:pt x="9139" y="24469"/>
                  <a:pt x="9791" y="24677"/>
                </a:cubicBezTo>
                <a:cubicBezTo>
                  <a:pt x="10438" y="24887"/>
                  <a:pt x="11100" y="25046"/>
                  <a:pt x="11773" y="25152"/>
                </a:cubicBezTo>
                <a:cubicBezTo>
                  <a:pt x="12925" y="25348"/>
                  <a:pt x="14097" y="25405"/>
                  <a:pt x="15237" y="25405"/>
                </a:cubicBezTo>
                <a:cubicBezTo>
                  <a:pt x="15408" y="25405"/>
                  <a:pt x="15578" y="25404"/>
                  <a:pt x="15747" y="25401"/>
                </a:cubicBezTo>
                <a:cubicBezTo>
                  <a:pt x="16424" y="25393"/>
                  <a:pt x="17098" y="25366"/>
                  <a:pt x="17774" y="25323"/>
                </a:cubicBezTo>
                <a:lnTo>
                  <a:pt x="17774" y="25323"/>
                </a:lnTo>
                <a:cubicBezTo>
                  <a:pt x="17635" y="26106"/>
                  <a:pt x="17542" y="26896"/>
                  <a:pt x="17494" y="27690"/>
                </a:cubicBezTo>
                <a:cubicBezTo>
                  <a:pt x="17332" y="30355"/>
                  <a:pt x="17678" y="33006"/>
                  <a:pt x="18313" y="35555"/>
                </a:cubicBezTo>
                <a:cubicBezTo>
                  <a:pt x="18626" y="36832"/>
                  <a:pt x="19044" y="38077"/>
                  <a:pt x="19512" y="39300"/>
                </a:cubicBezTo>
                <a:cubicBezTo>
                  <a:pt x="19986" y="40520"/>
                  <a:pt x="20505" y="41717"/>
                  <a:pt x="21123" y="42881"/>
                </a:cubicBezTo>
                <a:cubicBezTo>
                  <a:pt x="21739" y="44046"/>
                  <a:pt x="22452" y="45172"/>
                  <a:pt x="23321" y="46188"/>
                </a:cubicBezTo>
                <a:cubicBezTo>
                  <a:pt x="24192" y="47201"/>
                  <a:pt x="25197" y="48114"/>
                  <a:pt x="26380" y="48786"/>
                </a:cubicBezTo>
                <a:cubicBezTo>
                  <a:pt x="27558" y="49444"/>
                  <a:pt x="28864" y="49878"/>
                  <a:pt x="30213" y="49982"/>
                </a:cubicBezTo>
                <a:cubicBezTo>
                  <a:pt x="30401" y="49996"/>
                  <a:pt x="30590" y="50003"/>
                  <a:pt x="30779" y="50003"/>
                </a:cubicBezTo>
                <a:cubicBezTo>
                  <a:pt x="31942" y="50003"/>
                  <a:pt x="33113" y="49737"/>
                  <a:pt x="34133" y="49167"/>
                </a:cubicBezTo>
                <a:cubicBezTo>
                  <a:pt x="34282" y="49087"/>
                  <a:pt x="34338" y="48902"/>
                  <a:pt x="34260" y="48752"/>
                </a:cubicBezTo>
                <a:cubicBezTo>
                  <a:pt x="34205" y="48646"/>
                  <a:pt x="34097" y="48586"/>
                  <a:pt x="33986" y="48586"/>
                </a:cubicBezTo>
                <a:cubicBezTo>
                  <a:pt x="33938" y="48586"/>
                  <a:pt x="33890" y="48597"/>
                  <a:pt x="33845" y="48620"/>
                </a:cubicBezTo>
                <a:lnTo>
                  <a:pt x="33843" y="48621"/>
                </a:lnTo>
                <a:cubicBezTo>
                  <a:pt x="33001" y="49036"/>
                  <a:pt x="32069" y="49224"/>
                  <a:pt x="31135" y="49224"/>
                </a:cubicBezTo>
                <a:cubicBezTo>
                  <a:pt x="30853" y="49224"/>
                  <a:pt x="30570" y="49206"/>
                  <a:pt x="30290" y="49173"/>
                </a:cubicBezTo>
                <a:cubicBezTo>
                  <a:pt x="29079" y="49033"/>
                  <a:pt x="27907" y="48592"/>
                  <a:pt x="26869" y="47958"/>
                </a:cubicBezTo>
                <a:cubicBezTo>
                  <a:pt x="25837" y="47320"/>
                  <a:pt x="24942" y="46448"/>
                  <a:pt x="24178" y="45484"/>
                </a:cubicBezTo>
                <a:cubicBezTo>
                  <a:pt x="23413" y="44516"/>
                  <a:pt x="22788" y="43434"/>
                  <a:pt x="22228" y="42316"/>
                </a:cubicBezTo>
                <a:cubicBezTo>
                  <a:pt x="21673" y="41195"/>
                  <a:pt x="21200" y="40017"/>
                  <a:pt x="20777" y="38832"/>
                </a:cubicBezTo>
                <a:cubicBezTo>
                  <a:pt x="20361" y="37642"/>
                  <a:pt x="19994" y="36437"/>
                  <a:pt x="19717" y="35215"/>
                </a:cubicBezTo>
                <a:cubicBezTo>
                  <a:pt x="19160" y="32773"/>
                  <a:pt x="18889" y="30263"/>
                  <a:pt x="19090" y="27798"/>
                </a:cubicBezTo>
                <a:cubicBezTo>
                  <a:pt x="19153" y="26917"/>
                  <a:pt x="19276" y="26041"/>
                  <a:pt x="19460" y="25177"/>
                </a:cubicBezTo>
                <a:cubicBezTo>
                  <a:pt x="20832" y="25032"/>
                  <a:pt x="22194" y="24820"/>
                  <a:pt x="23548" y="24540"/>
                </a:cubicBezTo>
                <a:cubicBezTo>
                  <a:pt x="24829" y="24267"/>
                  <a:pt x="26102" y="23946"/>
                  <a:pt x="27354" y="23558"/>
                </a:cubicBezTo>
                <a:cubicBezTo>
                  <a:pt x="28604" y="23165"/>
                  <a:pt x="29843" y="22728"/>
                  <a:pt x="31052" y="22220"/>
                </a:cubicBezTo>
                <a:cubicBezTo>
                  <a:pt x="32259" y="21706"/>
                  <a:pt x="33446" y="21145"/>
                  <a:pt x="34604" y="20525"/>
                </a:cubicBezTo>
                <a:cubicBezTo>
                  <a:pt x="35199" y="20207"/>
                  <a:pt x="35795" y="19843"/>
                  <a:pt x="36353" y="19395"/>
                </a:cubicBezTo>
                <a:cubicBezTo>
                  <a:pt x="36911" y="18947"/>
                  <a:pt x="37447" y="18408"/>
                  <a:pt x="37845" y="17701"/>
                </a:cubicBezTo>
                <a:cubicBezTo>
                  <a:pt x="38045" y="17331"/>
                  <a:pt x="38186" y="16933"/>
                  <a:pt x="38262" y="16519"/>
                </a:cubicBezTo>
                <a:cubicBezTo>
                  <a:pt x="38332" y="16091"/>
                  <a:pt x="38317" y="15658"/>
                  <a:pt x="38236" y="15230"/>
                </a:cubicBezTo>
                <a:cubicBezTo>
                  <a:pt x="38136" y="14810"/>
                  <a:pt x="37973" y="14395"/>
                  <a:pt x="37733" y="14046"/>
                </a:cubicBezTo>
                <a:cubicBezTo>
                  <a:pt x="37497" y="13699"/>
                  <a:pt x="37219" y="13388"/>
                  <a:pt x="36911" y="13144"/>
                </a:cubicBezTo>
                <a:cubicBezTo>
                  <a:pt x="36301" y="12635"/>
                  <a:pt x="35615" y="12323"/>
                  <a:pt x="34923" y="12091"/>
                </a:cubicBezTo>
                <a:cubicBezTo>
                  <a:pt x="34575" y="11982"/>
                  <a:pt x="34222" y="11892"/>
                  <a:pt x="33863" y="11835"/>
                </a:cubicBezTo>
                <a:cubicBezTo>
                  <a:pt x="33503" y="11767"/>
                  <a:pt x="33137" y="11744"/>
                  <a:pt x="32797" y="11741"/>
                </a:cubicBezTo>
                <a:lnTo>
                  <a:pt x="32277" y="11726"/>
                </a:lnTo>
                <a:cubicBezTo>
                  <a:pt x="32212" y="11723"/>
                  <a:pt x="32148" y="11721"/>
                  <a:pt x="32084" y="11721"/>
                </a:cubicBezTo>
                <a:cubicBezTo>
                  <a:pt x="31975" y="11721"/>
                  <a:pt x="31865" y="11726"/>
                  <a:pt x="31757" y="11737"/>
                </a:cubicBezTo>
                <a:cubicBezTo>
                  <a:pt x="31412" y="11765"/>
                  <a:pt x="31065" y="11784"/>
                  <a:pt x="30721" y="11823"/>
                </a:cubicBezTo>
                <a:lnTo>
                  <a:pt x="29700" y="12004"/>
                </a:lnTo>
                <a:cubicBezTo>
                  <a:pt x="29362" y="12074"/>
                  <a:pt x="29034" y="12181"/>
                  <a:pt x="28701" y="12269"/>
                </a:cubicBezTo>
                <a:cubicBezTo>
                  <a:pt x="27385" y="12673"/>
                  <a:pt x="26143" y="13275"/>
                  <a:pt x="25003" y="14018"/>
                </a:cubicBezTo>
                <a:cubicBezTo>
                  <a:pt x="23858" y="14759"/>
                  <a:pt x="22842" y="15673"/>
                  <a:pt x="21928" y="16668"/>
                </a:cubicBezTo>
                <a:cubicBezTo>
                  <a:pt x="21021" y="17672"/>
                  <a:pt x="20221" y="18774"/>
                  <a:pt x="19589" y="19971"/>
                </a:cubicBezTo>
                <a:cubicBezTo>
                  <a:pt x="18954" y="21151"/>
                  <a:pt x="18475" y="22396"/>
                  <a:pt x="18132" y="23673"/>
                </a:cubicBezTo>
                <a:cubicBezTo>
                  <a:pt x="17328" y="23741"/>
                  <a:pt x="16522" y="23784"/>
                  <a:pt x="15715" y="23813"/>
                </a:cubicBezTo>
                <a:cubicBezTo>
                  <a:pt x="15364" y="23824"/>
                  <a:pt x="15015" y="23831"/>
                  <a:pt x="14668" y="23831"/>
                </a:cubicBezTo>
                <a:cubicBezTo>
                  <a:pt x="13767" y="23831"/>
                  <a:pt x="12882" y="23785"/>
                  <a:pt x="12007" y="23653"/>
                </a:cubicBezTo>
                <a:cubicBezTo>
                  <a:pt x="11408" y="23570"/>
                  <a:pt x="10816" y="23440"/>
                  <a:pt x="10238" y="23264"/>
                </a:cubicBezTo>
                <a:cubicBezTo>
                  <a:pt x="9664" y="23094"/>
                  <a:pt x="9113" y="22872"/>
                  <a:pt x="8611" y="22583"/>
                </a:cubicBezTo>
                <a:cubicBezTo>
                  <a:pt x="8109" y="22294"/>
                  <a:pt x="7639" y="21962"/>
                  <a:pt x="7261" y="21545"/>
                </a:cubicBezTo>
                <a:cubicBezTo>
                  <a:pt x="6885" y="21131"/>
                  <a:pt x="6561" y="20664"/>
                  <a:pt x="6342" y="20147"/>
                </a:cubicBezTo>
                <a:cubicBezTo>
                  <a:pt x="5891" y="19113"/>
                  <a:pt x="5822" y="17900"/>
                  <a:pt x="5966" y="16711"/>
                </a:cubicBezTo>
                <a:cubicBezTo>
                  <a:pt x="6117" y="15513"/>
                  <a:pt x="6499" y="14341"/>
                  <a:pt x="6963" y="13162"/>
                </a:cubicBezTo>
                <a:cubicBezTo>
                  <a:pt x="7425" y="11986"/>
                  <a:pt x="7947" y="10797"/>
                  <a:pt x="8361" y="9542"/>
                </a:cubicBezTo>
                <a:cubicBezTo>
                  <a:pt x="8778" y="8292"/>
                  <a:pt x="9062" y="6945"/>
                  <a:pt x="9034" y="5585"/>
                </a:cubicBezTo>
                <a:cubicBezTo>
                  <a:pt x="9002" y="4227"/>
                  <a:pt x="8668" y="2824"/>
                  <a:pt x="7767" y="1688"/>
                </a:cubicBezTo>
                <a:cubicBezTo>
                  <a:pt x="7292" y="1118"/>
                  <a:pt x="6678" y="731"/>
                  <a:pt x="6039" y="465"/>
                </a:cubicBezTo>
                <a:cubicBezTo>
                  <a:pt x="5403" y="205"/>
                  <a:pt x="4727" y="52"/>
                  <a:pt x="4042" y="13"/>
                </a:cubicBezTo>
                <a:cubicBezTo>
                  <a:pt x="3906" y="4"/>
                  <a:pt x="3770" y="0"/>
                  <a:pt x="36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41" name="Google Shape;2041;p36"/>
          <p:cNvGrpSpPr/>
          <p:nvPr/>
        </p:nvGrpSpPr>
        <p:grpSpPr>
          <a:xfrm>
            <a:off x="8647125" y="4042440"/>
            <a:ext cx="340786" cy="570834"/>
            <a:chOff x="2002900" y="3914700"/>
            <a:chExt cx="259350" cy="434425"/>
          </a:xfrm>
        </p:grpSpPr>
        <p:sp>
          <p:nvSpPr>
            <p:cNvPr id="2042" name="Google Shape;2042;p36"/>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36"/>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Background 2">
  <p:cSld name="TITLE_1_1_1">
    <p:spTree>
      <p:nvGrpSpPr>
        <p:cNvPr id="1" name="Shape 2044"/>
        <p:cNvGrpSpPr/>
        <p:nvPr/>
      </p:nvGrpSpPr>
      <p:grpSpPr>
        <a:xfrm>
          <a:off x="0" y="0"/>
          <a:ext cx="0" cy="0"/>
          <a:chOff x="0" y="0"/>
          <a:chExt cx="0" cy="0"/>
        </a:xfrm>
      </p:grpSpPr>
      <p:grpSp>
        <p:nvGrpSpPr>
          <p:cNvPr id="2045" name="Google Shape;2045;p37"/>
          <p:cNvGrpSpPr/>
          <p:nvPr/>
        </p:nvGrpSpPr>
        <p:grpSpPr>
          <a:xfrm>
            <a:off x="-119100" y="-16593"/>
            <a:ext cx="9382200" cy="5250878"/>
            <a:chOff x="-119100" y="-64178"/>
            <a:chExt cx="9382200" cy="5250878"/>
          </a:xfrm>
        </p:grpSpPr>
        <p:grpSp>
          <p:nvGrpSpPr>
            <p:cNvPr id="2046" name="Google Shape;2046;p37"/>
            <p:cNvGrpSpPr/>
            <p:nvPr/>
          </p:nvGrpSpPr>
          <p:grpSpPr>
            <a:xfrm>
              <a:off x="-119100" y="-57269"/>
              <a:ext cx="9382200" cy="5243970"/>
              <a:chOff x="-83362" y="-66754"/>
              <a:chExt cx="9382200" cy="5243970"/>
            </a:xfrm>
          </p:grpSpPr>
          <p:cxnSp>
            <p:nvCxnSpPr>
              <p:cNvPr id="2047" name="Google Shape;2047;p37"/>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48" name="Google Shape;2048;p37"/>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49" name="Google Shape;2049;p37"/>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50" name="Google Shape;2050;p37"/>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51" name="Google Shape;2051;p37"/>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52" name="Google Shape;2052;p37"/>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53" name="Google Shape;2053;p37"/>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54" name="Google Shape;2054;p37"/>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55" name="Google Shape;2055;p37"/>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56" name="Google Shape;2056;p37"/>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57" name="Google Shape;2057;p37"/>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58" name="Google Shape;2058;p37"/>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59" name="Google Shape;2059;p37"/>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2060" name="Google Shape;2060;p37"/>
            <p:cNvGrpSpPr/>
            <p:nvPr/>
          </p:nvGrpSpPr>
          <p:grpSpPr>
            <a:xfrm>
              <a:off x="212142" y="-64178"/>
              <a:ext cx="8809975" cy="5214627"/>
              <a:chOff x="299872" y="-35537"/>
              <a:chExt cx="8809975" cy="5214627"/>
            </a:xfrm>
          </p:grpSpPr>
          <p:grpSp>
            <p:nvGrpSpPr>
              <p:cNvPr id="2061" name="Google Shape;2061;p37"/>
              <p:cNvGrpSpPr/>
              <p:nvPr/>
            </p:nvGrpSpPr>
            <p:grpSpPr>
              <a:xfrm rot="5400000">
                <a:off x="1669520" y="-1405185"/>
                <a:ext cx="5214627" cy="7953923"/>
                <a:chOff x="-83362" y="-2664949"/>
                <a:chExt cx="9382200" cy="7433573"/>
              </a:xfrm>
            </p:grpSpPr>
            <p:cxnSp>
              <p:nvCxnSpPr>
                <p:cNvPr id="2062" name="Google Shape;2062;p37"/>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63" name="Google Shape;2063;p37"/>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64" name="Google Shape;2064;p37"/>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65" name="Google Shape;2065;p37"/>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66" name="Google Shape;2066;p37"/>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67" name="Google Shape;2067;p37"/>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68" name="Google Shape;2068;p37"/>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69" name="Google Shape;2069;p37"/>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70" name="Google Shape;2070;p37"/>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71" name="Google Shape;2071;p37"/>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72" name="Google Shape;2072;p37"/>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73" name="Google Shape;2073;p37"/>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74" name="Google Shape;2074;p37"/>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75" name="Google Shape;2075;p37"/>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76" name="Google Shape;2076;p37"/>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77" name="Google Shape;2077;p37"/>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78" name="Google Shape;2078;p37"/>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79" name="Google Shape;2079;p37"/>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80" name="Google Shape;2080;p37"/>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2081" name="Google Shape;2081;p37"/>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2082" name="Google Shape;2082;p37"/>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2083" name="Google Shape;2083;p37"/>
          <p:cNvSpPr/>
          <p:nvPr/>
        </p:nvSpPr>
        <p:spPr>
          <a:xfrm>
            <a:off x="7670434" y="975758"/>
            <a:ext cx="1124320" cy="875146"/>
          </a:xfrm>
          <a:custGeom>
            <a:avLst/>
            <a:gdLst/>
            <a:ahLst/>
            <a:cxnLst/>
            <a:rect l="l" t="t" r="r" b="b"/>
            <a:pathLst>
              <a:path w="4255" h="3312" extrusionOk="0">
                <a:moveTo>
                  <a:pt x="1539" y="0"/>
                </a:moveTo>
                <a:cubicBezTo>
                  <a:pt x="781" y="0"/>
                  <a:pt x="130" y="372"/>
                  <a:pt x="40" y="1306"/>
                </a:cubicBezTo>
                <a:cubicBezTo>
                  <a:pt x="0" y="1707"/>
                  <a:pt x="221" y="2099"/>
                  <a:pt x="524" y="2364"/>
                </a:cubicBezTo>
                <a:cubicBezTo>
                  <a:pt x="827" y="2630"/>
                  <a:pt x="1204" y="2794"/>
                  <a:pt x="1575" y="2952"/>
                </a:cubicBezTo>
                <a:cubicBezTo>
                  <a:pt x="1995" y="3133"/>
                  <a:pt x="2469" y="3311"/>
                  <a:pt x="2913" y="3311"/>
                </a:cubicBezTo>
                <a:cubicBezTo>
                  <a:pt x="3149" y="3311"/>
                  <a:pt x="3377" y="3261"/>
                  <a:pt x="3584" y="3134"/>
                </a:cubicBezTo>
                <a:cubicBezTo>
                  <a:pt x="4072" y="2836"/>
                  <a:pt x="4254" y="2172"/>
                  <a:pt x="4097" y="1623"/>
                </a:cubicBezTo>
                <a:cubicBezTo>
                  <a:pt x="3834" y="708"/>
                  <a:pt x="2585" y="0"/>
                  <a:pt x="153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37"/>
          <p:cNvSpPr/>
          <p:nvPr/>
        </p:nvSpPr>
        <p:spPr>
          <a:xfrm rot="9019311" flipH="1">
            <a:off x="6057143" y="2035074"/>
            <a:ext cx="5329755" cy="4729292"/>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37"/>
          <p:cNvSpPr/>
          <p:nvPr/>
        </p:nvSpPr>
        <p:spPr>
          <a:xfrm rot="4484458">
            <a:off x="7215623" y="-916264"/>
            <a:ext cx="1928319" cy="2339626"/>
          </a:xfrm>
          <a:custGeom>
            <a:avLst/>
            <a:gdLst/>
            <a:ahLst/>
            <a:cxnLst/>
            <a:rect l="l" t="t" r="r" b="b"/>
            <a:pathLst>
              <a:path w="42954" h="52116" extrusionOk="0">
                <a:moveTo>
                  <a:pt x="16522" y="22002"/>
                </a:moveTo>
                <a:cubicBezTo>
                  <a:pt x="16588" y="22002"/>
                  <a:pt x="16653" y="22006"/>
                  <a:pt x="16719" y="22013"/>
                </a:cubicBezTo>
                <a:cubicBezTo>
                  <a:pt x="17011" y="22053"/>
                  <a:pt x="17265" y="22151"/>
                  <a:pt x="17520" y="22346"/>
                </a:cubicBezTo>
                <a:cubicBezTo>
                  <a:pt x="18021" y="22722"/>
                  <a:pt x="18393" y="23438"/>
                  <a:pt x="18513" y="24189"/>
                </a:cubicBezTo>
                <a:cubicBezTo>
                  <a:pt x="18642" y="24970"/>
                  <a:pt x="18554" y="25845"/>
                  <a:pt x="18379" y="26765"/>
                </a:cubicBezTo>
                <a:cubicBezTo>
                  <a:pt x="18292" y="27226"/>
                  <a:pt x="18177" y="27699"/>
                  <a:pt x="18075" y="28165"/>
                </a:cubicBezTo>
                <a:cubicBezTo>
                  <a:pt x="18057" y="28235"/>
                  <a:pt x="18040" y="28305"/>
                  <a:pt x="18022" y="28375"/>
                </a:cubicBezTo>
                <a:lnTo>
                  <a:pt x="18009" y="28373"/>
                </a:lnTo>
                <a:cubicBezTo>
                  <a:pt x="17596" y="28306"/>
                  <a:pt x="17190" y="28193"/>
                  <a:pt x="16803" y="28033"/>
                </a:cubicBezTo>
                <a:cubicBezTo>
                  <a:pt x="16415" y="27877"/>
                  <a:pt x="16073" y="27693"/>
                  <a:pt x="15755" y="27454"/>
                </a:cubicBezTo>
                <a:cubicBezTo>
                  <a:pt x="15118" y="26979"/>
                  <a:pt x="14600" y="26319"/>
                  <a:pt x="14326" y="25607"/>
                </a:cubicBezTo>
                <a:cubicBezTo>
                  <a:pt x="14189" y="25252"/>
                  <a:pt x="14113" y="24884"/>
                  <a:pt x="14107" y="24528"/>
                </a:cubicBezTo>
                <a:cubicBezTo>
                  <a:pt x="14105" y="24351"/>
                  <a:pt x="14119" y="24174"/>
                  <a:pt x="14148" y="24000"/>
                </a:cubicBezTo>
                <a:cubicBezTo>
                  <a:pt x="14178" y="23840"/>
                  <a:pt x="14225" y="23684"/>
                  <a:pt x="14290" y="23535"/>
                </a:cubicBezTo>
                <a:cubicBezTo>
                  <a:pt x="14549" y="22929"/>
                  <a:pt x="15137" y="22384"/>
                  <a:pt x="15780" y="22146"/>
                </a:cubicBezTo>
                <a:cubicBezTo>
                  <a:pt x="16030" y="22051"/>
                  <a:pt x="16284" y="22002"/>
                  <a:pt x="16522" y="22002"/>
                </a:cubicBezTo>
                <a:close/>
                <a:moveTo>
                  <a:pt x="42620" y="1"/>
                </a:moveTo>
                <a:cubicBezTo>
                  <a:pt x="42482" y="1"/>
                  <a:pt x="42360" y="94"/>
                  <a:pt x="42323" y="228"/>
                </a:cubicBezTo>
                <a:cubicBezTo>
                  <a:pt x="41267" y="4038"/>
                  <a:pt x="40150" y="7830"/>
                  <a:pt x="38625" y="11432"/>
                </a:cubicBezTo>
                <a:cubicBezTo>
                  <a:pt x="37105" y="15029"/>
                  <a:pt x="35165" y="18441"/>
                  <a:pt x="32594" y="21298"/>
                </a:cubicBezTo>
                <a:cubicBezTo>
                  <a:pt x="31325" y="22739"/>
                  <a:pt x="29888" y="24016"/>
                  <a:pt x="28342" y="25118"/>
                </a:cubicBezTo>
                <a:cubicBezTo>
                  <a:pt x="26784" y="26197"/>
                  <a:pt x="25106" y="27094"/>
                  <a:pt x="23332" y="27703"/>
                </a:cubicBezTo>
                <a:cubicBezTo>
                  <a:pt x="22442" y="28000"/>
                  <a:pt x="21543" y="28253"/>
                  <a:pt x="20643" y="28372"/>
                </a:cubicBezTo>
                <a:cubicBezTo>
                  <a:pt x="20503" y="28393"/>
                  <a:pt x="20363" y="28409"/>
                  <a:pt x="20224" y="28425"/>
                </a:cubicBezTo>
                <a:cubicBezTo>
                  <a:pt x="20322" y="28011"/>
                  <a:pt x="20414" y="27595"/>
                  <a:pt x="20501" y="27175"/>
                </a:cubicBezTo>
                <a:cubicBezTo>
                  <a:pt x="20701" y="26157"/>
                  <a:pt x="20852" y="25033"/>
                  <a:pt x="20671" y="23849"/>
                </a:cubicBezTo>
                <a:cubicBezTo>
                  <a:pt x="20576" y="23249"/>
                  <a:pt x="20396" y="22657"/>
                  <a:pt x="20103" y="22102"/>
                </a:cubicBezTo>
                <a:cubicBezTo>
                  <a:pt x="19812" y="21549"/>
                  <a:pt x="19412" y="21021"/>
                  <a:pt x="18876" y="20604"/>
                </a:cubicBezTo>
                <a:cubicBezTo>
                  <a:pt x="18356" y="20184"/>
                  <a:pt x="17657" y="19896"/>
                  <a:pt x="16968" y="19821"/>
                </a:cubicBezTo>
                <a:cubicBezTo>
                  <a:pt x="16825" y="19806"/>
                  <a:pt x="16681" y="19797"/>
                  <a:pt x="16536" y="19797"/>
                </a:cubicBezTo>
                <a:cubicBezTo>
                  <a:pt x="15995" y="19797"/>
                  <a:pt x="15473" y="19908"/>
                  <a:pt x="14997" y="20091"/>
                </a:cubicBezTo>
                <a:cubicBezTo>
                  <a:pt x="13798" y="20563"/>
                  <a:pt x="12816" y="21462"/>
                  <a:pt x="12285" y="22674"/>
                </a:cubicBezTo>
                <a:cubicBezTo>
                  <a:pt x="12153" y="22974"/>
                  <a:pt x="12060" y="23306"/>
                  <a:pt x="12001" y="23628"/>
                </a:cubicBezTo>
                <a:cubicBezTo>
                  <a:pt x="11949" y="23942"/>
                  <a:pt x="11926" y="24260"/>
                  <a:pt x="11932" y="24578"/>
                </a:cubicBezTo>
                <a:cubicBezTo>
                  <a:pt x="11948" y="25211"/>
                  <a:pt x="12084" y="25828"/>
                  <a:pt x="12306" y="26394"/>
                </a:cubicBezTo>
                <a:cubicBezTo>
                  <a:pt x="12756" y="27528"/>
                  <a:pt x="13523" y="28474"/>
                  <a:pt x="14471" y="29180"/>
                </a:cubicBezTo>
                <a:cubicBezTo>
                  <a:pt x="15381" y="29849"/>
                  <a:pt x="16416" y="30246"/>
                  <a:pt x="17461" y="30430"/>
                </a:cubicBezTo>
                <a:cubicBezTo>
                  <a:pt x="16991" y="31983"/>
                  <a:pt x="16415" y="33502"/>
                  <a:pt x="15736" y="34976"/>
                </a:cubicBezTo>
                <a:cubicBezTo>
                  <a:pt x="14928" y="36725"/>
                  <a:pt x="14009" y="38427"/>
                  <a:pt x="12945" y="40042"/>
                </a:cubicBezTo>
                <a:cubicBezTo>
                  <a:pt x="11879" y="41646"/>
                  <a:pt x="10701" y="43221"/>
                  <a:pt x="9443" y="44695"/>
                </a:cubicBezTo>
                <a:cubicBezTo>
                  <a:pt x="8814" y="45435"/>
                  <a:pt x="8144" y="46136"/>
                  <a:pt x="7464" y="46825"/>
                </a:cubicBezTo>
                <a:cubicBezTo>
                  <a:pt x="6776" y="47504"/>
                  <a:pt x="6053" y="48146"/>
                  <a:pt x="5296" y="48746"/>
                </a:cubicBezTo>
                <a:cubicBezTo>
                  <a:pt x="4533" y="49334"/>
                  <a:pt x="3739" y="49883"/>
                  <a:pt x="2901" y="50357"/>
                </a:cubicBezTo>
                <a:cubicBezTo>
                  <a:pt x="2056" y="50816"/>
                  <a:pt x="1177" y="51216"/>
                  <a:pt x="255" y="51510"/>
                </a:cubicBezTo>
                <a:lnTo>
                  <a:pt x="245" y="51513"/>
                </a:lnTo>
                <a:cubicBezTo>
                  <a:pt x="89" y="51564"/>
                  <a:pt x="0" y="51728"/>
                  <a:pt x="43" y="51887"/>
                </a:cubicBezTo>
                <a:cubicBezTo>
                  <a:pt x="80" y="52024"/>
                  <a:pt x="204" y="52115"/>
                  <a:pt x="342" y="52115"/>
                </a:cubicBezTo>
                <a:cubicBezTo>
                  <a:pt x="363" y="52115"/>
                  <a:pt x="384" y="52113"/>
                  <a:pt x="406" y="52109"/>
                </a:cubicBezTo>
                <a:cubicBezTo>
                  <a:pt x="1402" y="51891"/>
                  <a:pt x="2374" y="51575"/>
                  <a:pt x="3305" y="51162"/>
                </a:cubicBezTo>
                <a:cubicBezTo>
                  <a:pt x="4229" y="50733"/>
                  <a:pt x="5117" y="50229"/>
                  <a:pt x="5966" y="49669"/>
                </a:cubicBezTo>
                <a:cubicBezTo>
                  <a:pt x="7642" y="48518"/>
                  <a:pt x="9175" y="47176"/>
                  <a:pt x="10564" y="45711"/>
                </a:cubicBezTo>
                <a:cubicBezTo>
                  <a:pt x="11955" y="44244"/>
                  <a:pt x="13244" y="42711"/>
                  <a:pt x="14425" y="41054"/>
                </a:cubicBezTo>
                <a:cubicBezTo>
                  <a:pt x="15594" y="39401"/>
                  <a:pt x="16659" y="37662"/>
                  <a:pt x="17541" y="35829"/>
                </a:cubicBezTo>
                <a:cubicBezTo>
                  <a:pt x="18372" y="34128"/>
                  <a:pt x="19072" y="32367"/>
                  <a:pt x="19636" y="30560"/>
                </a:cubicBezTo>
                <a:cubicBezTo>
                  <a:pt x="20076" y="30538"/>
                  <a:pt x="20516" y="30491"/>
                  <a:pt x="20951" y="30421"/>
                </a:cubicBezTo>
                <a:cubicBezTo>
                  <a:pt x="22013" y="30259"/>
                  <a:pt x="23023" y="29957"/>
                  <a:pt x="24004" y="29611"/>
                </a:cubicBezTo>
                <a:cubicBezTo>
                  <a:pt x="25965" y="28902"/>
                  <a:pt x="27802" y="27889"/>
                  <a:pt x="29458" y="26663"/>
                </a:cubicBezTo>
                <a:cubicBezTo>
                  <a:pt x="31104" y="25423"/>
                  <a:pt x="32607" y="24010"/>
                  <a:pt x="33913" y="22442"/>
                </a:cubicBezTo>
                <a:cubicBezTo>
                  <a:pt x="35231" y="20884"/>
                  <a:pt x="36372" y="19187"/>
                  <a:pt x="37343" y="17411"/>
                </a:cubicBezTo>
                <a:cubicBezTo>
                  <a:pt x="37837" y="16528"/>
                  <a:pt x="38273" y="15618"/>
                  <a:pt x="38698" y="14704"/>
                </a:cubicBezTo>
                <a:cubicBezTo>
                  <a:pt x="39104" y="13783"/>
                  <a:pt x="39491" y="12854"/>
                  <a:pt x="39832" y="11910"/>
                </a:cubicBezTo>
                <a:cubicBezTo>
                  <a:pt x="41230" y="8146"/>
                  <a:pt x="42144" y="4257"/>
                  <a:pt x="42923" y="370"/>
                </a:cubicBezTo>
                <a:cubicBezTo>
                  <a:pt x="42954" y="212"/>
                  <a:pt x="42858" y="56"/>
                  <a:pt x="42702" y="13"/>
                </a:cubicBezTo>
                <a:cubicBezTo>
                  <a:pt x="42675" y="5"/>
                  <a:pt x="42648" y="1"/>
                  <a:pt x="4262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2"/>
        <p:cNvGrpSpPr/>
        <p:nvPr/>
      </p:nvGrpSpPr>
      <p:grpSpPr>
        <a:xfrm>
          <a:off x="0" y="0"/>
          <a:ext cx="0" cy="0"/>
          <a:chOff x="0" y="0"/>
          <a:chExt cx="0" cy="0"/>
        </a:xfrm>
      </p:grpSpPr>
      <p:grpSp>
        <p:nvGrpSpPr>
          <p:cNvPr id="203" name="Google Shape;203;p4"/>
          <p:cNvGrpSpPr/>
          <p:nvPr/>
        </p:nvGrpSpPr>
        <p:grpSpPr>
          <a:xfrm>
            <a:off x="-119100" y="-16593"/>
            <a:ext cx="9382200" cy="5250878"/>
            <a:chOff x="-119100" y="-64178"/>
            <a:chExt cx="9382200" cy="5250878"/>
          </a:xfrm>
        </p:grpSpPr>
        <p:grpSp>
          <p:nvGrpSpPr>
            <p:cNvPr id="204" name="Google Shape;204;p4"/>
            <p:cNvGrpSpPr/>
            <p:nvPr/>
          </p:nvGrpSpPr>
          <p:grpSpPr>
            <a:xfrm>
              <a:off x="-119100" y="-57269"/>
              <a:ext cx="9382200" cy="5243970"/>
              <a:chOff x="-83362" y="-66754"/>
              <a:chExt cx="9382200" cy="5243970"/>
            </a:xfrm>
          </p:grpSpPr>
          <p:cxnSp>
            <p:nvCxnSpPr>
              <p:cNvPr id="205" name="Google Shape;205;p4"/>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6" name="Google Shape;206;p4"/>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7" name="Google Shape;207;p4"/>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8" name="Google Shape;208;p4"/>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9" name="Google Shape;209;p4"/>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0" name="Google Shape;210;p4"/>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1" name="Google Shape;211;p4"/>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2" name="Google Shape;212;p4"/>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3" name="Google Shape;213;p4"/>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4" name="Google Shape;214;p4"/>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5" name="Google Shape;215;p4"/>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6" name="Google Shape;216;p4"/>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7" name="Google Shape;217;p4"/>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218" name="Google Shape;218;p4"/>
            <p:cNvGrpSpPr/>
            <p:nvPr/>
          </p:nvGrpSpPr>
          <p:grpSpPr>
            <a:xfrm>
              <a:off x="212142" y="-64178"/>
              <a:ext cx="8809975" cy="5214627"/>
              <a:chOff x="299872" y="-35537"/>
              <a:chExt cx="8809975" cy="5214627"/>
            </a:xfrm>
          </p:grpSpPr>
          <p:grpSp>
            <p:nvGrpSpPr>
              <p:cNvPr id="219" name="Google Shape;219;p4"/>
              <p:cNvGrpSpPr/>
              <p:nvPr/>
            </p:nvGrpSpPr>
            <p:grpSpPr>
              <a:xfrm rot="5400000">
                <a:off x="1669520" y="-1405185"/>
                <a:ext cx="5214627" cy="7953923"/>
                <a:chOff x="-83362" y="-2664949"/>
                <a:chExt cx="9382200" cy="7433573"/>
              </a:xfrm>
            </p:grpSpPr>
            <p:cxnSp>
              <p:nvCxnSpPr>
                <p:cNvPr id="220" name="Google Shape;220;p4"/>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21" name="Google Shape;221;p4"/>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22" name="Google Shape;222;p4"/>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23" name="Google Shape;223;p4"/>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24" name="Google Shape;224;p4"/>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25" name="Google Shape;225;p4"/>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26" name="Google Shape;226;p4"/>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27" name="Google Shape;227;p4"/>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28" name="Google Shape;228;p4"/>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29" name="Google Shape;229;p4"/>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30" name="Google Shape;230;p4"/>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31" name="Google Shape;231;p4"/>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32" name="Google Shape;232;p4"/>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33" name="Google Shape;233;p4"/>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34" name="Google Shape;234;p4"/>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35" name="Google Shape;235;p4"/>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36" name="Google Shape;236;p4"/>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37" name="Google Shape;237;p4"/>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38" name="Google Shape;238;p4"/>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239" name="Google Shape;239;p4"/>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240" name="Google Shape;240;p4"/>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241" name="Google Shape;241;p4"/>
          <p:cNvSpPr txBox="1">
            <a:spLocks noGrp="1"/>
          </p:cNvSpPr>
          <p:nvPr>
            <p:ph type="title"/>
          </p:nvPr>
        </p:nvSpPr>
        <p:spPr>
          <a:xfrm>
            <a:off x="819829" y="378006"/>
            <a:ext cx="5049300" cy="10332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3000"/>
              <a:buNone/>
              <a:defRPr sz="3000"/>
            </a:lvl1pPr>
            <a:lvl2pPr lvl="1">
              <a:lnSpc>
                <a:spcPct val="100000"/>
              </a:lnSpc>
              <a:spcBef>
                <a:spcPts val="0"/>
              </a:spcBef>
              <a:spcAft>
                <a:spcPts val="0"/>
              </a:spcAft>
              <a:buSzPts val="2600"/>
              <a:buNone/>
              <a:defRPr sz="2600"/>
            </a:lvl2pPr>
            <a:lvl3pPr lvl="2">
              <a:lnSpc>
                <a:spcPct val="100000"/>
              </a:lnSpc>
              <a:spcBef>
                <a:spcPts val="0"/>
              </a:spcBef>
              <a:spcAft>
                <a:spcPts val="0"/>
              </a:spcAft>
              <a:buSzPts val="2600"/>
              <a:buNone/>
              <a:defRPr sz="2600"/>
            </a:lvl3pPr>
            <a:lvl4pPr lvl="3">
              <a:lnSpc>
                <a:spcPct val="100000"/>
              </a:lnSpc>
              <a:spcBef>
                <a:spcPts val="0"/>
              </a:spcBef>
              <a:spcAft>
                <a:spcPts val="0"/>
              </a:spcAft>
              <a:buSzPts val="2600"/>
              <a:buNone/>
              <a:defRPr sz="2600"/>
            </a:lvl4pPr>
            <a:lvl5pPr lvl="4">
              <a:lnSpc>
                <a:spcPct val="100000"/>
              </a:lnSpc>
              <a:spcBef>
                <a:spcPts val="0"/>
              </a:spcBef>
              <a:spcAft>
                <a:spcPts val="0"/>
              </a:spcAft>
              <a:buSzPts val="2600"/>
              <a:buNone/>
              <a:defRPr sz="2600"/>
            </a:lvl5pPr>
            <a:lvl6pPr lvl="5">
              <a:lnSpc>
                <a:spcPct val="100000"/>
              </a:lnSpc>
              <a:spcBef>
                <a:spcPts val="0"/>
              </a:spcBef>
              <a:spcAft>
                <a:spcPts val="0"/>
              </a:spcAft>
              <a:buSzPts val="2600"/>
              <a:buNone/>
              <a:defRPr sz="2600"/>
            </a:lvl6pPr>
            <a:lvl7pPr lvl="6">
              <a:lnSpc>
                <a:spcPct val="100000"/>
              </a:lnSpc>
              <a:spcBef>
                <a:spcPts val="0"/>
              </a:spcBef>
              <a:spcAft>
                <a:spcPts val="0"/>
              </a:spcAft>
              <a:buSzPts val="2600"/>
              <a:buNone/>
              <a:defRPr sz="2600"/>
            </a:lvl7pPr>
            <a:lvl8pPr lvl="7">
              <a:lnSpc>
                <a:spcPct val="100000"/>
              </a:lnSpc>
              <a:spcBef>
                <a:spcPts val="0"/>
              </a:spcBef>
              <a:spcAft>
                <a:spcPts val="0"/>
              </a:spcAft>
              <a:buSzPts val="2600"/>
              <a:buNone/>
              <a:defRPr sz="2600"/>
            </a:lvl8pPr>
            <a:lvl9pPr lvl="8">
              <a:lnSpc>
                <a:spcPct val="100000"/>
              </a:lnSpc>
              <a:spcBef>
                <a:spcPts val="0"/>
              </a:spcBef>
              <a:spcAft>
                <a:spcPts val="0"/>
              </a:spcAft>
              <a:buSzPts val="2600"/>
              <a:buNone/>
              <a:defRPr sz="2600"/>
            </a:lvl9pPr>
          </a:lstStyle>
          <a:p>
            <a:endParaRPr/>
          </a:p>
        </p:txBody>
      </p:sp>
      <p:sp>
        <p:nvSpPr>
          <p:cNvPr id="242" name="Google Shape;242;p4"/>
          <p:cNvSpPr txBox="1">
            <a:spLocks noGrp="1"/>
          </p:cNvSpPr>
          <p:nvPr>
            <p:ph type="body" idx="1"/>
          </p:nvPr>
        </p:nvSpPr>
        <p:spPr>
          <a:xfrm>
            <a:off x="819829" y="1874085"/>
            <a:ext cx="4168200" cy="3118200"/>
          </a:xfrm>
          <a:prstGeom prst="rect">
            <a:avLst/>
          </a:prstGeom>
        </p:spPr>
        <p:txBody>
          <a:bodyPr spcFirstLastPara="1" wrap="square" lIns="91425" tIns="91425" rIns="91425" bIns="91425" anchor="t" anchorCtr="0">
            <a:noAutofit/>
          </a:bodyPr>
          <a:lstStyle>
            <a:lvl1pPr marL="457200" lvl="0" indent="-330200">
              <a:spcBef>
                <a:spcPts val="0"/>
              </a:spcBef>
              <a:spcAft>
                <a:spcPts val="0"/>
              </a:spcAft>
              <a:buSzPts val="1600"/>
              <a:buChar char="●"/>
              <a:defRPr sz="1600"/>
            </a:lvl1pPr>
            <a:lvl2pPr marL="914400" lvl="1" indent="-330200">
              <a:spcBef>
                <a:spcPts val="1600"/>
              </a:spcBef>
              <a:spcAft>
                <a:spcPts val="0"/>
              </a:spcAft>
              <a:buSzPts val="1600"/>
              <a:buChar char="○"/>
              <a:defRPr sz="1600"/>
            </a:lvl2pPr>
            <a:lvl3pPr marL="1371600" lvl="2" indent="-330200">
              <a:spcBef>
                <a:spcPts val="1600"/>
              </a:spcBef>
              <a:spcAft>
                <a:spcPts val="0"/>
              </a:spcAft>
              <a:buSzPts val="1600"/>
              <a:buChar char="■"/>
              <a:defRPr sz="1600"/>
            </a:lvl3pPr>
            <a:lvl4pPr marL="1828800" lvl="3" indent="-330200">
              <a:spcBef>
                <a:spcPts val="1600"/>
              </a:spcBef>
              <a:spcAft>
                <a:spcPts val="0"/>
              </a:spcAft>
              <a:buSzPts val="1600"/>
              <a:buChar char="●"/>
              <a:defRPr sz="1600"/>
            </a:lvl4pPr>
            <a:lvl5pPr marL="2286000" lvl="4" indent="-330200">
              <a:spcBef>
                <a:spcPts val="1600"/>
              </a:spcBef>
              <a:spcAft>
                <a:spcPts val="0"/>
              </a:spcAft>
              <a:buSzPts val="1600"/>
              <a:buChar char="○"/>
              <a:defRPr sz="1600"/>
            </a:lvl5pPr>
            <a:lvl6pPr marL="2743200" lvl="5" indent="-330200">
              <a:spcBef>
                <a:spcPts val="1600"/>
              </a:spcBef>
              <a:spcAft>
                <a:spcPts val="0"/>
              </a:spcAft>
              <a:buSzPts val="1600"/>
              <a:buChar char="■"/>
              <a:defRPr sz="1600"/>
            </a:lvl6pPr>
            <a:lvl7pPr marL="3200400" lvl="6" indent="-330200">
              <a:spcBef>
                <a:spcPts val="1600"/>
              </a:spcBef>
              <a:spcAft>
                <a:spcPts val="0"/>
              </a:spcAft>
              <a:buSzPts val="1600"/>
              <a:buChar char="●"/>
              <a:defRPr sz="1600"/>
            </a:lvl7pPr>
            <a:lvl8pPr marL="3657600" lvl="7" indent="-330200">
              <a:spcBef>
                <a:spcPts val="1600"/>
              </a:spcBef>
              <a:spcAft>
                <a:spcPts val="0"/>
              </a:spcAft>
              <a:buSzPts val="1600"/>
              <a:buChar char="○"/>
              <a:defRPr sz="1600"/>
            </a:lvl8pPr>
            <a:lvl9pPr marL="4114800" lvl="8" indent="-330200">
              <a:spcBef>
                <a:spcPts val="1600"/>
              </a:spcBef>
              <a:spcAft>
                <a:spcPts val="1600"/>
              </a:spcAft>
              <a:buSzPts val="1600"/>
              <a:buChar char="■"/>
              <a:defRPr sz="1600"/>
            </a:lvl9pPr>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Background 3">
  <p:cSld name="SECTION_TITLE_AND_DESCRIPTION_1_1_4_1">
    <p:spTree>
      <p:nvGrpSpPr>
        <p:cNvPr id="1" name="Shape 2086"/>
        <p:cNvGrpSpPr/>
        <p:nvPr/>
      </p:nvGrpSpPr>
      <p:grpSpPr>
        <a:xfrm>
          <a:off x="0" y="0"/>
          <a:ext cx="0" cy="0"/>
          <a:chOff x="0" y="0"/>
          <a:chExt cx="0" cy="0"/>
        </a:xfrm>
      </p:grpSpPr>
      <p:grpSp>
        <p:nvGrpSpPr>
          <p:cNvPr id="2087" name="Google Shape;2087;p38"/>
          <p:cNvGrpSpPr/>
          <p:nvPr/>
        </p:nvGrpSpPr>
        <p:grpSpPr>
          <a:xfrm>
            <a:off x="-119100" y="-16593"/>
            <a:ext cx="9382200" cy="5250878"/>
            <a:chOff x="-119100" y="-64178"/>
            <a:chExt cx="9382200" cy="5250878"/>
          </a:xfrm>
        </p:grpSpPr>
        <p:grpSp>
          <p:nvGrpSpPr>
            <p:cNvPr id="2088" name="Google Shape;2088;p38"/>
            <p:cNvGrpSpPr/>
            <p:nvPr/>
          </p:nvGrpSpPr>
          <p:grpSpPr>
            <a:xfrm>
              <a:off x="-119100" y="-57269"/>
              <a:ext cx="9382200" cy="5243970"/>
              <a:chOff x="-83362" y="-66754"/>
              <a:chExt cx="9382200" cy="5243970"/>
            </a:xfrm>
          </p:grpSpPr>
          <p:cxnSp>
            <p:nvCxnSpPr>
              <p:cNvPr id="2089" name="Google Shape;2089;p38"/>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90" name="Google Shape;2090;p38"/>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91" name="Google Shape;2091;p38"/>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92" name="Google Shape;2092;p38"/>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93" name="Google Shape;2093;p38"/>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94" name="Google Shape;2094;p38"/>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95" name="Google Shape;2095;p38"/>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96" name="Google Shape;2096;p38"/>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97" name="Google Shape;2097;p38"/>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98" name="Google Shape;2098;p38"/>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099" name="Google Shape;2099;p38"/>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00" name="Google Shape;2100;p38"/>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01" name="Google Shape;2101;p38"/>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2102" name="Google Shape;2102;p38"/>
            <p:cNvGrpSpPr/>
            <p:nvPr/>
          </p:nvGrpSpPr>
          <p:grpSpPr>
            <a:xfrm>
              <a:off x="212142" y="-64178"/>
              <a:ext cx="8809975" cy="5214627"/>
              <a:chOff x="299872" y="-35537"/>
              <a:chExt cx="8809975" cy="5214627"/>
            </a:xfrm>
          </p:grpSpPr>
          <p:grpSp>
            <p:nvGrpSpPr>
              <p:cNvPr id="2103" name="Google Shape;2103;p38"/>
              <p:cNvGrpSpPr/>
              <p:nvPr/>
            </p:nvGrpSpPr>
            <p:grpSpPr>
              <a:xfrm rot="5400000">
                <a:off x="1669520" y="-1405185"/>
                <a:ext cx="5214627" cy="7953923"/>
                <a:chOff x="-83362" y="-2664949"/>
                <a:chExt cx="9382200" cy="7433573"/>
              </a:xfrm>
            </p:grpSpPr>
            <p:cxnSp>
              <p:nvCxnSpPr>
                <p:cNvPr id="2104" name="Google Shape;2104;p38"/>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05" name="Google Shape;2105;p38"/>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06" name="Google Shape;2106;p38"/>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07" name="Google Shape;2107;p38"/>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08" name="Google Shape;2108;p38"/>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09" name="Google Shape;2109;p38"/>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10" name="Google Shape;2110;p38"/>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11" name="Google Shape;2111;p38"/>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12" name="Google Shape;2112;p38"/>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13" name="Google Shape;2113;p38"/>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14" name="Google Shape;2114;p38"/>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15" name="Google Shape;2115;p38"/>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16" name="Google Shape;2116;p38"/>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17" name="Google Shape;2117;p38"/>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18" name="Google Shape;2118;p38"/>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19" name="Google Shape;2119;p38"/>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20" name="Google Shape;2120;p38"/>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21" name="Google Shape;2121;p38"/>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122" name="Google Shape;2122;p38"/>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2123" name="Google Shape;2123;p38"/>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2124" name="Google Shape;2124;p38"/>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grpSp>
        <p:nvGrpSpPr>
          <p:cNvPr id="2125" name="Google Shape;2125;p38"/>
          <p:cNvGrpSpPr/>
          <p:nvPr/>
        </p:nvGrpSpPr>
        <p:grpSpPr>
          <a:xfrm rot="7199944">
            <a:off x="8752305" y="857774"/>
            <a:ext cx="1040619" cy="1909854"/>
            <a:chOff x="1986275" y="390525"/>
            <a:chExt cx="791925" cy="1453425"/>
          </a:xfrm>
        </p:grpSpPr>
        <p:sp>
          <p:nvSpPr>
            <p:cNvPr id="2126" name="Google Shape;2126;p38"/>
            <p:cNvSpPr/>
            <p:nvPr/>
          </p:nvSpPr>
          <p:spPr>
            <a:xfrm>
              <a:off x="1986275" y="415100"/>
              <a:ext cx="784925" cy="1428475"/>
            </a:xfrm>
            <a:custGeom>
              <a:avLst/>
              <a:gdLst/>
              <a:ahLst/>
              <a:cxnLst/>
              <a:rect l="l" t="t" r="r" b="b"/>
              <a:pathLst>
                <a:path w="31397" h="57139" extrusionOk="0">
                  <a:moveTo>
                    <a:pt x="12414" y="0"/>
                  </a:moveTo>
                  <a:cubicBezTo>
                    <a:pt x="12401" y="0"/>
                    <a:pt x="12387" y="1"/>
                    <a:pt x="12373" y="2"/>
                  </a:cubicBezTo>
                  <a:cubicBezTo>
                    <a:pt x="12371" y="2"/>
                    <a:pt x="12368" y="2"/>
                    <a:pt x="12366" y="2"/>
                  </a:cubicBezTo>
                  <a:cubicBezTo>
                    <a:pt x="12319" y="2"/>
                    <a:pt x="12274" y="13"/>
                    <a:pt x="12233" y="34"/>
                  </a:cubicBezTo>
                  <a:lnTo>
                    <a:pt x="8933" y="1531"/>
                  </a:lnTo>
                  <a:lnTo>
                    <a:pt x="6263" y="2741"/>
                  </a:lnTo>
                  <a:lnTo>
                    <a:pt x="299" y="5448"/>
                  </a:lnTo>
                  <a:lnTo>
                    <a:pt x="294" y="5450"/>
                  </a:lnTo>
                  <a:cubicBezTo>
                    <a:pt x="250" y="5470"/>
                    <a:pt x="211" y="5499"/>
                    <a:pt x="178" y="5534"/>
                  </a:cubicBezTo>
                  <a:cubicBezTo>
                    <a:pt x="41" y="5663"/>
                    <a:pt x="1" y="5864"/>
                    <a:pt x="77" y="6035"/>
                  </a:cubicBezTo>
                  <a:lnTo>
                    <a:pt x="103" y="6090"/>
                  </a:lnTo>
                  <a:cubicBezTo>
                    <a:pt x="106" y="6098"/>
                    <a:pt x="108" y="6106"/>
                    <a:pt x="111" y="6114"/>
                  </a:cubicBezTo>
                  <a:lnTo>
                    <a:pt x="144" y="6184"/>
                  </a:lnTo>
                  <a:lnTo>
                    <a:pt x="282" y="6488"/>
                  </a:lnTo>
                  <a:cubicBezTo>
                    <a:pt x="290" y="6498"/>
                    <a:pt x="298" y="6510"/>
                    <a:pt x="307" y="6520"/>
                  </a:cubicBezTo>
                  <a:lnTo>
                    <a:pt x="19763" y="47029"/>
                  </a:lnTo>
                  <a:cubicBezTo>
                    <a:pt x="19808" y="47124"/>
                    <a:pt x="19877" y="47205"/>
                    <a:pt x="19965" y="47263"/>
                  </a:cubicBezTo>
                  <a:cubicBezTo>
                    <a:pt x="19973" y="47269"/>
                    <a:pt x="19983" y="47271"/>
                    <a:pt x="19992" y="47276"/>
                  </a:cubicBezTo>
                  <a:lnTo>
                    <a:pt x="21807" y="49026"/>
                  </a:lnTo>
                  <a:lnTo>
                    <a:pt x="22077" y="49286"/>
                  </a:lnTo>
                  <a:lnTo>
                    <a:pt x="23001" y="50177"/>
                  </a:lnTo>
                  <a:lnTo>
                    <a:pt x="23550" y="50706"/>
                  </a:lnTo>
                  <a:lnTo>
                    <a:pt x="24223" y="51356"/>
                  </a:lnTo>
                  <a:lnTo>
                    <a:pt x="24655" y="51772"/>
                  </a:lnTo>
                  <a:lnTo>
                    <a:pt x="25141" y="52241"/>
                  </a:lnTo>
                  <a:cubicBezTo>
                    <a:pt x="25362" y="52454"/>
                    <a:pt x="25582" y="52666"/>
                    <a:pt x="25802" y="52877"/>
                  </a:cubicBezTo>
                  <a:lnTo>
                    <a:pt x="26343" y="53400"/>
                  </a:lnTo>
                  <a:lnTo>
                    <a:pt x="27691" y="54700"/>
                  </a:lnTo>
                  <a:lnTo>
                    <a:pt x="28191" y="55182"/>
                  </a:lnTo>
                  <a:lnTo>
                    <a:pt x="28382" y="55366"/>
                  </a:lnTo>
                  <a:lnTo>
                    <a:pt x="28683" y="55657"/>
                  </a:lnTo>
                  <a:lnTo>
                    <a:pt x="29710" y="56647"/>
                  </a:lnTo>
                  <a:lnTo>
                    <a:pt x="29864" y="56796"/>
                  </a:lnTo>
                  <a:lnTo>
                    <a:pt x="29891" y="56822"/>
                  </a:lnTo>
                  <a:lnTo>
                    <a:pt x="29944" y="56873"/>
                  </a:lnTo>
                  <a:cubicBezTo>
                    <a:pt x="30045" y="56972"/>
                    <a:pt x="30165" y="57047"/>
                    <a:pt x="30299" y="57093"/>
                  </a:cubicBezTo>
                  <a:cubicBezTo>
                    <a:pt x="30339" y="57107"/>
                    <a:pt x="30379" y="57118"/>
                    <a:pt x="30422" y="57126"/>
                  </a:cubicBezTo>
                  <a:cubicBezTo>
                    <a:pt x="30469" y="57134"/>
                    <a:pt x="30516" y="57138"/>
                    <a:pt x="30564" y="57138"/>
                  </a:cubicBezTo>
                  <a:cubicBezTo>
                    <a:pt x="30638" y="57138"/>
                    <a:pt x="30713" y="57128"/>
                    <a:pt x="30785" y="57107"/>
                  </a:cubicBezTo>
                  <a:cubicBezTo>
                    <a:pt x="30862" y="57086"/>
                    <a:pt x="30935" y="57053"/>
                    <a:pt x="31002" y="57009"/>
                  </a:cubicBezTo>
                  <a:cubicBezTo>
                    <a:pt x="31237" y="56857"/>
                    <a:pt x="31396" y="56579"/>
                    <a:pt x="31380" y="56222"/>
                  </a:cubicBezTo>
                  <a:lnTo>
                    <a:pt x="31357" y="55748"/>
                  </a:lnTo>
                  <a:lnTo>
                    <a:pt x="31260" y="53740"/>
                  </a:lnTo>
                  <a:lnTo>
                    <a:pt x="30712" y="42359"/>
                  </a:lnTo>
                  <a:cubicBezTo>
                    <a:pt x="30711" y="42341"/>
                    <a:pt x="30705" y="42327"/>
                    <a:pt x="30704" y="42311"/>
                  </a:cubicBezTo>
                  <a:cubicBezTo>
                    <a:pt x="30718" y="42206"/>
                    <a:pt x="30703" y="42100"/>
                    <a:pt x="30660" y="42002"/>
                  </a:cubicBezTo>
                  <a:lnTo>
                    <a:pt x="13030" y="750"/>
                  </a:lnTo>
                  <a:cubicBezTo>
                    <a:pt x="13025" y="736"/>
                    <a:pt x="13027" y="723"/>
                    <a:pt x="13020" y="708"/>
                  </a:cubicBezTo>
                  <a:lnTo>
                    <a:pt x="12882" y="404"/>
                  </a:lnTo>
                  <a:lnTo>
                    <a:pt x="12853" y="334"/>
                  </a:lnTo>
                  <a:cubicBezTo>
                    <a:pt x="12849" y="326"/>
                    <a:pt x="12844" y="319"/>
                    <a:pt x="12841" y="311"/>
                  </a:cubicBezTo>
                  <a:lnTo>
                    <a:pt x="12816" y="257"/>
                  </a:lnTo>
                  <a:cubicBezTo>
                    <a:pt x="12743" y="99"/>
                    <a:pt x="12586" y="0"/>
                    <a:pt x="1241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38"/>
            <p:cNvSpPr/>
            <p:nvPr/>
          </p:nvSpPr>
          <p:spPr>
            <a:xfrm>
              <a:off x="2489200" y="1424300"/>
              <a:ext cx="286775" cy="419625"/>
            </a:xfrm>
            <a:custGeom>
              <a:avLst/>
              <a:gdLst/>
              <a:ahLst/>
              <a:cxnLst/>
              <a:rect l="l" t="t" r="r" b="b"/>
              <a:pathLst>
                <a:path w="11471" h="16785" extrusionOk="0">
                  <a:moveTo>
                    <a:pt x="7102" y="1"/>
                  </a:moveTo>
                  <a:cubicBezTo>
                    <a:pt x="6877" y="1"/>
                    <a:pt x="6653" y="12"/>
                    <a:pt x="6430" y="35"/>
                  </a:cubicBezTo>
                  <a:cubicBezTo>
                    <a:pt x="3832" y="302"/>
                    <a:pt x="1623" y="2084"/>
                    <a:pt x="470" y="4584"/>
                  </a:cubicBezTo>
                  <a:cubicBezTo>
                    <a:pt x="220" y="5124"/>
                    <a:pt x="1" y="5793"/>
                    <a:pt x="430" y="6261"/>
                  </a:cubicBezTo>
                  <a:lnTo>
                    <a:pt x="9822" y="16480"/>
                  </a:lnTo>
                  <a:cubicBezTo>
                    <a:pt x="10014" y="16690"/>
                    <a:pt x="10249" y="16784"/>
                    <a:pt x="10475" y="16784"/>
                  </a:cubicBezTo>
                  <a:cubicBezTo>
                    <a:pt x="10899" y="16784"/>
                    <a:pt x="11288" y="16451"/>
                    <a:pt x="11295" y="15917"/>
                  </a:cubicBezTo>
                  <a:lnTo>
                    <a:pt x="11463" y="2039"/>
                  </a:lnTo>
                  <a:cubicBezTo>
                    <a:pt x="11471" y="1458"/>
                    <a:pt x="11004" y="1172"/>
                    <a:pt x="10597" y="928"/>
                  </a:cubicBezTo>
                  <a:cubicBezTo>
                    <a:pt x="10171" y="672"/>
                    <a:pt x="9726" y="485"/>
                    <a:pt x="9265" y="340"/>
                  </a:cubicBezTo>
                  <a:cubicBezTo>
                    <a:pt x="8552" y="116"/>
                    <a:pt x="7822" y="1"/>
                    <a:pt x="710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38"/>
            <p:cNvSpPr/>
            <p:nvPr/>
          </p:nvSpPr>
          <p:spPr>
            <a:xfrm>
              <a:off x="2489200" y="1470675"/>
              <a:ext cx="244525" cy="334225"/>
            </a:xfrm>
            <a:custGeom>
              <a:avLst/>
              <a:gdLst/>
              <a:ahLst/>
              <a:cxnLst/>
              <a:rect l="l" t="t" r="r" b="b"/>
              <a:pathLst>
                <a:path w="9781" h="13369" extrusionOk="0">
                  <a:moveTo>
                    <a:pt x="2453" y="0"/>
                  </a:moveTo>
                  <a:cubicBezTo>
                    <a:pt x="1636" y="740"/>
                    <a:pt x="958" y="1670"/>
                    <a:pt x="470" y="2729"/>
                  </a:cubicBezTo>
                  <a:cubicBezTo>
                    <a:pt x="220" y="3269"/>
                    <a:pt x="1" y="3938"/>
                    <a:pt x="430" y="4406"/>
                  </a:cubicBezTo>
                  <a:lnTo>
                    <a:pt x="8666" y="13368"/>
                  </a:lnTo>
                  <a:lnTo>
                    <a:pt x="7587" y="12194"/>
                  </a:lnTo>
                  <a:lnTo>
                    <a:pt x="7587" y="12194"/>
                  </a:lnTo>
                  <a:cubicBezTo>
                    <a:pt x="7608" y="12194"/>
                    <a:pt x="7630" y="12194"/>
                    <a:pt x="7651" y="12194"/>
                  </a:cubicBezTo>
                  <a:cubicBezTo>
                    <a:pt x="8382" y="12194"/>
                    <a:pt x="9107" y="12048"/>
                    <a:pt x="9780" y="11763"/>
                  </a:cubicBezTo>
                  <a:cubicBezTo>
                    <a:pt x="6927" y="8179"/>
                    <a:pt x="4471" y="4183"/>
                    <a:pt x="2453"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38"/>
            <p:cNvSpPr/>
            <p:nvPr/>
          </p:nvSpPr>
          <p:spPr>
            <a:xfrm>
              <a:off x="2678900" y="1739500"/>
              <a:ext cx="93675" cy="104425"/>
            </a:xfrm>
            <a:custGeom>
              <a:avLst/>
              <a:gdLst/>
              <a:ahLst/>
              <a:cxnLst/>
              <a:rect l="l" t="t" r="r" b="b"/>
              <a:pathLst>
                <a:path w="3747" h="4177" extrusionOk="0">
                  <a:moveTo>
                    <a:pt x="3747" y="1"/>
                  </a:moveTo>
                  <a:lnTo>
                    <a:pt x="3747" y="1"/>
                  </a:lnTo>
                  <a:cubicBezTo>
                    <a:pt x="3324" y="392"/>
                    <a:pt x="2843" y="715"/>
                    <a:pt x="2319" y="956"/>
                  </a:cubicBezTo>
                  <a:cubicBezTo>
                    <a:pt x="1613" y="1279"/>
                    <a:pt x="838" y="1441"/>
                    <a:pt x="47" y="1441"/>
                  </a:cubicBezTo>
                  <a:cubicBezTo>
                    <a:pt x="32" y="1441"/>
                    <a:pt x="16" y="1441"/>
                    <a:pt x="0" y="1441"/>
                  </a:cubicBezTo>
                  <a:lnTo>
                    <a:pt x="0" y="1441"/>
                  </a:lnTo>
                  <a:lnTo>
                    <a:pt x="2234" y="3872"/>
                  </a:lnTo>
                  <a:cubicBezTo>
                    <a:pt x="2426" y="4082"/>
                    <a:pt x="2661" y="4176"/>
                    <a:pt x="2887" y="4176"/>
                  </a:cubicBezTo>
                  <a:cubicBezTo>
                    <a:pt x="3311" y="4176"/>
                    <a:pt x="3700" y="3843"/>
                    <a:pt x="3707" y="3309"/>
                  </a:cubicBezTo>
                  <a:lnTo>
                    <a:pt x="374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38"/>
            <p:cNvSpPr/>
            <p:nvPr/>
          </p:nvSpPr>
          <p:spPr>
            <a:xfrm>
              <a:off x="2064050" y="390575"/>
              <a:ext cx="714150" cy="1193175"/>
            </a:xfrm>
            <a:custGeom>
              <a:avLst/>
              <a:gdLst/>
              <a:ahLst/>
              <a:cxnLst/>
              <a:rect l="l" t="t" r="r" b="b"/>
              <a:pathLst>
                <a:path w="28566" h="47727" extrusionOk="0">
                  <a:moveTo>
                    <a:pt x="12712" y="0"/>
                  </a:moveTo>
                  <a:cubicBezTo>
                    <a:pt x="12666" y="0"/>
                    <a:pt x="12620" y="8"/>
                    <a:pt x="12576" y="25"/>
                  </a:cubicBezTo>
                  <a:lnTo>
                    <a:pt x="332" y="4711"/>
                  </a:lnTo>
                  <a:cubicBezTo>
                    <a:pt x="100" y="4800"/>
                    <a:pt x="0" y="5095"/>
                    <a:pt x="110" y="5364"/>
                  </a:cubicBezTo>
                  <a:lnTo>
                    <a:pt x="17259" y="47389"/>
                  </a:lnTo>
                  <a:cubicBezTo>
                    <a:pt x="17350" y="47612"/>
                    <a:pt x="17537" y="47726"/>
                    <a:pt x="17714" y="47726"/>
                  </a:cubicBezTo>
                  <a:cubicBezTo>
                    <a:pt x="17877" y="47726"/>
                    <a:pt x="18031" y="47629"/>
                    <a:pt x="18093" y="47430"/>
                  </a:cubicBezTo>
                  <a:lnTo>
                    <a:pt x="19098" y="44205"/>
                  </a:lnTo>
                  <a:cubicBezTo>
                    <a:pt x="19205" y="43860"/>
                    <a:pt x="19484" y="43667"/>
                    <a:pt x="19788" y="43667"/>
                  </a:cubicBezTo>
                  <a:cubicBezTo>
                    <a:pt x="19967" y="43667"/>
                    <a:pt x="20155" y="43735"/>
                    <a:pt x="20322" y="43877"/>
                  </a:cubicBezTo>
                  <a:lnTo>
                    <a:pt x="22235" y="45508"/>
                  </a:lnTo>
                  <a:cubicBezTo>
                    <a:pt x="22403" y="45651"/>
                    <a:pt x="22590" y="45717"/>
                    <a:pt x="22768" y="45717"/>
                  </a:cubicBezTo>
                  <a:cubicBezTo>
                    <a:pt x="23122" y="45717"/>
                    <a:pt x="23440" y="45455"/>
                    <a:pt x="23494" y="45018"/>
                  </a:cubicBezTo>
                  <a:lnTo>
                    <a:pt x="23830" y="42326"/>
                  </a:lnTo>
                  <a:cubicBezTo>
                    <a:pt x="23884" y="41895"/>
                    <a:pt x="24198" y="41626"/>
                    <a:pt x="24555" y="41626"/>
                  </a:cubicBezTo>
                  <a:cubicBezTo>
                    <a:pt x="24698" y="41626"/>
                    <a:pt x="24847" y="41669"/>
                    <a:pt x="24990" y="41762"/>
                  </a:cubicBezTo>
                  <a:lnTo>
                    <a:pt x="27831" y="43607"/>
                  </a:lnTo>
                  <a:cubicBezTo>
                    <a:pt x="27913" y="43659"/>
                    <a:pt x="27995" y="43683"/>
                    <a:pt x="28072" y="43683"/>
                  </a:cubicBezTo>
                  <a:cubicBezTo>
                    <a:pt x="28351" y="43683"/>
                    <a:pt x="28565" y="43378"/>
                    <a:pt x="28440" y="43029"/>
                  </a:cubicBezTo>
                  <a:lnTo>
                    <a:pt x="13177" y="363"/>
                  </a:lnTo>
                  <a:cubicBezTo>
                    <a:pt x="13097" y="142"/>
                    <a:pt x="12905" y="0"/>
                    <a:pt x="127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38"/>
            <p:cNvSpPr/>
            <p:nvPr/>
          </p:nvSpPr>
          <p:spPr>
            <a:xfrm>
              <a:off x="2064050" y="475400"/>
              <a:ext cx="491725" cy="1108350"/>
            </a:xfrm>
            <a:custGeom>
              <a:avLst/>
              <a:gdLst/>
              <a:ahLst/>
              <a:cxnLst/>
              <a:rect l="l" t="t" r="r" b="b"/>
              <a:pathLst>
                <a:path w="19669" h="44334" extrusionOk="0">
                  <a:moveTo>
                    <a:pt x="3776" y="1"/>
                  </a:moveTo>
                  <a:lnTo>
                    <a:pt x="332" y="1318"/>
                  </a:lnTo>
                  <a:cubicBezTo>
                    <a:pt x="100" y="1407"/>
                    <a:pt x="0" y="1702"/>
                    <a:pt x="110" y="1971"/>
                  </a:cubicBezTo>
                  <a:lnTo>
                    <a:pt x="17259" y="43996"/>
                  </a:lnTo>
                  <a:cubicBezTo>
                    <a:pt x="17350" y="44219"/>
                    <a:pt x="17537" y="44333"/>
                    <a:pt x="17714" y="44333"/>
                  </a:cubicBezTo>
                  <a:cubicBezTo>
                    <a:pt x="17877" y="44333"/>
                    <a:pt x="18032" y="44236"/>
                    <a:pt x="18093" y="44038"/>
                  </a:cubicBezTo>
                  <a:lnTo>
                    <a:pt x="19097" y="40813"/>
                  </a:lnTo>
                  <a:cubicBezTo>
                    <a:pt x="19190" y="40513"/>
                    <a:pt x="19413" y="40331"/>
                    <a:pt x="19669" y="40287"/>
                  </a:cubicBezTo>
                  <a:lnTo>
                    <a:pt x="3776"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2" name="Google Shape;2132;p38"/>
            <p:cNvSpPr/>
            <p:nvPr/>
          </p:nvSpPr>
          <p:spPr>
            <a:xfrm>
              <a:off x="2293825" y="390575"/>
              <a:ext cx="484375" cy="1092125"/>
            </a:xfrm>
            <a:custGeom>
              <a:avLst/>
              <a:gdLst/>
              <a:ahLst/>
              <a:cxnLst/>
              <a:rect l="l" t="t" r="r" b="b"/>
              <a:pathLst>
                <a:path w="19375" h="43685" extrusionOk="0">
                  <a:moveTo>
                    <a:pt x="3521" y="0"/>
                  </a:moveTo>
                  <a:cubicBezTo>
                    <a:pt x="3475" y="0"/>
                    <a:pt x="3429" y="8"/>
                    <a:pt x="3385" y="25"/>
                  </a:cubicBezTo>
                  <a:lnTo>
                    <a:pt x="1" y="1321"/>
                  </a:lnTo>
                  <a:lnTo>
                    <a:pt x="15216" y="41644"/>
                  </a:lnTo>
                  <a:cubicBezTo>
                    <a:pt x="15264" y="41634"/>
                    <a:pt x="15314" y="41629"/>
                    <a:pt x="15364" y="41629"/>
                  </a:cubicBezTo>
                  <a:cubicBezTo>
                    <a:pt x="15507" y="41629"/>
                    <a:pt x="15657" y="41671"/>
                    <a:pt x="15799" y="41763"/>
                  </a:cubicBezTo>
                  <a:lnTo>
                    <a:pt x="18639" y="43609"/>
                  </a:lnTo>
                  <a:cubicBezTo>
                    <a:pt x="18721" y="43661"/>
                    <a:pt x="18803" y="43685"/>
                    <a:pt x="18880" y="43685"/>
                  </a:cubicBezTo>
                  <a:cubicBezTo>
                    <a:pt x="19159" y="43685"/>
                    <a:pt x="19374" y="43380"/>
                    <a:pt x="19249" y="43030"/>
                  </a:cubicBezTo>
                  <a:lnTo>
                    <a:pt x="3985" y="363"/>
                  </a:lnTo>
                  <a:cubicBezTo>
                    <a:pt x="3906" y="142"/>
                    <a:pt x="3714" y="0"/>
                    <a:pt x="352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38"/>
            <p:cNvSpPr/>
            <p:nvPr/>
          </p:nvSpPr>
          <p:spPr>
            <a:xfrm>
              <a:off x="2678900" y="1764750"/>
              <a:ext cx="92800" cy="79200"/>
            </a:xfrm>
            <a:custGeom>
              <a:avLst/>
              <a:gdLst/>
              <a:ahLst/>
              <a:cxnLst/>
              <a:rect l="l" t="t" r="r" b="b"/>
              <a:pathLst>
                <a:path w="3712" h="3168" extrusionOk="0">
                  <a:moveTo>
                    <a:pt x="2192" y="0"/>
                  </a:moveTo>
                  <a:cubicBezTo>
                    <a:pt x="1519" y="285"/>
                    <a:pt x="794" y="431"/>
                    <a:pt x="64" y="431"/>
                  </a:cubicBezTo>
                  <a:cubicBezTo>
                    <a:pt x="43" y="431"/>
                    <a:pt x="21" y="431"/>
                    <a:pt x="0" y="431"/>
                  </a:cubicBezTo>
                  <a:lnTo>
                    <a:pt x="0" y="431"/>
                  </a:lnTo>
                  <a:lnTo>
                    <a:pt x="1078" y="1605"/>
                  </a:lnTo>
                  <a:lnTo>
                    <a:pt x="1212" y="1749"/>
                  </a:lnTo>
                  <a:lnTo>
                    <a:pt x="1241" y="1782"/>
                  </a:lnTo>
                  <a:lnTo>
                    <a:pt x="1382" y="1935"/>
                  </a:lnTo>
                  <a:lnTo>
                    <a:pt x="1767" y="2354"/>
                  </a:lnTo>
                  <a:lnTo>
                    <a:pt x="1861" y="2458"/>
                  </a:lnTo>
                  <a:lnTo>
                    <a:pt x="1936" y="2540"/>
                  </a:lnTo>
                  <a:lnTo>
                    <a:pt x="2158" y="2781"/>
                  </a:lnTo>
                  <a:lnTo>
                    <a:pt x="2184" y="2809"/>
                  </a:lnTo>
                  <a:lnTo>
                    <a:pt x="2234" y="2863"/>
                  </a:lnTo>
                  <a:cubicBezTo>
                    <a:pt x="2426" y="3073"/>
                    <a:pt x="2661" y="3167"/>
                    <a:pt x="2886" y="3167"/>
                  </a:cubicBezTo>
                  <a:cubicBezTo>
                    <a:pt x="3310" y="3167"/>
                    <a:pt x="3699" y="2833"/>
                    <a:pt x="3707" y="2300"/>
                  </a:cubicBezTo>
                  <a:lnTo>
                    <a:pt x="3712" y="1826"/>
                  </a:lnTo>
                  <a:cubicBezTo>
                    <a:pt x="3194" y="1230"/>
                    <a:pt x="2688" y="621"/>
                    <a:pt x="2192"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38"/>
            <p:cNvSpPr/>
            <p:nvPr/>
          </p:nvSpPr>
          <p:spPr>
            <a:xfrm>
              <a:off x="2063850" y="390525"/>
              <a:ext cx="335425" cy="150875"/>
            </a:xfrm>
            <a:custGeom>
              <a:avLst/>
              <a:gdLst/>
              <a:ahLst/>
              <a:cxnLst/>
              <a:rect l="l" t="t" r="r" b="b"/>
              <a:pathLst>
                <a:path w="13417" h="6035" extrusionOk="0">
                  <a:moveTo>
                    <a:pt x="12736" y="0"/>
                  </a:moveTo>
                  <a:cubicBezTo>
                    <a:pt x="12684" y="0"/>
                    <a:pt x="12630" y="10"/>
                    <a:pt x="12578" y="30"/>
                  </a:cubicBezTo>
                  <a:lnTo>
                    <a:pt x="345" y="4711"/>
                  </a:lnTo>
                  <a:cubicBezTo>
                    <a:pt x="116" y="4799"/>
                    <a:pt x="1" y="5057"/>
                    <a:pt x="88" y="5285"/>
                  </a:cubicBezTo>
                  <a:lnTo>
                    <a:pt x="266" y="5749"/>
                  </a:lnTo>
                  <a:cubicBezTo>
                    <a:pt x="334" y="5926"/>
                    <a:pt x="502" y="6034"/>
                    <a:pt x="681" y="6034"/>
                  </a:cubicBezTo>
                  <a:cubicBezTo>
                    <a:pt x="734" y="6034"/>
                    <a:pt x="788" y="6025"/>
                    <a:pt x="840" y="6004"/>
                  </a:cubicBezTo>
                  <a:lnTo>
                    <a:pt x="13073" y="1323"/>
                  </a:lnTo>
                  <a:cubicBezTo>
                    <a:pt x="13302" y="1234"/>
                    <a:pt x="13417" y="977"/>
                    <a:pt x="13329" y="749"/>
                  </a:cubicBezTo>
                  <a:lnTo>
                    <a:pt x="13151" y="285"/>
                  </a:lnTo>
                  <a:cubicBezTo>
                    <a:pt x="13083" y="109"/>
                    <a:pt x="12915" y="0"/>
                    <a:pt x="127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35" name="Google Shape;2135;p38"/>
          <p:cNvGrpSpPr/>
          <p:nvPr/>
        </p:nvGrpSpPr>
        <p:grpSpPr>
          <a:xfrm>
            <a:off x="177050" y="3555090"/>
            <a:ext cx="340786" cy="570834"/>
            <a:chOff x="2002900" y="3914700"/>
            <a:chExt cx="259350" cy="434425"/>
          </a:xfrm>
        </p:grpSpPr>
        <p:sp>
          <p:nvSpPr>
            <p:cNvPr id="2136" name="Google Shape;2136;p38"/>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38"/>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38" name="Google Shape;2138;p38"/>
          <p:cNvGrpSpPr/>
          <p:nvPr/>
        </p:nvGrpSpPr>
        <p:grpSpPr>
          <a:xfrm>
            <a:off x="321514" y="4238681"/>
            <a:ext cx="354386" cy="578521"/>
            <a:chOff x="2254100" y="3662800"/>
            <a:chExt cx="269700" cy="440275"/>
          </a:xfrm>
        </p:grpSpPr>
        <p:sp>
          <p:nvSpPr>
            <p:cNvPr id="2139" name="Google Shape;2139;p38"/>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38"/>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1" name="Google Shape;2141;p38"/>
          <p:cNvGrpSpPr/>
          <p:nvPr/>
        </p:nvGrpSpPr>
        <p:grpSpPr>
          <a:xfrm rot="-1793390">
            <a:off x="7580484" y="-947456"/>
            <a:ext cx="1516561" cy="2882508"/>
            <a:chOff x="4949150" y="3435000"/>
            <a:chExt cx="1154175" cy="2193725"/>
          </a:xfrm>
        </p:grpSpPr>
        <p:sp>
          <p:nvSpPr>
            <p:cNvPr id="2142" name="Google Shape;2142;p38"/>
            <p:cNvSpPr/>
            <p:nvPr/>
          </p:nvSpPr>
          <p:spPr>
            <a:xfrm>
              <a:off x="4959775" y="3435000"/>
              <a:ext cx="1143550" cy="959400"/>
            </a:xfrm>
            <a:custGeom>
              <a:avLst/>
              <a:gdLst/>
              <a:ahLst/>
              <a:cxnLst/>
              <a:rect l="l" t="t" r="r" b="b"/>
              <a:pathLst>
                <a:path w="45742" h="38376" extrusionOk="0">
                  <a:moveTo>
                    <a:pt x="19361" y="24932"/>
                  </a:moveTo>
                  <a:cubicBezTo>
                    <a:pt x="19465" y="24932"/>
                    <a:pt x="19570" y="24937"/>
                    <a:pt x="19673" y="24944"/>
                  </a:cubicBezTo>
                  <a:cubicBezTo>
                    <a:pt x="20499" y="24997"/>
                    <a:pt x="21223" y="25325"/>
                    <a:pt x="21842" y="25875"/>
                  </a:cubicBezTo>
                  <a:cubicBezTo>
                    <a:pt x="22439" y="26436"/>
                    <a:pt x="22908" y="27180"/>
                    <a:pt x="23139" y="27996"/>
                  </a:cubicBezTo>
                  <a:cubicBezTo>
                    <a:pt x="23371" y="28729"/>
                    <a:pt x="23389" y="29503"/>
                    <a:pt x="23242" y="30263"/>
                  </a:cubicBezTo>
                  <a:cubicBezTo>
                    <a:pt x="22805" y="30365"/>
                    <a:pt x="22364" y="30438"/>
                    <a:pt x="21919" y="30483"/>
                  </a:cubicBezTo>
                  <a:cubicBezTo>
                    <a:pt x="21641" y="30509"/>
                    <a:pt x="21364" y="30524"/>
                    <a:pt x="21089" y="30524"/>
                  </a:cubicBezTo>
                  <a:cubicBezTo>
                    <a:pt x="20466" y="30524"/>
                    <a:pt x="19852" y="30452"/>
                    <a:pt x="19264" y="30296"/>
                  </a:cubicBezTo>
                  <a:cubicBezTo>
                    <a:pt x="18414" y="30070"/>
                    <a:pt x="17582" y="29685"/>
                    <a:pt x="16974" y="29149"/>
                  </a:cubicBezTo>
                  <a:cubicBezTo>
                    <a:pt x="16663" y="28887"/>
                    <a:pt x="16429" y="28580"/>
                    <a:pt x="16290" y="28259"/>
                  </a:cubicBezTo>
                  <a:cubicBezTo>
                    <a:pt x="16156" y="27938"/>
                    <a:pt x="16077" y="27605"/>
                    <a:pt x="16138" y="27244"/>
                  </a:cubicBezTo>
                  <a:cubicBezTo>
                    <a:pt x="16220" y="26485"/>
                    <a:pt x="16634" y="25875"/>
                    <a:pt x="17314" y="25469"/>
                  </a:cubicBezTo>
                  <a:cubicBezTo>
                    <a:pt x="17899" y="25115"/>
                    <a:pt x="18637" y="24932"/>
                    <a:pt x="19361" y="24932"/>
                  </a:cubicBezTo>
                  <a:close/>
                  <a:moveTo>
                    <a:pt x="45087" y="1"/>
                  </a:moveTo>
                  <a:cubicBezTo>
                    <a:pt x="43175" y="1"/>
                    <a:pt x="41253" y="430"/>
                    <a:pt x="39532" y="1282"/>
                  </a:cubicBezTo>
                  <a:cubicBezTo>
                    <a:pt x="37709" y="2187"/>
                    <a:pt x="36046" y="3454"/>
                    <a:pt x="34765" y="5058"/>
                  </a:cubicBezTo>
                  <a:lnTo>
                    <a:pt x="34286" y="5662"/>
                  </a:lnTo>
                  <a:lnTo>
                    <a:pt x="33860" y="6304"/>
                  </a:lnTo>
                  <a:lnTo>
                    <a:pt x="33647" y="6625"/>
                  </a:lnTo>
                  <a:cubicBezTo>
                    <a:pt x="33581" y="6737"/>
                    <a:pt x="33522" y="6851"/>
                    <a:pt x="33460" y="6964"/>
                  </a:cubicBezTo>
                  <a:lnTo>
                    <a:pt x="33091" y="7644"/>
                  </a:lnTo>
                  <a:cubicBezTo>
                    <a:pt x="32665" y="8582"/>
                    <a:pt x="32288" y="9557"/>
                    <a:pt x="32107" y="10584"/>
                  </a:cubicBezTo>
                  <a:cubicBezTo>
                    <a:pt x="31680" y="12628"/>
                    <a:pt x="31826" y="14684"/>
                    <a:pt x="31964" y="16654"/>
                  </a:cubicBezTo>
                  <a:cubicBezTo>
                    <a:pt x="32108" y="18623"/>
                    <a:pt x="32278" y="20577"/>
                    <a:pt x="31985" y="22402"/>
                  </a:cubicBezTo>
                  <a:cubicBezTo>
                    <a:pt x="31838" y="23316"/>
                    <a:pt x="31554" y="24191"/>
                    <a:pt x="31133" y="24985"/>
                  </a:cubicBezTo>
                  <a:cubicBezTo>
                    <a:pt x="30712" y="25777"/>
                    <a:pt x="30144" y="26485"/>
                    <a:pt x="29469" y="27098"/>
                  </a:cubicBezTo>
                  <a:cubicBezTo>
                    <a:pt x="28796" y="27712"/>
                    <a:pt x="28016" y="28231"/>
                    <a:pt x="27188" y="28683"/>
                  </a:cubicBezTo>
                  <a:cubicBezTo>
                    <a:pt x="26467" y="29071"/>
                    <a:pt x="25706" y="29437"/>
                    <a:pt x="24944" y="29732"/>
                  </a:cubicBezTo>
                  <a:cubicBezTo>
                    <a:pt x="24956" y="29561"/>
                    <a:pt x="24962" y="29389"/>
                    <a:pt x="24961" y="29214"/>
                  </a:cubicBezTo>
                  <a:cubicBezTo>
                    <a:pt x="24949" y="28646"/>
                    <a:pt x="24864" y="28083"/>
                    <a:pt x="24707" y="27538"/>
                  </a:cubicBezTo>
                  <a:cubicBezTo>
                    <a:pt x="24401" y="26451"/>
                    <a:pt x="23796" y="25453"/>
                    <a:pt x="22957" y="24659"/>
                  </a:cubicBezTo>
                  <a:cubicBezTo>
                    <a:pt x="22524" y="24262"/>
                    <a:pt x="22030" y="23940"/>
                    <a:pt x="21493" y="23702"/>
                  </a:cubicBezTo>
                  <a:cubicBezTo>
                    <a:pt x="20951" y="23459"/>
                    <a:pt x="20361" y="23324"/>
                    <a:pt x="19789" y="23288"/>
                  </a:cubicBezTo>
                  <a:cubicBezTo>
                    <a:pt x="19651" y="23279"/>
                    <a:pt x="19515" y="23275"/>
                    <a:pt x="19377" y="23275"/>
                  </a:cubicBezTo>
                  <a:cubicBezTo>
                    <a:pt x="18368" y="23275"/>
                    <a:pt x="17362" y="23515"/>
                    <a:pt x="16457" y="24057"/>
                  </a:cubicBezTo>
                  <a:cubicBezTo>
                    <a:pt x="15947" y="24366"/>
                    <a:pt x="15476" y="24787"/>
                    <a:pt x="15128" y="25314"/>
                  </a:cubicBezTo>
                  <a:cubicBezTo>
                    <a:pt x="15039" y="25443"/>
                    <a:pt x="14970" y="25586"/>
                    <a:pt x="14892" y="25724"/>
                  </a:cubicBezTo>
                  <a:cubicBezTo>
                    <a:pt x="14818" y="25863"/>
                    <a:pt x="14770" y="26014"/>
                    <a:pt x="14709" y="26159"/>
                  </a:cubicBezTo>
                  <a:cubicBezTo>
                    <a:pt x="14649" y="26304"/>
                    <a:pt x="14627" y="26455"/>
                    <a:pt x="14588" y="26604"/>
                  </a:cubicBezTo>
                  <a:cubicBezTo>
                    <a:pt x="14554" y="26754"/>
                    <a:pt x="14512" y="26898"/>
                    <a:pt x="14506" y="27059"/>
                  </a:cubicBezTo>
                  <a:cubicBezTo>
                    <a:pt x="14411" y="27679"/>
                    <a:pt x="14540" y="28355"/>
                    <a:pt x="14796" y="28932"/>
                  </a:cubicBezTo>
                  <a:cubicBezTo>
                    <a:pt x="15056" y="29513"/>
                    <a:pt x="15453" y="30001"/>
                    <a:pt x="15895" y="30376"/>
                  </a:cubicBezTo>
                  <a:cubicBezTo>
                    <a:pt x="16781" y="31141"/>
                    <a:pt x="17802" y="31585"/>
                    <a:pt x="18853" y="31865"/>
                  </a:cubicBezTo>
                  <a:cubicBezTo>
                    <a:pt x="19562" y="32052"/>
                    <a:pt x="20288" y="32134"/>
                    <a:pt x="21007" y="32134"/>
                  </a:cubicBezTo>
                  <a:cubicBezTo>
                    <a:pt x="21364" y="32134"/>
                    <a:pt x="21723" y="32114"/>
                    <a:pt x="22079" y="32075"/>
                  </a:cubicBezTo>
                  <a:cubicBezTo>
                    <a:pt x="22255" y="32056"/>
                    <a:pt x="22430" y="32033"/>
                    <a:pt x="22604" y="32007"/>
                  </a:cubicBezTo>
                  <a:lnTo>
                    <a:pt x="22604" y="32007"/>
                  </a:lnTo>
                  <a:cubicBezTo>
                    <a:pt x="22442" y="32304"/>
                    <a:pt x="22260" y="32591"/>
                    <a:pt x="22058" y="32863"/>
                  </a:cubicBezTo>
                  <a:cubicBezTo>
                    <a:pt x="20980" y="34309"/>
                    <a:pt x="19391" y="35325"/>
                    <a:pt x="17626" y="35960"/>
                  </a:cubicBezTo>
                  <a:cubicBezTo>
                    <a:pt x="15861" y="36602"/>
                    <a:pt x="13935" y="36892"/>
                    <a:pt x="12005" y="37080"/>
                  </a:cubicBezTo>
                  <a:cubicBezTo>
                    <a:pt x="11039" y="37166"/>
                    <a:pt x="10071" y="37211"/>
                    <a:pt x="9098" y="37216"/>
                  </a:cubicBezTo>
                  <a:cubicBezTo>
                    <a:pt x="8970" y="37217"/>
                    <a:pt x="8841" y="37218"/>
                    <a:pt x="8712" y="37218"/>
                  </a:cubicBezTo>
                  <a:cubicBezTo>
                    <a:pt x="7869" y="37218"/>
                    <a:pt x="7025" y="37186"/>
                    <a:pt x="6182" y="37122"/>
                  </a:cubicBezTo>
                  <a:cubicBezTo>
                    <a:pt x="4239" y="36971"/>
                    <a:pt x="2308" y="36649"/>
                    <a:pt x="404" y="36190"/>
                  </a:cubicBezTo>
                  <a:cubicBezTo>
                    <a:pt x="381" y="36184"/>
                    <a:pt x="357" y="36181"/>
                    <a:pt x="333" y="36181"/>
                  </a:cubicBezTo>
                  <a:cubicBezTo>
                    <a:pt x="332" y="36181"/>
                    <a:pt x="331" y="36181"/>
                    <a:pt x="330" y="36181"/>
                  </a:cubicBezTo>
                  <a:cubicBezTo>
                    <a:pt x="178" y="36181"/>
                    <a:pt x="49" y="36290"/>
                    <a:pt x="25" y="36440"/>
                  </a:cubicBezTo>
                  <a:cubicBezTo>
                    <a:pt x="0" y="36590"/>
                    <a:pt x="89" y="36736"/>
                    <a:pt x="234" y="36783"/>
                  </a:cubicBezTo>
                  <a:cubicBezTo>
                    <a:pt x="2130" y="37405"/>
                    <a:pt x="4094" y="37833"/>
                    <a:pt x="6080" y="38095"/>
                  </a:cubicBezTo>
                  <a:cubicBezTo>
                    <a:pt x="7074" y="38226"/>
                    <a:pt x="8073" y="38312"/>
                    <a:pt x="9079" y="38354"/>
                  </a:cubicBezTo>
                  <a:cubicBezTo>
                    <a:pt x="9492" y="38368"/>
                    <a:pt x="9907" y="38376"/>
                    <a:pt x="10321" y="38376"/>
                  </a:cubicBezTo>
                  <a:cubicBezTo>
                    <a:pt x="10911" y="38376"/>
                    <a:pt x="11503" y="38360"/>
                    <a:pt x="12094" y="38331"/>
                  </a:cubicBezTo>
                  <a:cubicBezTo>
                    <a:pt x="14097" y="38221"/>
                    <a:pt x="16123" y="37973"/>
                    <a:pt x="18100" y="37322"/>
                  </a:cubicBezTo>
                  <a:cubicBezTo>
                    <a:pt x="19084" y="36994"/>
                    <a:pt x="20050" y="36563"/>
                    <a:pt x="20940" y="35977"/>
                  </a:cubicBezTo>
                  <a:cubicBezTo>
                    <a:pt x="21838" y="35395"/>
                    <a:pt x="22633" y="34659"/>
                    <a:pt x="23302" y="33811"/>
                  </a:cubicBezTo>
                  <a:cubicBezTo>
                    <a:pt x="23822" y="33128"/>
                    <a:pt x="24267" y="32366"/>
                    <a:pt x="24561" y="31536"/>
                  </a:cubicBezTo>
                  <a:cubicBezTo>
                    <a:pt x="24757" y="31472"/>
                    <a:pt x="24952" y="31406"/>
                    <a:pt x="25143" y="31335"/>
                  </a:cubicBezTo>
                  <a:cubicBezTo>
                    <a:pt x="25630" y="31155"/>
                    <a:pt x="26110" y="30949"/>
                    <a:pt x="26567" y="30730"/>
                  </a:cubicBezTo>
                  <a:cubicBezTo>
                    <a:pt x="26799" y="30624"/>
                    <a:pt x="27030" y="30515"/>
                    <a:pt x="27257" y="30393"/>
                  </a:cubicBezTo>
                  <a:cubicBezTo>
                    <a:pt x="27484" y="30272"/>
                    <a:pt x="27715" y="30165"/>
                    <a:pt x="27938" y="30030"/>
                  </a:cubicBezTo>
                  <a:cubicBezTo>
                    <a:pt x="28837" y="29526"/>
                    <a:pt x="29712" y="28937"/>
                    <a:pt x="30493" y="28212"/>
                  </a:cubicBezTo>
                  <a:cubicBezTo>
                    <a:pt x="31276" y="27492"/>
                    <a:pt x="31951" y="26624"/>
                    <a:pt x="32436" y="25662"/>
                  </a:cubicBezTo>
                  <a:cubicBezTo>
                    <a:pt x="32924" y="24699"/>
                    <a:pt x="33233" y="23661"/>
                    <a:pt x="33379" y="22621"/>
                  </a:cubicBezTo>
                  <a:cubicBezTo>
                    <a:pt x="33670" y="20525"/>
                    <a:pt x="33434" y="18505"/>
                    <a:pt x="33258" y="16547"/>
                  </a:cubicBezTo>
                  <a:cubicBezTo>
                    <a:pt x="33081" y="14591"/>
                    <a:pt x="32917" y="12651"/>
                    <a:pt x="33273" y="10806"/>
                  </a:cubicBezTo>
                  <a:cubicBezTo>
                    <a:pt x="33410" y="9878"/>
                    <a:pt x="33747" y="8992"/>
                    <a:pt x="34106" y="8123"/>
                  </a:cubicBezTo>
                  <a:lnTo>
                    <a:pt x="34424" y="7490"/>
                  </a:lnTo>
                  <a:cubicBezTo>
                    <a:pt x="34477" y="7385"/>
                    <a:pt x="34528" y="7277"/>
                    <a:pt x="34585" y="7174"/>
                  </a:cubicBezTo>
                  <a:lnTo>
                    <a:pt x="34772" y="6872"/>
                  </a:lnTo>
                  <a:lnTo>
                    <a:pt x="35147" y="6267"/>
                  </a:lnTo>
                  <a:lnTo>
                    <a:pt x="35572" y="5697"/>
                  </a:lnTo>
                  <a:cubicBezTo>
                    <a:pt x="36711" y="4173"/>
                    <a:pt x="38229" y="2939"/>
                    <a:pt x="39911" y="2035"/>
                  </a:cubicBezTo>
                  <a:cubicBezTo>
                    <a:pt x="41612" y="1137"/>
                    <a:pt x="43503" y="652"/>
                    <a:pt x="45427" y="622"/>
                  </a:cubicBezTo>
                  <a:lnTo>
                    <a:pt x="45437" y="622"/>
                  </a:lnTo>
                  <a:cubicBezTo>
                    <a:pt x="45605" y="619"/>
                    <a:pt x="45740" y="483"/>
                    <a:pt x="45741" y="316"/>
                  </a:cubicBezTo>
                  <a:cubicBezTo>
                    <a:pt x="45742" y="147"/>
                    <a:pt x="45608" y="9"/>
                    <a:pt x="45440" y="5"/>
                  </a:cubicBezTo>
                  <a:lnTo>
                    <a:pt x="45440" y="5"/>
                  </a:lnTo>
                  <a:lnTo>
                    <a:pt x="45441" y="6"/>
                  </a:lnTo>
                  <a:cubicBezTo>
                    <a:pt x="45322" y="3"/>
                    <a:pt x="45204" y="1"/>
                    <a:pt x="450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38"/>
            <p:cNvSpPr/>
            <p:nvPr/>
          </p:nvSpPr>
          <p:spPr>
            <a:xfrm>
              <a:off x="4951550" y="4337550"/>
              <a:ext cx="1049300" cy="1291175"/>
            </a:xfrm>
            <a:custGeom>
              <a:avLst/>
              <a:gdLst/>
              <a:ahLst/>
              <a:cxnLst/>
              <a:rect l="l" t="t" r="r" b="b"/>
              <a:pathLst>
                <a:path w="41972" h="51647" extrusionOk="0">
                  <a:moveTo>
                    <a:pt x="870" y="1"/>
                  </a:moveTo>
                  <a:cubicBezTo>
                    <a:pt x="856" y="1"/>
                    <a:pt x="842" y="1"/>
                    <a:pt x="828" y="2"/>
                  </a:cubicBezTo>
                  <a:cubicBezTo>
                    <a:pt x="623" y="10"/>
                    <a:pt x="431" y="98"/>
                    <a:pt x="289" y="244"/>
                  </a:cubicBezTo>
                  <a:cubicBezTo>
                    <a:pt x="93" y="446"/>
                    <a:pt x="0" y="753"/>
                    <a:pt x="97" y="1097"/>
                  </a:cubicBezTo>
                  <a:lnTo>
                    <a:pt x="225" y="1553"/>
                  </a:lnTo>
                  <a:lnTo>
                    <a:pt x="770" y="3488"/>
                  </a:lnTo>
                  <a:lnTo>
                    <a:pt x="3856" y="14457"/>
                  </a:lnTo>
                  <a:cubicBezTo>
                    <a:pt x="3861" y="14474"/>
                    <a:pt x="3868" y="14487"/>
                    <a:pt x="3874" y="14502"/>
                  </a:cubicBezTo>
                  <a:cubicBezTo>
                    <a:pt x="3884" y="14607"/>
                    <a:pt x="3922" y="14708"/>
                    <a:pt x="3985" y="14793"/>
                  </a:cubicBezTo>
                  <a:lnTo>
                    <a:pt x="30416" y="51044"/>
                  </a:lnTo>
                  <a:cubicBezTo>
                    <a:pt x="30423" y="51056"/>
                    <a:pt x="30426" y="51070"/>
                    <a:pt x="30434" y="51081"/>
                  </a:cubicBezTo>
                  <a:lnTo>
                    <a:pt x="30637" y="51346"/>
                  </a:lnTo>
                  <a:lnTo>
                    <a:pt x="30681" y="51408"/>
                  </a:lnTo>
                  <a:cubicBezTo>
                    <a:pt x="30687" y="51415"/>
                    <a:pt x="30693" y="51421"/>
                    <a:pt x="30699" y="51427"/>
                  </a:cubicBezTo>
                  <a:lnTo>
                    <a:pt x="30735" y="51475"/>
                  </a:lnTo>
                  <a:cubicBezTo>
                    <a:pt x="30820" y="51585"/>
                    <a:pt x="30950" y="51646"/>
                    <a:pt x="31083" y="51646"/>
                  </a:cubicBezTo>
                  <a:cubicBezTo>
                    <a:pt x="31131" y="51646"/>
                    <a:pt x="31178" y="51639"/>
                    <a:pt x="31225" y="51623"/>
                  </a:cubicBezTo>
                  <a:cubicBezTo>
                    <a:pt x="31241" y="51619"/>
                    <a:pt x="31259" y="51614"/>
                    <a:pt x="31275" y="51608"/>
                  </a:cubicBezTo>
                  <a:cubicBezTo>
                    <a:pt x="31304" y="51596"/>
                    <a:pt x="31330" y="51579"/>
                    <a:pt x="31354" y="51562"/>
                  </a:cubicBezTo>
                  <a:lnTo>
                    <a:pt x="34234" y="49363"/>
                  </a:lnTo>
                  <a:lnTo>
                    <a:pt x="36565" y="47584"/>
                  </a:lnTo>
                  <a:lnTo>
                    <a:pt x="41771" y="43610"/>
                  </a:lnTo>
                  <a:lnTo>
                    <a:pt x="41774" y="43607"/>
                  </a:lnTo>
                  <a:cubicBezTo>
                    <a:pt x="41812" y="43577"/>
                    <a:pt x="41844" y="43540"/>
                    <a:pt x="41868" y="43499"/>
                  </a:cubicBezTo>
                  <a:cubicBezTo>
                    <a:pt x="41972" y="43344"/>
                    <a:pt x="41967" y="43138"/>
                    <a:pt x="41853" y="42988"/>
                  </a:cubicBezTo>
                  <a:lnTo>
                    <a:pt x="41817" y="42941"/>
                  </a:lnTo>
                  <a:cubicBezTo>
                    <a:pt x="41811" y="42934"/>
                    <a:pt x="41808" y="42926"/>
                    <a:pt x="41804" y="42919"/>
                  </a:cubicBezTo>
                  <a:lnTo>
                    <a:pt x="41756" y="42859"/>
                  </a:lnTo>
                  <a:lnTo>
                    <a:pt x="41553" y="42595"/>
                  </a:lnTo>
                  <a:cubicBezTo>
                    <a:pt x="41545" y="42583"/>
                    <a:pt x="41531" y="42577"/>
                    <a:pt x="41522" y="42567"/>
                  </a:cubicBezTo>
                  <a:lnTo>
                    <a:pt x="13478" y="7451"/>
                  </a:lnTo>
                  <a:cubicBezTo>
                    <a:pt x="13415" y="7368"/>
                    <a:pt x="13329" y="7305"/>
                    <a:pt x="13230" y="7269"/>
                  </a:cubicBezTo>
                  <a:cubicBezTo>
                    <a:pt x="13220" y="7265"/>
                    <a:pt x="13210" y="7265"/>
                    <a:pt x="13201" y="7262"/>
                  </a:cubicBezTo>
                  <a:lnTo>
                    <a:pt x="11040" y="5963"/>
                  </a:lnTo>
                  <a:lnTo>
                    <a:pt x="10719" y="5771"/>
                  </a:lnTo>
                  <a:lnTo>
                    <a:pt x="9618" y="5109"/>
                  </a:lnTo>
                  <a:lnTo>
                    <a:pt x="8964" y="4716"/>
                  </a:lnTo>
                  <a:lnTo>
                    <a:pt x="8163" y="4235"/>
                  </a:lnTo>
                  <a:lnTo>
                    <a:pt x="7648" y="3924"/>
                  </a:lnTo>
                  <a:lnTo>
                    <a:pt x="7069" y="3578"/>
                  </a:lnTo>
                  <a:lnTo>
                    <a:pt x="6283" y="3105"/>
                  </a:lnTo>
                  <a:lnTo>
                    <a:pt x="5638" y="2717"/>
                  </a:lnTo>
                  <a:lnTo>
                    <a:pt x="4033" y="1753"/>
                  </a:lnTo>
                  <a:lnTo>
                    <a:pt x="3439" y="1396"/>
                  </a:lnTo>
                  <a:lnTo>
                    <a:pt x="3211" y="1259"/>
                  </a:lnTo>
                  <a:lnTo>
                    <a:pt x="2853" y="1044"/>
                  </a:lnTo>
                  <a:lnTo>
                    <a:pt x="1629" y="308"/>
                  </a:lnTo>
                  <a:lnTo>
                    <a:pt x="1444" y="197"/>
                  </a:lnTo>
                  <a:lnTo>
                    <a:pt x="1413" y="178"/>
                  </a:lnTo>
                  <a:lnTo>
                    <a:pt x="1350" y="141"/>
                  </a:lnTo>
                  <a:cubicBezTo>
                    <a:pt x="1230" y="66"/>
                    <a:pt x="1096" y="20"/>
                    <a:pt x="956" y="5"/>
                  </a:cubicBezTo>
                  <a:cubicBezTo>
                    <a:pt x="927" y="2"/>
                    <a:pt x="899" y="1"/>
                    <a:pt x="87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38"/>
            <p:cNvSpPr/>
            <p:nvPr/>
          </p:nvSpPr>
          <p:spPr>
            <a:xfrm>
              <a:off x="4949150" y="4337350"/>
              <a:ext cx="355725" cy="379225"/>
            </a:xfrm>
            <a:custGeom>
              <a:avLst/>
              <a:gdLst/>
              <a:ahLst/>
              <a:cxnLst/>
              <a:rect l="l" t="t" r="r" b="b"/>
              <a:pathLst>
                <a:path w="14229" h="15169" extrusionOk="0">
                  <a:moveTo>
                    <a:pt x="965" y="1"/>
                  </a:moveTo>
                  <a:cubicBezTo>
                    <a:pt x="423" y="1"/>
                    <a:pt x="1" y="523"/>
                    <a:pt x="207" y="1136"/>
                  </a:cubicBezTo>
                  <a:lnTo>
                    <a:pt x="4639" y="14289"/>
                  </a:lnTo>
                  <a:cubicBezTo>
                    <a:pt x="4824" y="14839"/>
                    <a:pt x="5359" y="14955"/>
                    <a:pt x="5824" y="15050"/>
                  </a:cubicBezTo>
                  <a:cubicBezTo>
                    <a:pt x="6231" y="15134"/>
                    <a:pt x="6635" y="15169"/>
                    <a:pt x="7039" y="15169"/>
                  </a:cubicBezTo>
                  <a:cubicBezTo>
                    <a:pt x="7118" y="15169"/>
                    <a:pt x="7196" y="15168"/>
                    <a:pt x="7275" y="15165"/>
                  </a:cubicBezTo>
                  <a:cubicBezTo>
                    <a:pt x="8255" y="15133"/>
                    <a:pt x="9202" y="14914"/>
                    <a:pt x="10051" y="14515"/>
                  </a:cubicBezTo>
                  <a:cubicBezTo>
                    <a:pt x="12415" y="13404"/>
                    <a:pt x="13910" y="10992"/>
                    <a:pt x="14171" y="8250"/>
                  </a:cubicBezTo>
                  <a:cubicBezTo>
                    <a:pt x="14228" y="7657"/>
                    <a:pt x="14214" y="6954"/>
                    <a:pt x="13653" y="6655"/>
                  </a:cubicBezTo>
                  <a:lnTo>
                    <a:pt x="1409" y="117"/>
                  </a:lnTo>
                  <a:cubicBezTo>
                    <a:pt x="1259" y="37"/>
                    <a:pt x="1108" y="1"/>
                    <a:pt x="9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38"/>
            <p:cNvSpPr/>
            <p:nvPr/>
          </p:nvSpPr>
          <p:spPr>
            <a:xfrm>
              <a:off x="5009050" y="4360375"/>
              <a:ext cx="295825" cy="264025"/>
            </a:xfrm>
            <a:custGeom>
              <a:avLst/>
              <a:gdLst/>
              <a:ahLst/>
              <a:cxnLst/>
              <a:rect l="l" t="t" r="r" b="b"/>
              <a:pathLst>
                <a:path w="11833" h="10561" extrusionOk="0">
                  <a:moveTo>
                    <a:pt x="521" y="1"/>
                  </a:moveTo>
                  <a:lnTo>
                    <a:pt x="1927" y="752"/>
                  </a:lnTo>
                  <a:cubicBezTo>
                    <a:pt x="1214" y="993"/>
                    <a:pt x="558" y="1378"/>
                    <a:pt x="0" y="1884"/>
                  </a:cubicBezTo>
                  <a:cubicBezTo>
                    <a:pt x="3878" y="4321"/>
                    <a:pt x="7517" y="7281"/>
                    <a:pt x="10807" y="10561"/>
                  </a:cubicBezTo>
                  <a:cubicBezTo>
                    <a:pt x="11333" y="9592"/>
                    <a:pt x="11665" y="8490"/>
                    <a:pt x="11775" y="7329"/>
                  </a:cubicBezTo>
                  <a:cubicBezTo>
                    <a:pt x="11832" y="6736"/>
                    <a:pt x="11818" y="6033"/>
                    <a:pt x="11257" y="5734"/>
                  </a:cubicBezTo>
                  <a:lnTo>
                    <a:pt x="521"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38"/>
            <p:cNvSpPr/>
            <p:nvPr/>
          </p:nvSpPr>
          <p:spPr>
            <a:xfrm>
              <a:off x="4949150" y="4337350"/>
              <a:ext cx="108075" cy="106800"/>
            </a:xfrm>
            <a:custGeom>
              <a:avLst/>
              <a:gdLst/>
              <a:ahLst/>
              <a:cxnLst/>
              <a:rect l="l" t="t" r="r" b="b"/>
              <a:pathLst>
                <a:path w="4323" h="4272" extrusionOk="0">
                  <a:moveTo>
                    <a:pt x="966" y="1"/>
                  </a:moveTo>
                  <a:cubicBezTo>
                    <a:pt x="423" y="1"/>
                    <a:pt x="1" y="523"/>
                    <a:pt x="208" y="1136"/>
                  </a:cubicBezTo>
                  <a:lnTo>
                    <a:pt x="1264" y="4271"/>
                  </a:lnTo>
                  <a:cubicBezTo>
                    <a:pt x="1533" y="3762"/>
                    <a:pt x="1880" y="3298"/>
                    <a:pt x="2295" y="2898"/>
                  </a:cubicBezTo>
                  <a:cubicBezTo>
                    <a:pt x="2865" y="2348"/>
                    <a:pt x="3560" y="1934"/>
                    <a:pt x="4323" y="1673"/>
                  </a:cubicBezTo>
                  <a:lnTo>
                    <a:pt x="1410" y="117"/>
                  </a:lnTo>
                  <a:cubicBezTo>
                    <a:pt x="1260" y="37"/>
                    <a:pt x="1109" y="1"/>
                    <a:pt x="9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38"/>
            <p:cNvSpPr/>
            <p:nvPr/>
          </p:nvSpPr>
          <p:spPr>
            <a:xfrm>
              <a:off x="5062025" y="4502650"/>
              <a:ext cx="991525" cy="1085800"/>
            </a:xfrm>
            <a:custGeom>
              <a:avLst/>
              <a:gdLst/>
              <a:ahLst/>
              <a:cxnLst/>
              <a:rect l="l" t="t" r="r" b="b"/>
              <a:pathLst>
                <a:path w="39661" h="43432" extrusionOk="0">
                  <a:moveTo>
                    <a:pt x="8981" y="1"/>
                  </a:moveTo>
                  <a:cubicBezTo>
                    <a:pt x="8760" y="1"/>
                    <a:pt x="8568" y="161"/>
                    <a:pt x="8577" y="431"/>
                  </a:cubicBezTo>
                  <a:lnTo>
                    <a:pt x="8696" y="3806"/>
                  </a:lnTo>
                  <a:cubicBezTo>
                    <a:pt x="8713" y="4265"/>
                    <a:pt x="8385" y="4583"/>
                    <a:pt x="7972" y="4583"/>
                  </a:cubicBezTo>
                  <a:cubicBezTo>
                    <a:pt x="7869" y="4583"/>
                    <a:pt x="7760" y="4563"/>
                    <a:pt x="7650" y="4520"/>
                  </a:cubicBezTo>
                  <a:lnTo>
                    <a:pt x="5305" y="3614"/>
                  </a:lnTo>
                  <a:cubicBezTo>
                    <a:pt x="5194" y="3571"/>
                    <a:pt x="5085" y="3551"/>
                    <a:pt x="4982" y="3551"/>
                  </a:cubicBezTo>
                  <a:cubicBezTo>
                    <a:pt x="4513" y="3551"/>
                    <a:pt x="4165" y="3962"/>
                    <a:pt x="4279" y="4493"/>
                  </a:cubicBezTo>
                  <a:lnTo>
                    <a:pt x="4853" y="7144"/>
                  </a:lnTo>
                  <a:cubicBezTo>
                    <a:pt x="4966" y="7665"/>
                    <a:pt x="4627" y="8084"/>
                    <a:pt x="4152" y="8084"/>
                  </a:cubicBezTo>
                  <a:cubicBezTo>
                    <a:pt x="4085" y="8084"/>
                    <a:pt x="4016" y="8076"/>
                    <a:pt x="3945" y="8059"/>
                  </a:cubicBezTo>
                  <a:lnTo>
                    <a:pt x="653" y="7259"/>
                  </a:lnTo>
                  <a:cubicBezTo>
                    <a:pt x="612" y="7249"/>
                    <a:pt x="572" y="7244"/>
                    <a:pt x="535" y="7244"/>
                  </a:cubicBezTo>
                  <a:cubicBezTo>
                    <a:pt x="178" y="7244"/>
                    <a:pt x="0" y="7672"/>
                    <a:pt x="269" y="8005"/>
                  </a:cubicBezTo>
                  <a:lnTo>
                    <a:pt x="28789" y="43220"/>
                  </a:lnTo>
                  <a:cubicBezTo>
                    <a:pt x="28901" y="43358"/>
                    <a:pt x="29059" y="43432"/>
                    <a:pt x="29209" y="43432"/>
                  </a:cubicBezTo>
                  <a:cubicBezTo>
                    <a:pt x="29303" y="43432"/>
                    <a:pt x="29395" y="43402"/>
                    <a:pt x="29468" y="43340"/>
                  </a:cubicBezTo>
                  <a:lnTo>
                    <a:pt x="39472" y="34868"/>
                  </a:lnTo>
                  <a:cubicBezTo>
                    <a:pt x="39661" y="34707"/>
                    <a:pt x="39659" y="34395"/>
                    <a:pt x="39465" y="34178"/>
                  </a:cubicBezTo>
                  <a:lnTo>
                    <a:pt x="9379" y="193"/>
                  </a:lnTo>
                  <a:cubicBezTo>
                    <a:pt x="9262" y="61"/>
                    <a:pt x="9116" y="1"/>
                    <a:pt x="89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8" name="Google Shape;2148;p38"/>
            <p:cNvSpPr/>
            <p:nvPr/>
          </p:nvSpPr>
          <p:spPr>
            <a:xfrm>
              <a:off x="5270300" y="4502650"/>
              <a:ext cx="783250" cy="931275"/>
            </a:xfrm>
            <a:custGeom>
              <a:avLst/>
              <a:gdLst/>
              <a:ahLst/>
              <a:cxnLst/>
              <a:rect l="l" t="t" r="r" b="b"/>
              <a:pathLst>
                <a:path w="31330" h="37251" extrusionOk="0">
                  <a:moveTo>
                    <a:pt x="650" y="1"/>
                  </a:moveTo>
                  <a:cubicBezTo>
                    <a:pt x="429" y="1"/>
                    <a:pt x="237" y="161"/>
                    <a:pt x="246" y="430"/>
                  </a:cubicBezTo>
                  <a:lnTo>
                    <a:pt x="366" y="3805"/>
                  </a:lnTo>
                  <a:cubicBezTo>
                    <a:pt x="377" y="4119"/>
                    <a:pt x="228" y="4366"/>
                    <a:pt x="0" y="4490"/>
                  </a:cubicBezTo>
                  <a:lnTo>
                    <a:pt x="28328" y="37250"/>
                  </a:lnTo>
                  <a:lnTo>
                    <a:pt x="31141" y="34868"/>
                  </a:lnTo>
                  <a:cubicBezTo>
                    <a:pt x="31330" y="34707"/>
                    <a:pt x="31328" y="34395"/>
                    <a:pt x="31134" y="34178"/>
                  </a:cubicBezTo>
                  <a:lnTo>
                    <a:pt x="1048" y="193"/>
                  </a:lnTo>
                  <a:cubicBezTo>
                    <a:pt x="931" y="61"/>
                    <a:pt x="785" y="1"/>
                    <a:pt x="65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38"/>
            <p:cNvSpPr/>
            <p:nvPr/>
          </p:nvSpPr>
          <p:spPr>
            <a:xfrm>
              <a:off x="5062025" y="4683725"/>
              <a:ext cx="805800" cy="904725"/>
            </a:xfrm>
            <a:custGeom>
              <a:avLst/>
              <a:gdLst/>
              <a:ahLst/>
              <a:cxnLst/>
              <a:rect l="l" t="t" r="r" b="b"/>
              <a:pathLst>
                <a:path w="32232" h="36189" extrusionOk="0">
                  <a:moveTo>
                    <a:pt x="535" y="1"/>
                  </a:moveTo>
                  <a:cubicBezTo>
                    <a:pt x="178" y="1"/>
                    <a:pt x="0" y="429"/>
                    <a:pt x="269" y="762"/>
                  </a:cubicBezTo>
                  <a:lnTo>
                    <a:pt x="28789" y="35977"/>
                  </a:lnTo>
                  <a:cubicBezTo>
                    <a:pt x="28901" y="36115"/>
                    <a:pt x="29059" y="36189"/>
                    <a:pt x="29208" y="36189"/>
                  </a:cubicBezTo>
                  <a:cubicBezTo>
                    <a:pt x="29303" y="36189"/>
                    <a:pt x="29395" y="36159"/>
                    <a:pt x="29468" y="36097"/>
                  </a:cubicBezTo>
                  <a:lnTo>
                    <a:pt x="32232" y="33755"/>
                  </a:lnTo>
                  <a:lnTo>
                    <a:pt x="4533" y="736"/>
                  </a:lnTo>
                  <a:cubicBezTo>
                    <a:pt x="4423" y="803"/>
                    <a:pt x="4293" y="841"/>
                    <a:pt x="4151" y="841"/>
                  </a:cubicBezTo>
                  <a:cubicBezTo>
                    <a:pt x="4084" y="841"/>
                    <a:pt x="4016" y="833"/>
                    <a:pt x="3945" y="816"/>
                  </a:cubicBezTo>
                  <a:lnTo>
                    <a:pt x="653" y="16"/>
                  </a:lnTo>
                  <a:cubicBezTo>
                    <a:pt x="612" y="6"/>
                    <a:pt x="572" y="1"/>
                    <a:pt x="535"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38"/>
            <p:cNvSpPr/>
            <p:nvPr/>
          </p:nvSpPr>
          <p:spPr>
            <a:xfrm>
              <a:off x="5016750" y="4357550"/>
              <a:ext cx="975" cy="550"/>
            </a:xfrm>
            <a:custGeom>
              <a:avLst/>
              <a:gdLst/>
              <a:ahLst/>
              <a:cxnLst/>
              <a:rect l="l" t="t" r="r" b="b"/>
              <a:pathLst>
                <a:path w="39" h="22" extrusionOk="0">
                  <a:moveTo>
                    <a:pt x="1" y="1"/>
                  </a:moveTo>
                  <a:lnTo>
                    <a:pt x="39" y="22"/>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1" name="Google Shape;2151;p38"/>
            <p:cNvSpPr/>
            <p:nvPr/>
          </p:nvSpPr>
          <p:spPr>
            <a:xfrm>
              <a:off x="4986000" y="4341125"/>
              <a:ext cx="850" cy="475"/>
            </a:xfrm>
            <a:custGeom>
              <a:avLst/>
              <a:gdLst/>
              <a:ahLst/>
              <a:cxnLst/>
              <a:rect l="l" t="t" r="r" b="b"/>
              <a:pathLst>
                <a:path w="34" h="19" extrusionOk="0">
                  <a:moveTo>
                    <a:pt x="1" y="1"/>
                  </a:moveTo>
                  <a:lnTo>
                    <a:pt x="34" y="18"/>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2" name="Google Shape;2152;p38"/>
            <p:cNvSpPr/>
            <p:nvPr/>
          </p:nvSpPr>
          <p:spPr>
            <a:xfrm>
              <a:off x="4999650" y="4348400"/>
              <a:ext cx="12550" cy="6725"/>
            </a:xfrm>
            <a:custGeom>
              <a:avLst/>
              <a:gdLst/>
              <a:ahLst/>
              <a:cxnLst/>
              <a:rect l="l" t="t" r="r" b="b"/>
              <a:pathLst>
                <a:path w="502" h="269" extrusionOk="0">
                  <a:moveTo>
                    <a:pt x="0" y="1"/>
                  </a:moveTo>
                  <a:lnTo>
                    <a:pt x="501" y="269"/>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3" name="Google Shape;2153;p38"/>
            <p:cNvSpPr/>
            <p:nvPr/>
          </p:nvSpPr>
          <p:spPr>
            <a:xfrm>
              <a:off x="4994075" y="4345450"/>
              <a:ext cx="2475" cy="1350"/>
            </a:xfrm>
            <a:custGeom>
              <a:avLst/>
              <a:gdLst/>
              <a:ahLst/>
              <a:cxnLst/>
              <a:rect l="l" t="t" r="r" b="b"/>
              <a:pathLst>
                <a:path w="99" h="54" extrusionOk="0">
                  <a:moveTo>
                    <a:pt x="0" y="1"/>
                  </a:moveTo>
                  <a:lnTo>
                    <a:pt x="99" y="53"/>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38"/>
            <p:cNvSpPr/>
            <p:nvPr/>
          </p:nvSpPr>
          <p:spPr>
            <a:xfrm>
              <a:off x="4996525" y="4346775"/>
              <a:ext cx="3125" cy="1650"/>
            </a:xfrm>
            <a:custGeom>
              <a:avLst/>
              <a:gdLst/>
              <a:ahLst/>
              <a:cxnLst/>
              <a:rect l="l" t="t" r="r" b="b"/>
              <a:pathLst>
                <a:path w="125" h="66" extrusionOk="0">
                  <a:moveTo>
                    <a:pt x="1" y="0"/>
                  </a:moveTo>
                  <a:lnTo>
                    <a:pt x="124" y="6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5" name="Google Shape;2155;p38"/>
            <p:cNvSpPr/>
            <p:nvPr/>
          </p:nvSpPr>
          <p:spPr>
            <a:xfrm>
              <a:off x="4986825" y="4341575"/>
              <a:ext cx="7275" cy="3900"/>
            </a:xfrm>
            <a:custGeom>
              <a:avLst/>
              <a:gdLst/>
              <a:ahLst/>
              <a:cxnLst/>
              <a:rect l="l" t="t" r="r" b="b"/>
              <a:pathLst>
                <a:path w="291" h="156" extrusionOk="0">
                  <a:moveTo>
                    <a:pt x="1" y="0"/>
                  </a:moveTo>
                  <a:lnTo>
                    <a:pt x="290" y="15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6" name="Google Shape;2156;p38"/>
            <p:cNvSpPr/>
            <p:nvPr/>
          </p:nvSpPr>
          <p:spPr>
            <a:xfrm>
              <a:off x="4984400" y="4340250"/>
              <a:ext cx="1625" cy="900"/>
            </a:xfrm>
            <a:custGeom>
              <a:avLst/>
              <a:gdLst/>
              <a:ahLst/>
              <a:cxnLst/>
              <a:rect l="l" t="t" r="r" b="b"/>
              <a:pathLst>
                <a:path w="65" h="36" extrusionOk="0">
                  <a:moveTo>
                    <a:pt x="0" y="1"/>
                  </a:moveTo>
                  <a:lnTo>
                    <a:pt x="65" y="3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7" name="Google Shape;2157;p38"/>
            <p:cNvSpPr/>
            <p:nvPr/>
          </p:nvSpPr>
          <p:spPr>
            <a:xfrm>
              <a:off x="4954300" y="4365725"/>
              <a:ext cx="3825" cy="11300"/>
            </a:xfrm>
            <a:custGeom>
              <a:avLst/>
              <a:gdLst/>
              <a:ahLst/>
              <a:cxnLst/>
              <a:rect l="l" t="t" r="r" b="b"/>
              <a:pathLst>
                <a:path w="153" h="452" extrusionOk="0">
                  <a:moveTo>
                    <a:pt x="1" y="1"/>
                  </a:moveTo>
                  <a:lnTo>
                    <a:pt x="153" y="451"/>
                  </a:lnTo>
                  <a:lnTo>
                    <a:pt x="153" y="451"/>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8" name="Google Shape;2158;p38"/>
            <p:cNvSpPr/>
            <p:nvPr/>
          </p:nvSpPr>
          <p:spPr>
            <a:xfrm>
              <a:off x="5012175" y="4355100"/>
              <a:ext cx="4600" cy="2475"/>
            </a:xfrm>
            <a:custGeom>
              <a:avLst/>
              <a:gdLst/>
              <a:ahLst/>
              <a:cxnLst/>
              <a:rect l="l" t="t" r="r" b="b"/>
              <a:pathLst>
                <a:path w="184" h="99" extrusionOk="0">
                  <a:moveTo>
                    <a:pt x="0" y="1"/>
                  </a:moveTo>
                  <a:lnTo>
                    <a:pt x="184" y="99"/>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38"/>
            <p:cNvSpPr/>
            <p:nvPr/>
          </p:nvSpPr>
          <p:spPr>
            <a:xfrm>
              <a:off x="4958100" y="4377000"/>
              <a:ext cx="22625" cy="67150"/>
            </a:xfrm>
            <a:custGeom>
              <a:avLst/>
              <a:gdLst/>
              <a:ahLst/>
              <a:cxnLst/>
              <a:rect l="l" t="t" r="r" b="b"/>
              <a:pathLst>
                <a:path w="905" h="2686" extrusionOk="0">
                  <a:moveTo>
                    <a:pt x="1" y="0"/>
                  </a:moveTo>
                  <a:lnTo>
                    <a:pt x="905" y="2685"/>
                  </a:lnTo>
                  <a:lnTo>
                    <a:pt x="905" y="268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38"/>
            <p:cNvSpPr/>
            <p:nvPr/>
          </p:nvSpPr>
          <p:spPr>
            <a:xfrm>
              <a:off x="5017750" y="4358075"/>
              <a:ext cx="4325" cy="2325"/>
            </a:xfrm>
            <a:custGeom>
              <a:avLst/>
              <a:gdLst/>
              <a:ahLst/>
              <a:cxnLst/>
              <a:rect l="l" t="t" r="r" b="b"/>
              <a:pathLst>
                <a:path w="173" h="93" extrusionOk="0">
                  <a:moveTo>
                    <a:pt x="0" y="1"/>
                  </a:moveTo>
                  <a:lnTo>
                    <a:pt x="54" y="30"/>
                  </a:lnTo>
                  <a:lnTo>
                    <a:pt x="54" y="30"/>
                  </a:lnTo>
                  <a:cubicBezTo>
                    <a:pt x="36" y="20"/>
                    <a:pt x="18" y="10"/>
                    <a:pt x="0" y="1"/>
                  </a:cubicBezTo>
                  <a:close/>
                  <a:moveTo>
                    <a:pt x="54" y="30"/>
                  </a:moveTo>
                  <a:lnTo>
                    <a:pt x="54" y="30"/>
                  </a:lnTo>
                  <a:cubicBezTo>
                    <a:pt x="93" y="50"/>
                    <a:pt x="132" y="71"/>
                    <a:pt x="173" y="93"/>
                  </a:cubicBezTo>
                  <a:lnTo>
                    <a:pt x="54" y="30"/>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38"/>
            <p:cNvSpPr/>
            <p:nvPr/>
          </p:nvSpPr>
          <p:spPr>
            <a:xfrm>
              <a:off x="4949150" y="4337350"/>
              <a:ext cx="108075" cy="70150"/>
            </a:xfrm>
            <a:custGeom>
              <a:avLst/>
              <a:gdLst/>
              <a:ahLst/>
              <a:cxnLst/>
              <a:rect l="l" t="t" r="r" b="b"/>
              <a:pathLst>
                <a:path w="4323" h="2806" extrusionOk="0">
                  <a:moveTo>
                    <a:pt x="966" y="1"/>
                  </a:moveTo>
                  <a:cubicBezTo>
                    <a:pt x="424" y="1"/>
                    <a:pt x="1" y="523"/>
                    <a:pt x="208" y="1136"/>
                  </a:cubicBezTo>
                  <a:lnTo>
                    <a:pt x="360" y="1586"/>
                  </a:lnTo>
                  <a:cubicBezTo>
                    <a:pt x="1045" y="1977"/>
                    <a:pt x="1724" y="2382"/>
                    <a:pt x="2396" y="2805"/>
                  </a:cubicBezTo>
                  <a:cubicBezTo>
                    <a:pt x="2954" y="2299"/>
                    <a:pt x="3610" y="1914"/>
                    <a:pt x="4323" y="1673"/>
                  </a:cubicBezTo>
                  <a:lnTo>
                    <a:pt x="2917" y="922"/>
                  </a:lnTo>
                  <a:lnTo>
                    <a:pt x="2744" y="830"/>
                  </a:lnTo>
                  <a:lnTo>
                    <a:pt x="2705" y="809"/>
                  </a:lnTo>
                  <a:lnTo>
                    <a:pt x="2521" y="711"/>
                  </a:lnTo>
                  <a:lnTo>
                    <a:pt x="2019" y="443"/>
                  </a:lnTo>
                  <a:lnTo>
                    <a:pt x="1896" y="376"/>
                  </a:lnTo>
                  <a:lnTo>
                    <a:pt x="1798" y="325"/>
                  </a:lnTo>
                  <a:lnTo>
                    <a:pt x="1509" y="169"/>
                  </a:lnTo>
                  <a:lnTo>
                    <a:pt x="1476" y="152"/>
                  </a:lnTo>
                  <a:lnTo>
                    <a:pt x="1410" y="117"/>
                  </a:lnTo>
                  <a:cubicBezTo>
                    <a:pt x="1260" y="37"/>
                    <a:pt x="1109" y="1"/>
                    <a:pt x="966"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38"/>
            <p:cNvSpPr/>
            <p:nvPr/>
          </p:nvSpPr>
          <p:spPr>
            <a:xfrm>
              <a:off x="5771200" y="5345375"/>
              <a:ext cx="282800" cy="243325"/>
            </a:xfrm>
            <a:custGeom>
              <a:avLst/>
              <a:gdLst/>
              <a:ahLst/>
              <a:cxnLst/>
              <a:rect l="l" t="t" r="r" b="b"/>
              <a:pathLst>
                <a:path w="11312" h="9733" extrusionOk="0">
                  <a:moveTo>
                    <a:pt x="10493" y="0"/>
                  </a:moveTo>
                  <a:cubicBezTo>
                    <a:pt x="10391" y="0"/>
                    <a:pt x="10289" y="35"/>
                    <a:pt x="10206" y="106"/>
                  </a:cubicBezTo>
                  <a:lnTo>
                    <a:pt x="210" y="8570"/>
                  </a:lnTo>
                  <a:cubicBezTo>
                    <a:pt x="23" y="8729"/>
                    <a:pt x="0" y="9010"/>
                    <a:pt x="159" y="9197"/>
                  </a:cubicBezTo>
                  <a:lnTo>
                    <a:pt x="479" y="9575"/>
                  </a:lnTo>
                  <a:cubicBezTo>
                    <a:pt x="567" y="9679"/>
                    <a:pt x="692" y="9732"/>
                    <a:pt x="819" y="9732"/>
                  </a:cubicBezTo>
                  <a:cubicBezTo>
                    <a:pt x="920" y="9732"/>
                    <a:pt x="1022" y="9698"/>
                    <a:pt x="1105" y="9627"/>
                  </a:cubicBezTo>
                  <a:lnTo>
                    <a:pt x="11100" y="1162"/>
                  </a:lnTo>
                  <a:cubicBezTo>
                    <a:pt x="11288" y="1004"/>
                    <a:pt x="11311" y="723"/>
                    <a:pt x="11153" y="536"/>
                  </a:cubicBezTo>
                  <a:lnTo>
                    <a:pt x="10833" y="157"/>
                  </a:lnTo>
                  <a:cubicBezTo>
                    <a:pt x="10745" y="54"/>
                    <a:pt x="10619" y="0"/>
                    <a:pt x="104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3"/>
        <p:cNvGrpSpPr/>
        <p:nvPr/>
      </p:nvGrpSpPr>
      <p:grpSpPr>
        <a:xfrm>
          <a:off x="0" y="0"/>
          <a:ext cx="0" cy="0"/>
          <a:chOff x="0" y="0"/>
          <a:chExt cx="0" cy="0"/>
        </a:xfrm>
      </p:grpSpPr>
      <p:grpSp>
        <p:nvGrpSpPr>
          <p:cNvPr id="244" name="Google Shape;244;p5"/>
          <p:cNvGrpSpPr/>
          <p:nvPr/>
        </p:nvGrpSpPr>
        <p:grpSpPr>
          <a:xfrm>
            <a:off x="-119100" y="-16593"/>
            <a:ext cx="9382200" cy="5250878"/>
            <a:chOff x="-119100" y="-64178"/>
            <a:chExt cx="9382200" cy="5250878"/>
          </a:xfrm>
        </p:grpSpPr>
        <p:grpSp>
          <p:nvGrpSpPr>
            <p:cNvPr id="245" name="Google Shape;245;p5"/>
            <p:cNvGrpSpPr/>
            <p:nvPr/>
          </p:nvGrpSpPr>
          <p:grpSpPr>
            <a:xfrm>
              <a:off x="-119100" y="-57269"/>
              <a:ext cx="9382200" cy="5243970"/>
              <a:chOff x="-83362" y="-66754"/>
              <a:chExt cx="9382200" cy="5243970"/>
            </a:xfrm>
          </p:grpSpPr>
          <p:cxnSp>
            <p:nvCxnSpPr>
              <p:cNvPr id="246" name="Google Shape;246;p5"/>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47" name="Google Shape;247;p5"/>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48" name="Google Shape;248;p5"/>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49" name="Google Shape;249;p5"/>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50" name="Google Shape;250;p5"/>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51" name="Google Shape;251;p5"/>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52" name="Google Shape;252;p5"/>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53" name="Google Shape;253;p5"/>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54" name="Google Shape;254;p5"/>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55" name="Google Shape;255;p5"/>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56" name="Google Shape;256;p5"/>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57" name="Google Shape;257;p5"/>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58" name="Google Shape;258;p5"/>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259" name="Google Shape;259;p5"/>
            <p:cNvGrpSpPr/>
            <p:nvPr/>
          </p:nvGrpSpPr>
          <p:grpSpPr>
            <a:xfrm>
              <a:off x="212142" y="-64178"/>
              <a:ext cx="8809975" cy="5214627"/>
              <a:chOff x="299872" y="-35537"/>
              <a:chExt cx="8809975" cy="5214627"/>
            </a:xfrm>
          </p:grpSpPr>
          <p:grpSp>
            <p:nvGrpSpPr>
              <p:cNvPr id="260" name="Google Shape;260;p5"/>
              <p:cNvGrpSpPr/>
              <p:nvPr/>
            </p:nvGrpSpPr>
            <p:grpSpPr>
              <a:xfrm rot="5400000">
                <a:off x="1669520" y="-1405185"/>
                <a:ext cx="5214627" cy="7953923"/>
                <a:chOff x="-83362" y="-2664949"/>
                <a:chExt cx="9382200" cy="7433573"/>
              </a:xfrm>
            </p:grpSpPr>
            <p:cxnSp>
              <p:nvCxnSpPr>
                <p:cNvPr id="261" name="Google Shape;261;p5"/>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62" name="Google Shape;262;p5"/>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63" name="Google Shape;263;p5"/>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64" name="Google Shape;264;p5"/>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65" name="Google Shape;265;p5"/>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66" name="Google Shape;266;p5"/>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67" name="Google Shape;267;p5"/>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68" name="Google Shape;268;p5"/>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69" name="Google Shape;269;p5"/>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70" name="Google Shape;270;p5"/>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71" name="Google Shape;271;p5"/>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72" name="Google Shape;272;p5"/>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73" name="Google Shape;273;p5"/>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74" name="Google Shape;274;p5"/>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75" name="Google Shape;275;p5"/>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76" name="Google Shape;276;p5"/>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77" name="Google Shape;277;p5"/>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78" name="Google Shape;278;p5"/>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79" name="Google Shape;279;p5"/>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280" name="Google Shape;280;p5"/>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281" name="Google Shape;281;p5"/>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282" name="Google Shape;282;p5"/>
          <p:cNvSpPr txBox="1">
            <a:spLocks noGrp="1"/>
          </p:cNvSpPr>
          <p:nvPr>
            <p:ph type="body" idx="1"/>
          </p:nvPr>
        </p:nvSpPr>
        <p:spPr>
          <a:xfrm>
            <a:off x="1009525" y="1886729"/>
            <a:ext cx="3344700" cy="2887800"/>
          </a:xfrm>
          <a:prstGeom prst="rect">
            <a:avLst/>
          </a:prstGeom>
        </p:spPr>
        <p:txBody>
          <a:bodyPr spcFirstLastPara="1" wrap="square" lIns="91425" tIns="91425" rIns="91425" bIns="91425" anchor="t" anchorCtr="0">
            <a:noAutofit/>
          </a:bodyPr>
          <a:lstStyle>
            <a:lvl1pPr marL="457200" lvl="0" indent="-330200">
              <a:spcBef>
                <a:spcPts val="0"/>
              </a:spcBef>
              <a:spcAft>
                <a:spcPts val="0"/>
              </a:spcAft>
              <a:buSzPts val="1600"/>
              <a:buChar char="●"/>
              <a:defRPr sz="1600"/>
            </a:lvl1pPr>
            <a:lvl2pPr marL="914400" lvl="1" indent="-330200">
              <a:spcBef>
                <a:spcPts val="1600"/>
              </a:spcBef>
              <a:spcAft>
                <a:spcPts val="0"/>
              </a:spcAft>
              <a:buSzPts val="1600"/>
              <a:buChar char="○"/>
              <a:defRPr sz="1600"/>
            </a:lvl2pPr>
            <a:lvl3pPr marL="1371600" lvl="2" indent="-330200">
              <a:spcBef>
                <a:spcPts val="1600"/>
              </a:spcBef>
              <a:spcAft>
                <a:spcPts val="0"/>
              </a:spcAft>
              <a:buSzPts val="1600"/>
              <a:buChar char="■"/>
              <a:defRPr sz="1600"/>
            </a:lvl3pPr>
            <a:lvl4pPr marL="1828800" lvl="3" indent="-330200">
              <a:spcBef>
                <a:spcPts val="1600"/>
              </a:spcBef>
              <a:spcAft>
                <a:spcPts val="0"/>
              </a:spcAft>
              <a:buSzPts val="1600"/>
              <a:buChar char="●"/>
              <a:defRPr sz="1600"/>
            </a:lvl4pPr>
            <a:lvl5pPr marL="2286000" lvl="4" indent="-330200">
              <a:spcBef>
                <a:spcPts val="1600"/>
              </a:spcBef>
              <a:spcAft>
                <a:spcPts val="0"/>
              </a:spcAft>
              <a:buSzPts val="1600"/>
              <a:buChar char="○"/>
              <a:defRPr sz="1600"/>
            </a:lvl5pPr>
            <a:lvl6pPr marL="2743200" lvl="5" indent="-330200">
              <a:spcBef>
                <a:spcPts val="1600"/>
              </a:spcBef>
              <a:spcAft>
                <a:spcPts val="0"/>
              </a:spcAft>
              <a:buSzPts val="1600"/>
              <a:buChar char="■"/>
              <a:defRPr sz="1600"/>
            </a:lvl6pPr>
            <a:lvl7pPr marL="3200400" lvl="6" indent="-330200">
              <a:spcBef>
                <a:spcPts val="1600"/>
              </a:spcBef>
              <a:spcAft>
                <a:spcPts val="0"/>
              </a:spcAft>
              <a:buSzPts val="1600"/>
              <a:buChar char="●"/>
              <a:defRPr sz="1600"/>
            </a:lvl7pPr>
            <a:lvl8pPr marL="3657600" lvl="7" indent="-330200">
              <a:spcBef>
                <a:spcPts val="1600"/>
              </a:spcBef>
              <a:spcAft>
                <a:spcPts val="0"/>
              </a:spcAft>
              <a:buSzPts val="1600"/>
              <a:buChar char="○"/>
              <a:defRPr sz="1600"/>
            </a:lvl8pPr>
            <a:lvl9pPr marL="4114800" lvl="8" indent="-330200">
              <a:spcBef>
                <a:spcPts val="1600"/>
              </a:spcBef>
              <a:spcAft>
                <a:spcPts val="1600"/>
              </a:spcAft>
              <a:buSzPts val="1600"/>
              <a:buChar char="■"/>
              <a:defRPr sz="1600"/>
            </a:lvl9pPr>
          </a:lstStyle>
          <a:p>
            <a:endParaRPr/>
          </a:p>
        </p:txBody>
      </p:sp>
      <p:sp>
        <p:nvSpPr>
          <p:cNvPr id="283" name="Google Shape;283;p5"/>
          <p:cNvSpPr txBox="1">
            <a:spLocks noGrp="1"/>
          </p:cNvSpPr>
          <p:nvPr>
            <p:ph type="body" idx="2"/>
          </p:nvPr>
        </p:nvSpPr>
        <p:spPr>
          <a:xfrm>
            <a:off x="4789783" y="1886729"/>
            <a:ext cx="3344700" cy="2887800"/>
          </a:xfrm>
          <a:prstGeom prst="rect">
            <a:avLst/>
          </a:prstGeom>
        </p:spPr>
        <p:txBody>
          <a:bodyPr spcFirstLastPara="1" wrap="square" lIns="91425" tIns="91425" rIns="91425" bIns="91425" anchor="t" anchorCtr="0">
            <a:noAutofit/>
          </a:bodyPr>
          <a:lstStyle>
            <a:lvl1pPr marL="457200" lvl="0" indent="-330200">
              <a:spcBef>
                <a:spcPts val="0"/>
              </a:spcBef>
              <a:spcAft>
                <a:spcPts val="0"/>
              </a:spcAft>
              <a:buSzPts val="1600"/>
              <a:buChar char="●"/>
              <a:defRPr sz="1600"/>
            </a:lvl1pPr>
            <a:lvl2pPr marL="914400" lvl="1" indent="-330200">
              <a:spcBef>
                <a:spcPts val="1600"/>
              </a:spcBef>
              <a:spcAft>
                <a:spcPts val="0"/>
              </a:spcAft>
              <a:buSzPts val="1600"/>
              <a:buChar char="○"/>
              <a:defRPr sz="1600"/>
            </a:lvl2pPr>
            <a:lvl3pPr marL="1371600" lvl="2" indent="-330200">
              <a:spcBef>
                <a:spcPts val="1600"/>
              </a:spcBef>
              <a:spcAft>
                <a:spcPts val="0"/>
              </a:spcAft>
              <a:buSzPts val="1600"/>
              <a:buChar char="■"/>
              <a:defRPr sz="1600"/>
            </a:lvl3pPr>
            <a:lvl4pPr marL="1828800" lvl="3" indent="-330200">
              <a:spcBef>
                <a:spcPts val="1600"/>
              </a:spcBef>
              <a:spcAft>
                <a:spcPts val="0"/>
              </a:spcAft>
              <a:buSzPts val="1600"/>
              <a:buChar char="●"/>
              <a:defRPr sz="1600"/>
            </a:lvl4pPr>
            <a:lvl5pPr marL="2286000" lvl="4" indent="-330200">
              <a:spcBef>
                <a:spcPts val="1600"/>
              </a:spcBef>
              <a:spcAft>
                <a:spcPts val="0"/>
              </a:spcAft>
              <a:buSzPts val="1600"/>
              <a:buChar char="○"/>
              <a:defRPr sz="1600"/>
            </a:lvl5pPr>
            <a:lvl6pPr marL="2743200" lvl="5" indent="-330200">
              <a:spcBef>
                <a:spcPts val="1600"/>
              </a:spcBef>
              <a:spcAft>
                <a:spcPts val="0"/>
              </a:spcAft>
              <a:buSzPts val="1600"/>
              <a:buChar char="■"/>
              <a:defRPr sz="1600"/>
            </a:lvl6pPr>
            <a:lvl7pPr marL="3200400" lvl="6" indent="-330200">
              <a:spcBef>
                <a:spcPts val="1600"/>
              </a:spcBef>
              <a:spcAft>
                <a:spcPts val="0"/>
              </a:spcAft>
              <a:buSzPts val="1600"/>
              <a:buChar char="●"/>
              <a:defRPr sz="1600"/>
            </a:lvl7pPr>
            <a:lvl8pPr marL="3657600" lvl="7" indent="-330200">
              <a:spcBef>
                <a:spcPts val="1600"/>
              </a:spcBef>
              <a:spcAft>
                <a:spcPts val="0"/>
              </a:spcAft>
              <a:buSzPts val="1600"/>
              <a:buChar char="○"/>
              <a:defRPr sz="1600"/>
            </a:lvl8pPr>
            <a:lvl9pPr marL="4114800" lvl="8" indent="-330200">
              <a:spcBef>
                <a:spcPts val="1600"/>
              </a:spcBef>
              <a:spcAft>
                <a:spcPts val="1600"/>
              </a:spcAft>
              <a:buSzPts val="1600"/>
              <a:buChar char="■"/>
              <a:defRPr sz="1600"/>
            </a:lvl9pPr>
          </a:lstStyle>
          <a:p>
            <a:endParaRPr/>
          </a:p>
        </p:txBody>
      </p:sp>
      <p:sp>
        <p:nvSpPr>
          <p:cNvPr id="284" name="Google Shape;284;p5"/>
          <p:cNvSpPr txBox="1">
            <a:spLocks noGrp="1"/>
          </p:cNvSpPr>
          <p:nvPr>
            <p:ph type="title"/>
          </p:nvPr>
        </p:nvSpPr>
        <p:spPr>
          <a:xfrm>
            <a:off x="819825" y="378000"/>
            <a:ext cx="5532600" cy="1033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800"/>
              <a:buNone/>
              <a:defRPr/>
            </a:lvl2pPr>
            <a:lvl3pPr lvl="2" rtl="0">
              <a:lnSpc>
                <a:spcPct val="100000"/>
              </a:lnSpc>
              <a:spcBef>
                <a:spcPts val="0"/>
              </a:spcBef>
              <a:spcAft>
                <a:spcPts val="0"/>
              </a:spcAft>
              <a:buSzPts val="2800"/>
              <a:buNone/>
              <a:defRPr/>
            </a:lvl3pPr>
            <a:lvl4pPr lvl="3" rtl="0">
              <a:lnSpc>
                <a:spcPct val="100000"/>
              </a:lnSpc>
              <a:spcBef>
                <a:spcPts val="0"/>
              </a:spcBef>
              <a:spcAft>
                <a:spcPts val="0"/>
              </a:spcAft>
              <a:buSzPts val="2800"/>
              <a:buNone/>
              <a:defRPr/>
            </a:lvl4pPr>
            <a:lvl5pPr lvl="4" rtl="0">
              <a:lnSpc>
                <a:spcPct val="100000"/>
              </a:lnSpc>
              <a:spcBef>
                <a:spcPts val="0"/>
              </a:spcBef>
              <a:spcAft>
                <a:spcPts val="0"/>
              </a:spcAft>
              <a:buSzPts val="2800"/>
              <a:buNone/>
              <a:defRPr/>
            </a:lvl5pPr>
            <a:lvl6pPr lvl="5" rtl="0">
              <a:lnSpc>
                <a:spcPct val="100000"/>
              </a:lnSpc>
              <a:spcBef>
                <a:spcPts val="0"/>
              </a:spcBef>
              <a:spcAft>
                <a:spcPts val="0"/>
              </a:spcAft>
              <a:buSzPts val="2800"/>
              <a:buNone/>
              <a:defRPr/>
            </a:lvl6pPr>
            <a:lvl7pPr lvl="6" rtl="0">
              <a:lnSpc>
                <a:spcPct val="100000"/>
              </a:lnSpc>
              <a:spcBef>
                <a:spcPts val="0"/>
              </a:spcBef>
              <a:spcAft>
                <a:spcPts val="0"/>
              </a:spcAft>
              <a:buSzPts val="2800"/>
              <a:buNone/>
              <a:defRPr/>
            </a:lvl7pPr>
            <a:lvl8pPr lvl="7" rtl="0">
              <a:lnSpc>
                <a:spcPct val="100000"/>
              </a:lnSpc>
              <a:spcBef>
                <a:spcPts val="0"/>
              </a:spcBef>
              <a:spcAft>
                <a:spcPts val="0"/>
              </a:spcAft>
              <a:buSzPts val="2800"/>
              <a:buNone/>
              <a:defRPr/>
            </a:lvl8pPr>
            <a:lvl9pPr lvl="8" rtl="0">
              <a:lnSpc>
                <a:spcPct val="100000"/>
              </a:lnSpc>
              <a:spcBef>
                <a:spcPts val="0"/>
              </a:spcBef>
              <a:spcAft>
                <a:spcPts val="0"/>
              </a:spcAft>
              <a:buSzPts val="2800"/>
              <a:buNone/>
              <a:defRPr/>
            </a:lvl9pPr>
          </a:lstStyle>
          <a:p>
            <a:endParaRPr/>
          </a:p>
        </p:txBody>
      </p:sp>
      <p:grpSp>
        <p:nvGrpSpPr>
          <p:cNvPr id="285" name="Google Shape;285;p5"/>
          <p:cNvGrpSpPr/>
          <p:nvPr/>
        </p:nvGrpSpPr>
        <p:grpSpPr>
          <a:xfrm>
            <a:off x="233200" y="3418690"/>
            <a:ext cx="340786" cy="570834"/>
            <a:chOff x="2002900" y="3914700"/>
            <a:chExt cx="259350" cy="434425"/>
          </a:xfrm>
        </p:grpSpPr>
        <p:sp>
          <p:nvSpPr>
            <p:cNvPr id="286" name="Google Shape;286;p5"/>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5"/>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8" name="Google Shape;288;p5"/>
          <p:cNvGrpSpPr/>
          <p:nvPr/>
        </p:nvGrpSpPr>
        <p:grpSpPr>
          <a:xfrm>
            <a:off x="324014" y="4340106"/>
            <a:ext cx="354386" cy="578521"/>
            <a:chOff x="2254100" y="3662800"/>
            <a:chExt cx="269700" cy="440275"/>
          </a:xfrm>
        </p:grpSpPr>
        <p:sp>
          <p:nvSpPr>
            <p:cNvPr id="289" name="Google Shape;289;p5"/>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5"/>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1" name="Google Shape;291;p5"/>
          <p:cNvSpPr/>
          <p:nvPr/>
        </p:nvSpPr>
        <p:spPr>
          <a:xfrm rot="9019462" flipH="1">
            <a:off x="6273854" y="-1549783"/>
            <a:ext cx="3114317" cy="2763451"/>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2"/>
        <p:cNvGrpSpPr/>
        <p:nvPr/>
      </p:nvGrpSpPr>
      <p:grpSpPr>
        <a:xfrm>
          <a:off x="0" y="0"/>
          <a:ext cx="0" cy="0"/>
          <a:chOff x="0" y="0"/>
          <a:chExt cx="0" cy="0"/>
        </a:xfrm>
      </p:grpSpPr>
      <p:grpSp>
        <p:nvGrpSpPr>
          <p:cNvPr id="293" name="Google Shape;293;p6"/>
          <p:cNvGrpSpPr/>
          <p:nvPr/>
        </p:nvGrpSpPr>
        <p:grpSpPr>
          <a:xfrm>
            <a:off x="-119100" y="-16593"/>
            <a:ext cx="9382200" cy="5250878"/>
            <a:chOff x="-119100" y="-64178"/>
            <a:chExt cx="9382200" cy="5250878"/>
          </a:xfrm>
        </p:grpSpPr>
        <p:grpSp>
          <p:nvGrpSpPr>
            <p:cNvPr id="294" name="Google Shape;294;p6"/>
            <p:cNvGrpSpPr/>
            <p:nvPr/>
          </p:nvGrpSpPr>
          <p:grpSpPr>
            <a:xfrm>
              <a:off x="-119100" y="-57269"/>
              <a:ext cx="9382200" cy="5243970"/>
              <a:chOff x="-83362" y="-66754"/>
              <a:chExt cx="9382200" cy="5243970"/>
            </a:xfrm>
          </p:grpSpPr>
          <p:cxnSp>
            <p:nvCxnSpPr>
              <p:cNvPr id="295" name="Google Shape;295;p6"/>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96" name="Google Shape;296;p6"/>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97" name="Google Shape;297;p6"/>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98" name="Google Shape;298;p6"/>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299" name="Google Shape;299;p6"/>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00" name="Google Shape;300;p6"/>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01" name="Google Shape;301;p6"/>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02" name="Google Shape;302;p6"/>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03" name="Google Shape;303;p6"/>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04" name="Google Shape;304;p6"/>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05" name="Google Shape;305;p6"/>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06" name="Google Shape;306;p6"/>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07" name="Google Shape;307;p6"/>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308" name="Google Shape;308;p6"/>
            <p:cNvGrpSpPr/>
            <p:nvPr/>
          </p:nvGrpSpPr>
          <p:grpSpPr>
            <a:xfrm>
              <a:off x="212142" y="-64178"/>
              <a:ext cx="8809975" cy="5214627"/>
              <a:chOff x="299872" y="-35537"/>
              <a:chExt cx="8809975" cy="5214627"/>
            </a:xfrm>
          </p:grpSpPr>
          <p:grpSp>
            <p:nvGrpSpPr>
              <p:cNvPr id="309" name="Google Shape;309;p6"/>
              <p:cNvGrpSpPr/>
              <p:nvPr/>
            </p:nvGrpSpPr>
            <p:grpSpPr>
              <a:xfrm rot="5400000">
                <a:off x="1669520" y="-1405185"/>
                <a:ext cx="5214627" cy="7953923"/>
                <a:chOff x="-83362" y="-2664949"/>
                <a:chExt cx="9382200" cy="7433573"/>
              </a:xfrm>
            </p:grpSpPr>
            <p:cxnSp>
              <p:nvCxnSpPr>
                <p:cNvPr id="310" name="Google Shape;310;p6"/>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11" name="Google Shape;311;p6"/>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12" name="Google Shape;312;p6"/>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13" name="Google Shape;313;p6"/>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14" name="Google Shape;314;p6"/>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15" name="Google Shape;315;p6"/>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16" name="Google Shape;316;p6"/>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17" name="Google Shape;317;p6"/>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18" name="Google Shape;318;p6"/>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19" name="Google Shape;319;p6"/>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20" name="Google Shape;320;p6"/>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21" name="Google Shape;321;p6"/>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22" name="Google Shape;322;p6"/>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23" name="Google Shape;323;p6"/>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24" name="Google Shape;324;p6"/>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25" name="Google Shape;325;p6"/>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26" name="Google Shape;326;p6"/>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27" name="Google Shape;327;p6"/>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28" name="Google Shape;328;p6"/>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329" name="Google Shape;329;p6"/>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330" name="Google Shape;330;p6"/>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331" name="Google Shape;331;p6"/>
          <p:cNvSpPr txBox="1">
            <a:spLocks noGrp="1"/>
          </p:cNvSpPr>
          <p:nvPr>
            <p:ph type="title"/>
          </p:nvPr>
        </p:nvSpPr>
        <p:spPr>
          <a:xfrm>
            <a:off x="819825" y="378001"/>
            <a:ext cx="5049300" cy="788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600"/>
              <a:buNone/>
              <a:defRPr sz="2600"/>
            </a:lvl2pPr>
            <a:lvl3pPr lvl="2" rtl="0">
              <a:lnSpc>
                <a:spcPct val="100000"/>
              </a:lnSpc>
              <a:spcBef>
                <a:spcPts val="0"/>
              </a:spcBef>
              <a:spcAft>
                <a:spcPts val="0"/>
              </a:spcAft>
              <a:buSzPts val="2600"/>
              <a:buNone/>
              <a:defRPr sz="2600"/>
            </a:lvl3pPr>
            <a:lvl4pPr lvl="3" rtl="0">
              <a:lnSpc>
                <a:spcPct val="100000"/>
              </a:lnSpc>
              <a:spcBef>
                <a:spcPts val="0"/>
              </a:spcBef>
              <a:spcAft>
                <a:spcPts val="0"/>
              </a:spcAft>
              <a:buSzPts val="2600"/>
              <a:buNone/>
              <a:defRPr sz="2600"/>
            </a:lvl4pPr>
            <a:lvl5pPr lvl="4" rtl="0">
              <a:lnSpc>
                <a:spcPct val="100000"/>
              </a:lnSpc>
              <a:spcBef>
                <a:spcPts val="0"/>
              </a:spcBef>
              <a:spcAft>
                <a:spcPts val="0"/>
              </a:spcAft>
              <a:buSzPts val="2600"/>
              <a:buNone/>
              <a:defRPr sz="2600"/>
            </a:lvl5pPr>
            <a:lvl6pPr lvl="5" rtl="0">
              <a:lnSpc>
                <a:spcPct val="100000"/>
              </a:lnSpc>
              <a:spcBef>
                <a:spcPts val="0"/>
              </a:spcBef>
              <a:spcAft>
                <a:spcPts val="0"/>
              </a:spcAft>
              <a:buSzPts val="2600"/>
              <a:buNone/>
              <a:defRPr sz="2600"/>
            </a:lvl6pPr>
            <a:lvl7pPr lvl="6" rtl="0">
              <a:lnSpc>
                <a:spcPct val="100000"/>
              </a:lnSpc>
              <a:spcBef>
                <a:spcPts val="0"/>
              </a:spcBef>
              <a:spcAft>
                <a:spcPts val="0"/>
              </a:spcAft>
              <a:buSzPts val="2600"/>
              <a:buNone/>
              <a:defRPr sz="2600"/>
            </a:lvl7pPr>
            <a:lvl8pPr lvl="7" rtl="0">
              <a:lnSpc>
                <a:spcPct val="100000"/>
              </a:lnSpc>
              <a:spcBef>
                <a:spcPts val="0"/>
              </a:spcBef>
              <a:spcAft>
                <a:spcPts val="0"/>
              </a:spcAft>
              <a:buSzPts val="2600"/>
              <a:buNone/>
              <a:defRPr sz="2600"/>
            </a:lvl8pPr>
            <a:lvl9pPr lvl="8" rtl="0">
              <a:lnSpc>
                <a:spcPct val="100000"/>
              </a:lnSpc>
              <a:spcBef>
                <a:spcPts val="0"/>
              </a:spcBef>
              <a:spcAft>
                <a:spcPts val="0"/>
              </a:spcAft>
              <a:buSzPts val="2600"/>
              <a:buNone/>
              <a:defRPr sz="2600"/>
            </a:lvl9pPr>
          </a:lstStyle>
          <a:p>
            <a:endParaRPr/>
          </a:p>
        </p:txBody>
      </p:sp>
      <p:sp>
        <p:nvSpPr>
          <p:cNvPr id="332" name="Google Shape;332;p6"/>
          <p:cNvSpPr/>
          <p:nvPr/>
        </p:nvSpPr>
        <p:spPr>
          <a:xfrm rot="7212442">
            <a:off x="8007151" y="193381"/>
            <a:ext cx="1425289" cy="1700625"/>
          </a:xfrm>
          <a:custGeom>
            <a:avLst/>
            <a:gdLst/>
            <a:ahLst/>
            <a:cxnLst/>
            <a:rect l="l" t="t" r="r" b="b"/>
            <a:pathLst>
              <a:path w="42401" h="50592" extrusionOk="0">
                <a:moveTo>
                  <a:pt x="39640" y="1"/>
                </a:moveTo>
                <a:cubicBezTo>
                  <a:pt x="39477" y="1"/>
                  <a:pt x="39387" y="188"/>
                  <a:pt x="39486" y="317"/>
                </a:cubicBezTo>
                <a:cubicBezTo>
                  <a:pt x="40021" y="1019"/>
                  <a:pt x="40506" y="1757"/>
                  <a:pt x="40883" y="2528"/>
                </a:cubicBezTo>
                <a:cubicBezTo>
                  <a:pt x="41068" y="2916"/>
                  <a:pt x="41223" y="3310"/>
                  <a:pt x="41331" y="3708"/>
                </a:cubicBezTo>
                <a:cubicBezTo>
                  <a:pt x="41430" y="4108"/>
                  <a:pt x="41474" y="4508"/>
                  <a:pt x="41443" y="4889"/>
                </a:cubicBezTo>
                <a:cubicBezTo>
                  <a:pt x="41421" y="5261"/>
                  <a:pt x="41305" y="5620"/>
                  <a:pt x="41107" y="5936"/>
                </a:cubicBezTo>
                <a:cubicBezTo>
                  <a:pt x="40931" y="6256"/>
                  <a:pt x="40658" y="6511"/>
                  <a:pt x="40342" y="6743"/>
                </a:cubicBezTo>
                <a:cubicBezTo>
                  <a:pt x="39710" y="7197"/>
                  <a:pt x="38872" y="7541"/>
                  <a:pt x="38083" y="7926"/>
                </a:cubicBezTo>
                <a:cubicBezTo>
                  <a:pt x="34880" y="9391"/>
                  <a:pt x="31523" y="10571"/>
                  <a:pt x="28216" y="12029"/>
                </a:cubicBezTo>
                <a:cubicBezTo>
                  <a:pt x="26569" y="12768"/>
                  <a:pt x="24928" y="13571"/>
                  <a:pt x="23355" y="14530"/>
                </a:cubicBezTo>
                <a:cubicBezTo>
                  <a:pt x="22967" y="14779"/>
                  <a:pt x="22566" y="15006"/>
                  <a:pt x="22190" y="15275"/>
                </a:cubicBezTo>
                <a:cubicBezTo>
                  <a:pt x="21808" y="15545"/>
                  <a:pt x="21434" y="15789"/>
                  <a:pt x="21045" y="16099"/>
                </a:cubicBezTo>
                <a:cubicBezTo>
                  <a:pt x="20285" y="16705"/>
                  <a:pt x="19576" y="17388"/>
                  <a:pt x="18979" y="18215"/>
                </a:cubicBezTo>
                <a:cubicBezTo>
                  <a:pt x="18680" y="18627"/>
                  <a:pt x="18406" y="19075"/>
                  <a:pt x="18196" y="19576"/>
                </a:cubicBezTo>
                <a:cubicBezTo>
                  <a:pt x="17984" y="20074"/>
                  <a:pt x="17818" y="20620"/>
                  <a:pt x="17781" y="21210"/>
                </a:cubicBezTo>
                <a:cubicBezTo>
                  <a:pt x="17741" y="21791"/>
                  <a:pt x="17798" y="22409"/>
                  <a:pt x="18006" y="22969"/>
                </a:cubicBezTo>
                <a:cubicBezTo>
                  <a:pt x="18207" y="23523"/>
                  <a:pt x="18511" y="24035"/>
                  <a:pt x="18902" y="24475"/>
                </a:cubicBezTo>
                <a:cubicBezTo>
                  <a:pt x="19684" y="25323"/>
                  <a:pt x="20605" y="25815"/>
                  <a:pt x="21447" y="26219"/>
                </a:cubicBezTo>
                <a:cubicBezTo>
                  <a:pt x="22299" y="26614"/>
                  <a:pt x="23118" y="26930"/>
                  <a:pt x="23831" y="27304"/>
                </a:cubicBezTo>
                <a:lnTo>
                  <a:pt x="24093" y="27446"/>
                </a:lnTo>
                <a:lnTo>
                  <a:pt x="24330" y="27601"/>
                </a:lnTo>
                <a:cubicBezTo>
                  <a:pt x="24482" y="27711"/>
                  <a:pt x="24658" y="27787"/>
                  <a:pt x="24796" y="27918"/>
                </a:cubicBezTo>
                <a:lnTo>
                  <a:pt x="25236" y="28282"/>
                </a:lnTo>
                <a:lnTo>
                  <a:pt x="25634" y="28698"/>
                </a:lnTo>
                <a:cubicBezTo>
                  <a:pt x="26138" y="29282"/>
                  <a:pt x="26556" y="29955"/>
                  <a:pt x="26870" y="30686"/>
                </a:cubicBezTo>
                <a:cubicBezTo>
                  <a:pt x="27182" y="31421"/>
                  <a:pt x="27358" y="32215"/>
                  <a:pt x="27436" y="33016"/>
                </a:cubicBezTo>
                <a:cubicBezTo>
                  <a:pt x="27443" y="33217"/>
                  <a:pt x="27478" y="33420"/>
                  <a:pt x="27467" y="33621"/>
                </a:cubicBezTo>
                <a:lnTo>
                  <a:pt x="27453" y="34227"/>
                </a:lnTo>
                <a:cubicBezTo>
                  <a:pt x="27404" y="34626"/>
                  <a:pt x="27365" y="35031"/>
                  <a:pt x="27254" y="35419"/>
                </a:cubicBezTo>
                <a:cubicBezTo>
                  <a:pt x="27053" y="36197"/>
                  <a:pt x="26735" y="36954"/>
                  <a:pt x="26254" y="37605"/>
                </a:cubicBezTo>
                <a:cubicBezTo>
                  <a:pt x="25771" y="38265"/>
                  <a:pt x="25155" y="38845"/>
                  <a:pt x="24473" y="39347"/>
                </a:cubicBezTo>
                <a:cubicBezTo>
                  <a:pt x="23791" y="39853"/>
                  <a:pt x="23031" y="40269"/>
                  <a:pt x="22245" y="40643"/>
                </a:cubicBezTo>
                <a:cubicBezTo>
                  <a:pt x="21455" y="41013"/>
                  <a:pt x="20642" y="41349"/>
                  <a:pt x="19805" y="41647"/>
                </a:cubicBezTo>
                <a:cubicBezTo>
                  <a:pt x="16481" y="42868"/>
                  <a:pt x="13041" y="43838"/>
                  <a:pt x="9667" y="45040"/>
                </a:cubicBezTo>
                <a:cubicBezTo>
                  <a:pt x="7980" y="45642"/>
                  <a:pt x="6313" y="46321"/>
                  <a:pt x="4708" y="47136"/>
                </a:cubicBezTo>
                <a:cubicBezTo>
                  <a:pt x="3099" y="47941"/>
                  <a:pt x="1563" y="48907"/>
                  <a:pt x="152" y="50042"/>
                </a:cubicBezTo>
                <a:lnTo>
                  <a:pt x="147" y="50047"/>
                </a:lnTo>
                <a:cubicBezTo>
                  <a:pt x="17" y="50157"/>
                  <a:pt x="0" y="50352"/>
                  <a:pt x="111" y="50482"/>
                </a:cubicBezTo>
                <a:cubicBezTo>
                  <a:pt x="171" y="50554"/>
                  <a:pt x="259" y="50591"/>
                  <a:pt x="347" y="50591"/>
                </a:cubicBezTo>
                <a:cubicBezTo>
                  <a:pt x="417" y="50591"/>
                  <a:pt x="488" y="50568"/>
                  <a:pt x="546" y="50519"/>
                </a:cubicBezTo>
                <a:cubicBezTo>
                  <a:pt x="1890" y="49384"/>
                  <a:pt x="3396" y="48450"/>
                  <a:pt x="4967" y="47649"/>
                </a:cubicBezTo>
                <a:cubicBezTo>
                  <a:pt x="6546" y="46856"/>
                  <a:pt x="8198" y="46208"/>
                  <a:pt x="9874" y="45626"/>
                </a:cubicBezTo>
                <a:cubicBezTo>
                  <a:pt x="13228" y="44463"/>
                  <a:pt x="16697" y="43619"/>
                  <a:pt x="20093" y="42455"/>
                </a:cubicBezTo>
                <a:cubicBezTo>
                  <a:pt x="21790" y="41886"/>
                  <a:pt x="23513" y="41255"/>
                  <a:pt x="25087" y="40238"/>
                </a:cubicBezTo>
                <a:cubicBezTo>
                  <a:pt x="25871" y="39729"/>
                  <a:pt x="26611" y="39118"/>
                  <a:pt x="27227" y="38375"/>
                </a:cubicBezTo>
                <a:cubicBezTo>
                  <a:pt x="27865" y="37631"/>
                  <a:pt x="28321" y="36747"/>
                  <a:pt x="28633" y="35823"/>
                </a:cubicBezTo>
                <a:cubicBezTo>
                  <a:pt x="28798" y="35360"/>
                  <a:pt x="28885" y="34881"/>
                  <a:pt x="28976" y="34400"/>
                </a:cubicBezTo>
                <a:lnTo>
                  <a:pt x="29049" y="33672"/>
                </a:lnTo>
                <a:cubicBezTo>
                  <a:pt x="29077" y="33430"/>
                  <a:pt x="29059" y="33186"/>
                  <a:pt x="29065" y="32941"/>
                </a:cubicBezTo>
                <a:cubicBezTo>
                  <a:pt x="29046" y="31966"/>
                  <a:pt x="28895" y="30986"/>
                  <a:pt x="28574" y="30051"/>
                </a:cubicBezTo>
                <a:cubicBezTo>
                  <a:pt x="28253" y="29116"/>
                  <a:pt x="27780" y="28224"/>
                  <a:pt x="27152" y="27430"/>
                </a:cubicBezTo>
                <a:cubicBezTo>
                  <a:pt x="26545" y="26627"/>
                  <a:pt x="25702" y="25958"/>
                  <a:pt x="24841" y="25459"/>
                </a:cubicBezTo>
                <a:cubicBezTo>
                  <a:pt x="23987" y="24981"/>
                  <a:pt x="23148" y="24631"/>
                  <a:pt x="22394" y="24252"/>
                </a:cubicBezTo>
                <a:cubicBezTo>
                  <a:pt x="21637" y="23888"/>
                  <a:pt x="20971" y="23487"/>
                  <a:pt x="20542" y="23011"/>
                </a:cubicBezTo>
                <a:cubicBezTo>
                  <a:pt x="20137" y="22534"/>
                  <a:pt x="19919" y="21965"/>
                  <a:pt x="19959" y="21363"/>
                </a:cubicBezTo>
                <a:cubicBezTo>
                  <a:pt x="19967" y="21060"/>
                  <a:pt x="20058" y="20737"/>
                  <a:pt x="20189" y="20416"/>
                </a:cubicBezTo>
                <a:cubicBezTo>
                  <a:pt x="20316" y="20092"/>
                  <a:pt x="20504" y="19769"/>
                  <a:pt x="20723" y="19457"/>
                </a:cubicBezTo>
                <a:cubicBezTo>
                  <a:pt x="21159" y="18830"/>
                  <a:pt x="21734" y="18251"/>
                  <a:pt x="22357" y="17737"/>
                </a:cubicBezTo>
                <a:cubicBezTo>
                  <a:pt x="22663" y="17486"/>
                  <a:pt x="23031" y="17236"/>
                  <a:pt x="23374" y="16985"/>
                </a:cubicBezTo>
                <a:cubicBezTo>
                  <a:pt x="23717" y="16729"/>
                  <a:pt x="24085" y="16501"/>
                  <a:pt x="24440" y="16257"/>
                </a:cubicBezTo>
                <a:cubicBezTo>
                  <a:pt x="25883" y="15314"/>
                  <a:pt x="27427" y="14495"/>
                  <a:pt x="29009" y="13725"/>
                </a:cubicBezTo>
                <a:cubicBezTo>
                  <a:pt x="32165" y="12170"/>
                  <a:pt x="35494" y="10829"/>
                  <a:pt x="38675" y="9108"/>
                </a:cubicBezTo>
                <a:lnTo>
                  <a:pt x="39861" y="8448"/>
                </a:lnTo>
                <a:cubicBezTo>
                  <a:pt x="40258" y="8214"/>
                  <a:pt x="40666" y="7957"/>
                  <a:pt x="41047" y="7632"/>
                </a:cubicBezTo>
                <a:cubicBezTo>
                  <a:pt x="41826" y="7007"/>
                  <a:pt x="42401" y="5953"/>
                  <a:pt x="42369" y="4922"/>
                </a:cubicBezTo>
                <a:cubicBezTo>
                  <a:pt x="42366" y="4411"/>
                  <a:pt x="42256" y="3922"/>
                  <a:pt x="42099" y="3470"/>
                </a:cubicBezTo>
                <a:cubicBezTo>
                  <a:pt x="41932" y="3019"/>
                  <a:pt x="41717" y="2600"/>
                  <a:pt x="41480" y="2202"/>
                </a:cubicBezTo>
                <a:cubicBezTo>
                  <a:pt x="40993" y="1412"/>
                  <a:pt x="40403" y="717"/>
                  <a:pt x="39784" y="62"/>
                </a:cubicBezTo>
                <a:cubicBezTo>
                  <a:pt x="39746" y="23"/>
                  <a:pt x="39695" y="1"/>
                  <a:pt x="3964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3" name="Google Shape;333;p6"/>
          <p:cNvGrpSpPr/>
          <p:nvPr/>
        </p:nvGrpSpPr>
        <p:grpSpPr>
          <a:xfrm>
            <a:off x="388950" y="2839240"/>
            <a:ext cx="340786" cy="570834"/>
            <a:chOff x="2002900" y="3914700"/>
            <a:chExt cx="259350" cy="434425"/>
          </a:xfrm>
        </p:grpSpPr>
        <p:sp>
          <p:nvSpPr>
            <p:cNvPr id="334" name="Google Shape;334;p6"/>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6"/>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6" name="Google Shape;336;p6"/>
          <p:cNvGrpSpPr/>
          <p:nvPr/>
        </p:nvGrpSpPr>
        <p:grpSpPr>
          <a:xfrm>
            <a:off x="195264" y="4125531"/>
            <a:ext cx="354386" cy="578521"/>
            <a:chOff x="2254100" y="3662800"/>
            <a:chExt cx="269700" cy="440275"/>
          </a:xfrm>
        </p:grpSpPr>
        <p:sp>
          <p:nvSpPr>
            <p:cNvPr id="337" name="Google Shape;337;p6"/>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6"/>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9"/>
        <p:cNvGrpSpPr/>
        <p:nvPr/>
      </p:nvGrpSpPr>
      <p:grpSpPr>
        <a:xfrm>
          <a:off x="0" y="0"/>
          <a:ext cx="0" cy="0"/>
          <a:chOff x="0" y="0"/>
          <a:chExt cx="0" cy="0"/>
        </a:xfrm>
      </p:grpSpPr>
      <p:grpSp>
        <p:nvGrpSpPr>
          <p:cNvPr id="340" name="Google Shape;340;p7"/>
          <p:cNvGrpSpPr/>
          <p:nvPr/>
        </p:nvGrpSpPr>
        <p:grpSpPr>
          <a:xfrm>
            <a:off x="-119100" y="-16593"/>
            <a:ext cx="9382200" cy="5250878"/>
            <a:chOff x="-119100" y="-64178"/>
            <a:chExt cx="9382200" cy="5250878"/>
          </a:xfrm>
        </p:grpSpPr>
        <p:grpSp>
          <p:nvGrpSpPr>
            <p:cNvPr id="341" name="Google Shape;341;p7"/>
            <p:cNvGrpSpPr/>
            <p:nvPr/>
          </p:nvGrpSpPr>
          <p:grpSpPr>
            <a:xfrm>
              <a:off x="-119100" y="-57269"/>
              <a:ext cx="9382200" cy="5243970"/>
              <a:chOff x="-83362" y="-66754"/>
              <a:chExt cx="9382200" cy="5243970"/>
            </a:xfrm>
          </p:grpSpPr>
          <p:cxnSp>
            <p:nvCxnSpPr>
              <p:cNvPr id="342" name="Google Shape;342;p7"/>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43" name="Google Shape;343;p7"/>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44" name="Google Shape;344;p7"/>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45" name="Google Shape;345;p7"/>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46" name="Google Shape;346;p7"/>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47" name="Google Shape;347;p7"/>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48" name="Google Shape;348;p7"/>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49" name="Google Shape;349;p7"/>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50" name="Google Shape;350;p7"/>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51" name="Google Shape;351;p7"/>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52" name="Google Shape;352;p7"/>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53" name="Google Shape;353;p7"/>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54" name="Google Shape;354;p7"/>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355" name="Google Shape;355;p7"/>
            <p:cNvGrpSpPr/>
            <p:nvPr/>
          </p:nvGrpSpPr>
          <p:grpSpPr>
            <a:xfrm>
              <a:off x="212142" y="-64178"/>
              <a:ext cx="8809975" cy="5214627"/>
              <a:chOff x="299872" y="-35537"/>
              <a:chExt cx="8809975" cy="5214627"/>
            </a:xfrm>
          </p:grpSpPr>
          <p:grpSp>
            <p:nvGrpSpPr>
              <p:cNvPr id="356" name="Google Shape;356;p7"/>
              <p:cNvGrpSpPr/>
              <p:nvPr/>
            </p:nvGrpSpPr>
            <p:grpSpPr>
              <a:xfrm rot="5400000">
                <a:off x="1669520" y="-1405185"/>
                <a:ext cx="5214627" cy="7953923"/>
                <a:chOff x="-83362" y="-2664949"/>
                <a:chExt cx="9382200" cy="7433573"/>
              </a:xfrm>
            </p:grpSpPr>
            <p:cxnSp>
              <p:nvCxnSpPr>
                <p:cNvPr id="357" name="Google Shape;357;p7"/>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58" name="Google Shape;358;p7"/>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59" name="Google Shape;359;p7"/>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60" name="Google Shape;360;p7"/>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61" name="Google Shape;361;p7"/>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62" name="Google Shape;362;p7"/>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63" name="Google Shape;363;p7"/>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64" name="Google Shape;364;p7"/>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65" name="Google Shape;365;p7"/>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66" name="Google Shape;366;p7"/>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67" name="Google Shape;367;p7"/>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68" name="Google Shape;368;p7"/>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69" name="Google Shape;369;p7"/>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70" name="Google Shape;370;p7"/>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71" name="Google Shape;371;p7"/>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72" name="Google Shape;372;p7"/>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73" name="Google Shape;373;p7"/>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74" name="Google Shape;374;p7"/>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375" name="Google Shape;375;p7"/>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376" name="Google Shape;376;p7"/>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377" name="Google Shape;377;p7"/>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378" name="Google Shape;378;p7"/>
          <p:cNvSpPr txBox="1">
            <a:spLocks noGrp="1"/>
          </p:cNvSpPr>
          <p:nvPr>
            <p:ph type="title"/>
          </p:nvPr>
        </p:nvSpPr>
        <p:spPr>
          <a:xfrm>
            <a:off x="5152625" y="1098978"/>
            <a:ext cx="3190800" cy="17052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sz="30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79" name="Google Shape;379;p7"/>
          <p:cNvSpPr txBox="1">
            <a:spLocks noGrp="1"/>
          </p:cNvSpPr>
          <p:nvPr>
            <p:ph type="body" idx="1"/>
          </p:nvPr>
        </p:nvSpPr>
        <p:spPr>
          <a:xfrm>
            <a:off x="5152625" y="2746976"/>
            <a:ext cx="3190800" cy="12285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42900">
              <a:spcBef>
                <a:spcPts val="1600"/>
              </a:spcBef>
              <a:spcAft>
                <a:spcPts val="0"/>
              </a:spcAft>
              <a:buSzPts val="1800"/>
              <a:buChar char="○"/>
              <a:defRPr sz="1800"/>
            </a:lvl2pPr>
            <a:lvl3pPr marL="1371600" lvl="2" indent="-342900">
              <a:spcBef>
                <a:spcPts val="1600"/>
              </a:spcBef>
              <a:spcAft>
                <a:spcPts val="0"/>
              </a:spcAft>
              <a:buSzPts val="1800"/>
              <a:buChar char="■"/>
              <a:defRPr sz="1800"/>
            </a:lvl3pPr>
            <a:lvl4pPr marL="1828800" lvl="3" indent="-342900">
              <a:spcBef>
                <a:spcPts val="1600"/>
              </a:spcBef>
              <a:spcAft>
                <a:spcPts val="0"/>
              </a:spcAft>
              <a:buSzPts val="1800"/>
              <a:buChar char="●"/>
              <a:defRPr sz="1800"/>
            </a:lvl4pPr>
            <a:lvl5pPr marL="2286000" lvl="4" indent="-342900">
              <a:spcBef>
                <a:spcPts val="1600"/>
              </a:spcBef>
              <a:spcAft>
                <a:spcPts val="0"/>
              </a:spcAft>
              <a:buSzPts val="1800"/>
              <a:buChar char="○"/>
              <a:defRPr sz="1800"/>
            </a:lvl5pPr>
            <a:lvl6pPr marL="2743200" lvl="5" indent="-342900">
              <a:spcBef>
                <a:spcPts val="1600"/>
              </a:spcBef>
              <a:spcAft>
                <a:spcPts val="0"/>
              </a:spcAft>
              <a:buSzPts val="1800"/>
              <a:buChar char="■"/>
              <a:defRPr sz="1800"/>
            </a:lvl6pPr>
            <a:lvl7pPr marL="3200400" lvl="6" indent="-342900">
              <a:spcBef>
                <a:spcPts val="1600"/>
              </a:spcBef>
              <a:spcAft>
                <a:spcPts val="0"/>
              </a:spcAft>
              <a:buSzPts val="1800"/>
              <a:buChar char="●"/>
              <a:defRPr sz="1800"/>
            </a:lvl7pPr>
            <a:lvl8pPr marL="3657600" lvl="7" indent="-342900">
              <a:spcBef>
                <a:spcPts val="1600"/>
              </a:spcBef>
              <a:spcAft>
                <a:spcPts val="0"/>
              </a:spcAft>
              <a:buSzPts val="1800"/>
              <a:buChar char="○"/>
              <a:defRPr sz="1800"/>
            </a:lvl8pPr>
            <a:lvl9pPr marL="4114800" lvl="8" indent="-342900">
              <a:spcBef>
                <a:spcPts val="1600"/>
              </a:spcBef>
              <a:spcAft>
                <a:spcPts val="1600"/>
              </a:spcAft>
              <a:buSzPts val="1800"/>
              <a:buChar char="■"/>
              <a:defRPr sz="1800"/>
            </a:lvl9pPr>
          </a:lstStyle>
          <a:p>
            <a:endParaRPr/>
          </a:p>
        </p:txBody>
      </p:sp>
      <p:sp>
        <p:nvSpPr>
          <p:cNvPr id="380" name="Google Shape;380;p7"/>
          <p:cNvSpPr/>
          <p:nvPr/>
        </p:nvSpPr>
        <p:spPr>
          <a:xfrm rot="9019431" flipH="1">
            <a:off x="7721882" y="-1087410"/>
            <a:ext cx="2943675" cy="2612033"/>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81"/>
        <p:cNvGrpSpPr/>
        <p:nvPr/>
      </p:nvGrpSpPr>
      <p:grpSpPr>
        <a:xfrm>
          <a:off x="0" y="0"/>
          <a:ext cx="0" cy="0"/>
          <a:chOff x="0" y="0"/>
          <a:chExt cx="0" cy="0"/>
        </a:xfrm>
      </p:grpSpPr>
      <p:sp>
        <p:nvSpPr>
          <p:cNvPr id="382" name="Google Shape;382;p8"/>
          <p:cNvSpPr txBox="1">
            <a:spLocks noGrp="1"/>
          </p:cNvSpPr>
          <p:nvPr>
            <p:ph type="title"/>
          </p:nvPr>
        </p:nvSpPr>
        <p:spPr>
          <a:xfrm>
            <a:off x="1388100" y="981450"/>
            <a:ext cx="6367800" cy="2023800"/>
          </a:xfrm>
          <a:prstGeom prst="rect">
            <a:avLst/>
          </a:prstGeom>
        </p:spPr>
        <p:txBody>
          <a:bodyPr spcFirstLastPara="1" wrap="square" lIns="91425" tIns="91425" rIns="91425" bIns="91425" anchor="ctr" anchorCtr="0">
            <a:noAutofit/>
          </a:bodyPr>
          <a:lstStyle>
            <a:lvl1pPr lvl="0" algn="ctr">
              <a:spcBef>
                <a:spcPts val="0"/>
              </a:spcBef>
              <a:spcAft>
                <a:spcPts val="0"/>
              </a:spcAft>
              <a:buSzPts val="4400"/>
              <a:buNone/>
              <a:defRPr sz="44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3"/>
        <p:cNvGrpSpPr/>
        <p:nvPr/>
      </p:nvGrpSpPr>
      <p:grpSpPr>
        <a:xfrm>
          <a:off x="0" y="0"/>
          <a:ext cx="0" cy="0"/>
          <a:chOff x="0" y="0"/>
          <a:chExt cx="0" cy="0"/>
        </a:xfrm>
      </p:grpSpPr>
      <p:grpSp>
        <p:nvGrpSpPr>
          <p:cNvPr id="464" name="Google Shape;464;p10"/>
          <p:cNvGrpSpPr/>
          <p:nvPr/>
        </p:nvGrpSpPr>
        <p:grpSpPr>
          <a:xfrm>
            <a:off x="-119100" y="-16593"/>
            <a:ext cx="9382200" cy="5250878"/>
            <a:chOff x="-119100" y="-64178"/>
            <a:chExt cx="9382200" cy="5250878"/>
          </a:xfrm>
        </p:grpSpPr>
        <p:grpSp>
          <p:nvGrpSpPr>
            <p:cNvPr id="465" name="Google Shape;465;p10"/>
            <p:cNvGrpSpPr/>
            <p:nvPr/>
          </p:nvGrpSpPr>
          <p:grpSpPr>
            <a:xfrm>
              <a:off x="-119100" y="-57269"/>
              <a:ext cx="9382200" cy="5243970"/>
              <a:chOff x="-83362" y="-66754"/>
              <a:chExt cx="9382200" cy="5243970"/>
            </a:xfrm>
          </p:grpSpPr>
          <p:cxnSp>
            <p:nvCxnSpPr>
              <p:cNvPr id="466" name="Google Shape;466;p10"/>
              <p:cNvCxnSpPr/>
              <p:nvPr/>
            </p:nvCxnSpPr>
            <p:spPr>
              <a:xfrm>
                <a:off x="-83362" y="-6675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67" name="Google Shape;467;p10"/>
              <p:cNvCxnSpPr/>
              <p:nvPr/>
            </p:nvCxnSpPr>
            <p:spPr>
              <a:xfrm>
                <a:off x="-83362" y="37143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68" name="Google Shape;468;p10"/>
              <p:cNvCxnSpPr/>
              <p:nvPr/>
            </p:nvCxnSpPr>
            <p:spPr>
              <a:xfrm>
                <a:off x="-83362" y="80962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69" name="Google Shape;469;p10"/>
              <p:cNvCxnSpPr/>
              <p:nvPr/>
            </p:nvCxnSpPr>
            <p:spPr>
              <a:xfrm>
                <a:off x="-83362" y="124781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70" name="Google Shape;470;p10"/>
              <p:cNvCxnSpPr/>
              <p:nvPr/>
            </p:nvCxnSpPr>
            <p:spPr>
              <a:xfrm>
                <a:off x="-83362" y="168600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71" name="Google Shape;471;p10"/>
              <p:cNvCxnSpPr/>
              <p:nvPr/>
            </p:nvCxnSpPr>
            <p:spPr>
              <a:xfrm>
                <a:off x="-83362" y="212419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72" name="Google Shape;472;p10"/>
              <p:cNvCxnSpPr/>
              <p:nvPr/>
            </p:nvCxnSpPr>
            <p:spPr>
              <a:xfrm>
                <a:off x="-83362" y="256238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73" name="Google Shape;473;p10"/>
              <p:cNvCxnSpPr/>
              <p:nvPr/>
            </p:nvCxnSpPr>
            <p:spPr>
              <a:xfrm>
                <a:off x="-83362" y="300057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74" name="Google Shape;474;p10"/>
              <p:cNvCxnSpPr/>
              <p:nvPr/>
            </p:nvCxnSpPr>
            <p:spPr>
              <a:xfrm>
                <a:off x="-83362" y="343876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75" name="Google Shape;475;p10"/>
              <p:cNvCxnSpPr/>
              <p:nvPr/>
            </p:nvCxnSpPr>
            <p:spPr>
              <a:xfrm>
                <a:off x="-83362" y="387695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76" name="Google Shape;476;p10"/>
              <p:cNvCxnSpPr/>
              <p:nvPr/>
            </p:nvCxnSpPr>
            <p:spPr>
              <a:xfrm>
                <a:off x="-83362" y="431514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77" name="Google Shape;477;p10"/>
              <p:cNvCxnSpPr/>
              <p:nvPr/>
            </p:nvCxnSpPr>
            <p:spPr>
              <a:xfrm>
                <a:off x="-83362" y="475333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78" name="Google Shape;478;p10"/>
              <p:cNvCxnSpPr/>
              <p:nvPr/>
            </p:nvCxnSpPr>
            <p:spPr>
              <a:xfrm>
                <a:off x="-83362" y="5177215"/>
                <a:ext cx="9382200" cy="0"/>
              </a:xfrm>
              <a:prstGeom prst="straightConnector1">
                <a:avLst/>
              </a:prstGeom>
              <a:noFill/>
              <a:ln w="9525" cap="flat" cmpd="sng">
                <a:solidFill>
                  <a:srgbClr val="C6DFF6"/>
                </a:solidFill>
                <a:prstDash val="solid"/>
                <a:round/>
                <a:headEnd type="none" w="med" len="med"/>
                <a:tailEnd type="none" w="med" len="med"/>
              </a:ln>
            </p:spPr>
          </p:cxnSp>
        </p:grpSp>
        <p:grpSp>
          <p:nvGrpSpPr>
            <p:cNvPr id="479" name="Google Shape;479;p10"/>
            <p:cNvGrpSpPr/>
            <p:nvPr/>
          </p:nvGrpSpPr>
          <p:grpSpPr>
            <a:xfrm>
              <a:off x="212142" y="-64178"/>
              <a:ext cx="8809975" cy="5214627"/>
              <a:chOff x="299872" y="-35537"/>
              <a:chExt cx="8809975" cy="5214627"/>
            </a:xfrm>
          </p:grpSpPr>
          <p:grpSp>
            <p:nvGrpSpPr>
              <p:cNvPr id="480" name="Google Shape;480;p10"/>
              <p:cNvGrpSpPr/>
              <p:nvPr/>
            </p:nvGrpSpPr>
            <p:grpSpPr>
              <a:xfrm rot="5400000">
                <a:off x="1669520" y="-1405185"/>
                <a:ext cx="5214627" cy="7953923"/>
                <a:chOff x="-83362" y="-2664949"/>
                <a:chExt cx="9382200" cy="7433573"/>
              </a:xfrm>
            </p:grpSpPr>
            <p:cxnSp>
              <p:nvCxnSpPr>
                <p:cNvPr id="481" name="Google Shape;481;p10"/>
                <p:cNvCxnSpPr/>
                <p:nvPr/>
              </p:nvCxnSpPr>
              <p:spPr>
                <a:xfrm>
                  <a:off x="-83362" y="-266494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82" name="Google Shape;482;p10"/>
                <p:cNvCxnSpPr/>
                <p:nvPr/>
              </p:nvCxnSpPr>
              <p:spPr>
                <a:xfrm>
                  <a:off x="-83362" y="-225197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83" name="Google Shape;483;p10"/>
                <p:cNvCxnSpPr/>
                <p:nvPr/>
              </p:nvCxnSpPr>
              <p:spPr>
                <a:xfrm>
                  <a:off x="-83362" y="-183899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84" name="Google Shape;484;p10"/>
                <p:cNvCxnSpPr/>
                <p:nvPr/>
              </p:nvCxnSpPr>
              <p:spPr>
                <a:xfrm>
                  <a:off x="-83362" y="-142602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85" name="Google Shape;485;p10"/>
                <p:cNvCxnSpPr/>
                <p:nvPr/>
              </p:nvCxnSpPr>
              <p:spPr>
                <a:xfrm>
                  <a:off x="-83362" y="-1013044"/>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86" name="Google Shape;486;p10"/>
                <p:cNvCxnSpPr/>
                <p:nvPr/>
              </p:nvCxnSpPr>
              <p:spPr>
                <a:xfrm>
                  <a:off x="-83362" y="-600068"/>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87" name="Google Shape;487;p10"/>
                <p:cNvCxnSpPr/>
                <p:nvPr/>
              </p:nvCxnSpPr>
              <p:spPr>
                <a:xfrm>
                  <a:off x="-83362" y="-18709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88" name="Google Shape;488;p10"/>
                <p:cNvCxnSpPr/>
                <p:nvPr/>
              </p:nvCxnSpPr>
              <p:spPr>
                <a:xfrm>
                  <a:off x="-83362" y="22588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89" name="Google Shape;489;p10"/>
                <p:cNvCxnSpPr/>
                <p:nvPr/>
              </p:nvCxnSpPr>
              <p:spPr>
                <a:xfrm>
                  <a:off x="-83362" y="63886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90" name="Google Shape;490;p10"/>
                <p:cNvCxnSpPr/>
                <p:nvPr/>
              </p:nvCxnSpPr>
              <p:spPr>
                <a:xfrm>
                  <a:off x="-83362" y="105183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91" name="Google Shape;491;p10"/>
                <p:cNvCxnSpPr/>
                <p:nvPr/>
              </p:nvCxnSpPr>
              <p:spPr>
                <a:xfrm>
                  <a:off x="-83362" y="1464813"/>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92" name="Google Shape;492;p10"/>
                <p:cNvCxnSpPr/>
                <p:nvPr/>
              </p:nvCxnSpPr>
              <p:spPr>
                <a:xfrm>
                  <a:off x="-83362" y="1877790"/>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93" name="Google Shape;493;p10"/>
                <p:cNvCxnSpPr/>
                <p:nvPr/>
              </p:nvCxnSpPr>
              <p:spPr>
                <a:xfrm>
                  <a:off x="-83362" y="2290766"/>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94" name="Google Shape;494;p10"/>
                <p:cNvCxnSpPr/>
                <p:nvPr/>
              </p:nvCxnSpPr>
              <p:spPr>
                <a:xfrm>
                  <a:off x="-83362" y="2703742"/>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95" name="Google Shape;495;p10"/>
                <p:cNvCxnSpPr/>
                <p:nvPr/>
              </p:nvCxnSpPr>
              <p:spPr>
                <a:xfrm>
                  <a:off x="-83362" y="3116719"/>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96" name="Google Shape;496;p10"/>
                <p:cNvCxnSpPr/>
                <p:nvPr/>
              </p:nvCxnSpPr>
              <p:spPr>
                <a:xfrm>
                  <a:off x="-83362" y="3529695"/>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97" name="Google Shape;497;p10"/>
                <p:cNvCxnSpPr/>
                <p:nvPr/>
              </p:nvCxnSpPr>
              <p:spPr>
                <a:xfrm>
                  <a:off x="-83362" y="3942671"/>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98" name="Google Shape;498;p10"/>
                <p:cNvCxnSpPr/>
                <p:nvPr/>
              </p:nvCxnSpPr>
              <p:spPr>
                <a:xfrm>
                  <a:off x="-83362" y="4355647"/>
                  <a:ext cx="9382200" cy="0"/>
                </a:xfrm>
                <a:prstGeom prst="straightConnector1">
                  <a:avLst/>
                </a:prstGeom>
                <a:noFill/>
                <a:ln w="9525" cap="flat" cmpd="sng">
                  <a:solidFill>
                    <a:srgbClr val="C6DFF6"/>
                  </a:solidFill>
                  <a:prstDash val="solid"/>
                  <a:round/>
                  <a:headEnd type="none" w="med" len="med"/>
                  <a:tailEnd type="none" w="med" len="med"/>
                </a:ln>
              </p:spPr>
            </p:cxnSp>
            <p:cxnSp>
              <p:nvCxnSpPr>
                <p:cNvPr id="499" name="Google Shape;499;p10"/>
                <p:cNvCxnSpPr/>
                <p:nvPr/>
              </p:nvCxnSpPr>
              <p:spPr>
                <a:xfrm>
                  <a:off x="-83362" y="4768624"/>
                  <a:ext cx="9382200" cy="0"/>
                </a:xfrm>
                <a:prstGeom prst="straightConnector1">
                  <a:avLst/>
                </a:prstGeom>
                <a:noFill/>
                <a:ln w="9525" cap="flat" cmpd="sng">
                  <a:solidFill>
                    <a:srgbClr val="C6DFF6"/>
                  </a:solidFill>
                  <a:prstDash val="solid"/>
                  <a:round/>
                  <a:headEnd type="none" w="med" len="med"/>
                  <a:tailEnd type="none" w="med" len="med"/>
                </a:ln>
              </p:spPr>
            </p:cxnSp>
          </p:grpSp>
          <p:cxnSp>
            <p:nvCxnSpPr>
              <p:cNvPr id="500" name="Google Shape;500;p10"/>
              <p:cNvCxnSpPr/>
              <p:nvPr/>
            </p:nvCxnSpPr>
            <p:spPr>
              <a:xfrm rot="5400000">
                <a:off x="6502547" y="2571763"/>
                <a:ext cx="5214600" cy="0"/>
              </a:xfrm>
              <a:prstGeom prst="straightConnector1">
                <a:avLst/>
              </a:prstGeom>
              <a:noFill/>
              <a:ln w="9525" cap="flat" cmpd="sng">
                <a:solidFill>
                  <a:srgbClr val="C6DFF6"/>
                </a:solidFill>
                <a:prstDash val="solid"/>
                <a:round/>
                <a:headEnd type="none" w="med" len="med"/>
                <a:tailEnd type="none" w="med" len="med"/>
              </a:ln>
            </p:spPr>
          </p:cxnSp>
          <p:cxnSp>
            <p:nvCxnSpPr>
              <p:cNvPr id="501" name="Google Shape;501;p10"/>
              <p:cNvCxnSpPr/>
              <p:nvPr/>
            </p:nvCxnSpPr>
            <p:spPr>
              <a:xfrm rot="5400000">
                <a:off x="6060662" y="2571763"/>
                <a:ext cx="5214600" cy="0"/>
              </a:xfrm>
              <a:prstGeom prst="straightConnector1">
                <a:avLst/>
              </a:prstGeom>
              <a:noFill/>
              <a:ln w="9525" cap="flat" cmpd="sng">
                <a:solidFill>
                  <a:srgbClr val="C6DFF6"/>
                </a:solidFill>
                <a:prstDash val="solid"/>
                <a:round/>
                <a:headEnd type="none" w="med" len="med"/>
                <a:tailEnd type="none" w="med" len="med"/>
              </a:ln>
            </p:spPr>
          </p:cxnSp>
        </p:grpSp>
      </p:grpSp>
      <p:sp>
        <p:nvSpPr>
          <p:cNvPr id="502" name="Google Shape;502;p10"/>
          <p:cNvSpPr txBox="1">
            <a:spLocks noGrp="1"/>
          </p:cNvSpPr>
          <p:nvPr>
            <p:ph type="title"/>
          </p:nvPr>
        </p:nvSpPr>
        <p:spPr>
          <a:xfrm>
            <a:off x="819829" y="378006"/>
            <a:ext cx="5049300" cy="1033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3000"/>
              <a:buNone/>
              <a:defRPr sz="3000"/>
            </a:lvl1pPr>
            <a:lvl2pPr lvl="1" rtl="0">
              <a:lnSpc>
                <a:spcPct val="100000"/>
              </a:lnSpc>
              <a:spcBef>
                <a:spcPts val="0"/>
              </a:spcBef>
              <a:spcAft>
                <a:spcPts val="0"/>
              </a:spcAft>
              <a:buSzPts val="2800"/>
              <a:buNone/>
              <a:defRPr/>
            </a:lvl2pPr>
            <a:lvl3pPr lvl="2" rtl="0">
              <a:lnSpc>
                <a:spcPct val="100000"/>
              </a:lnSpc>
              <a:spcBef>
                <a:spcPts val="0"/>
              </a:spcBef>
              <a:spcAft>
                <a:spcPts val="0"/>
              </a:spcAft>
              <a:buSzPts val="2800"/>
              <a:buNone/>
              <a:defRPr/>
            </a:lvl3pPr>
            <a:lvl4pPr lvl="3" rtl="0">
              <a:lnSpc>
                <a:spcPct val="100000"/>
              </a:lnSpc>
              <a:spcBef>
                <a:spcPts val="0"/>
              </a:spcBef>
              <a:spcAft>
                <a:spcPts val="0"/>
              </a:spcAft>
              <a:buSzPts val="2800"/>
              <a:buNone/>
              <a:defRPr/>
            </a:lvl4pPr>
            <a:lvl5pPr lvl="4" rtl="0">
              <a:lnSpc>
                <a:spcPct val="100000"/>
              </a:lnSpc>
              <a:spcBef>
                <a:spcPts val="0"/>
              </a:spcBef>
              <a:spcAft>
                <a:spcPts val="0"/>
              </a:spcAft>
              <a:buSzPts val="2800"/>
              <a:buNone/>
              <a:defRPr/>
            </a:lvl5pPr>
            <a:lvl6pPr lvl="5" rtl="0">
              <a:lnSpc>
                <a:spcPct val="100000"/>
              </a:lnSpc>
              <a:spcBef>
                <a:spcPts val="0"/>
              </a:spcBef>
              <a:spcAft>
                <a:spcPts val="0"/>
              </a:spcAft>
              <a:buSzPts val="2800"/>
              <a:buNone/>
              <a:defRPr/>
            </a:lvl6pPr>
            <a:lvl7pPr lvl="6" rtl="0">
              <a:lnSpc>
                <a:spcPct val="100000"/>
              </a:lnSpc>
              <a:spcBef>
                <a:spcPts val="0"/>
              </a:spcBef>
              <a:spcAft>
                <a:spcPts val="0"/>
              </a:spcAft>
              <a:buSzPts val="2800"/>
              <a:buNone/>
              <a:defRPr/>
            </a:lvl7pPr>
            <a:lvl8pPr lvl="7" rtl="0">
              <a:lnSpc>
                <a:spcPct val="100000"/>
              </a:lnSpc>
              <a:spcBef>
                <a:spcPts val="0"/>
              </a:spcBef>
              <a:spcAft>
                <a:spcPts val="0"/>
              </a:spcAft>
              <a:buSzPts val="2800"/>
              <a:buNone/>
              <a:defRPr/>
            </a:lvl8pPr>
            <a:lvl9pPr lvl="8" rtl="0">
              <a:lnSpc>
                <a:spcPct val="100000"/>
              </a:lnSpc>
              <a:spcBef>
                <a:spcPts val="0"/>
              </a:spcBef>
              <a:spcAft>
                <a:spcPts val="0"/>
              </a:spcAft>
              <a:buSzPts val="2800"/>
              <a:buNone/>
              <a:defRPr/>
            </a:lvl9pPr>
          </a:lstStyle>
          <a:p>
            <a:endParaRPr/>
          </a:p>
        </p:txBody>
      </p:sp>
      <p:sp>
        <p:nvSpPr>
          <p:cNvPr id="503" name="Google Shape;503;p10"/>
          <p:cNvSpPr/>
          <p:nvPr/>
        </p:nvSpPr>
        <p:spPr>
          <a:xfrm rot="-10401206" flipH="1">
            <a:off x="-1265508" y="3825615"/>
            <a:ext cx="2681013" cy="2378964"/>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4" name="Google Shape;504;p10"/>
          <p:cNvGrpSpPr/>
          <p:nvPr/>
        </p:nvGrpSpPr>
        <p:grpSpPr>
          <a:xfrm rot="-1793390">
            <a:off x="7580484" y="-947456"/>
            <a:ext cx="1516561" cy="2882508"/>
            <a:chOff x="4949150" y="3435000"/>
            <a:chExt cx="1154175" cy="2193725"/>
          </a:xfrm>
        </p:grpSpPr>
        <p:sp>
          <p:nvSpPr>
            <p:cNvPr id="505" name="Google Shape;505;p10"/>
            <p:cNvSpPr/>
            <p:nvPr/>
          </p:nvSpPr>
          <p:spPr>
            <a:xfrm>
              <a:off x="4959775" y="3435000"/>
              <a:ext cx="1143550" cy="959400"/>
            </a:xfrm>
            <a:custGeom>
              <a:avLst/>
              <a:gdLst/>
              <a:ahLst/>
              <a:cxnLst/>
              <a:rect l="l" t="t" r="r" b="b"/>
              <a:pathLst>
                <a:path w="45742" h="38376" extrusionOk="0">
                  <a:moveTo>
                    <a:pt x="19361" y="24932"/>
                  </a:moveTo>
                  <a:cubicBezTo>
                    <a:pt x="19465" y="24932"/>
                    <a:pt x="19570" y="24937"/>
                    <a:pt x="19673" y="24944"/>
                  </a:cubicBezTo>
                  <a:cubicBezTo>
                    <a:pt x="20499" y="24997"/>
                    <a:pt x="21223" y="25325"/>
                    <a:pt x="21842" y="25875"/>
                  </a:cubicBezTo>
                  <a:cubicBezTo>
                    <a:pt x="22439" y="26436"/>
                    <a:pt x="22908" y="27180"/>
                    <a:pt x="23139" y="27996"/>
                  </a:cubicBezTo>
                  <a:cubicBezTo>
                    <a:pt x="23371" y="28729"/>
                    <a:pt x="23389" y="29503"/>
                    <a:pt x="23242" y="30263"/>
                  </a:cubicBezTo>
                  <a:cubicBezTo>
                    <a:pt x="22805" y="30365"/>
                    <a:pt x="22364" y="30438"/>
                    <a:pt x="21919" y="30483"/>
                  </a:cubicBezTo>
                  <a:cubicBezTo>
                    <a:pt x="21641" y="30509"/>
                    <a:pt x="21364" y="30524"/>
                    <a:pt x="21089" y="30524"/>
                  </a:cubicBezTo>
                  <a:cubicBezTo>
                    <a:pt x="20466" y="30524"/>
                    <a:pt x="19852" y="30452"/>
                    <a:pt x="19264" y="30296"/>
                  </a:cubicBezTo>
                  <a:cubicBezTo>
                    <a:pt x="18414" y="30070"/>
                    <a:pt x="17582" y="29685"/>
                    <a:pt x="16974" y="29149"/>
                  </a:cubicBezTo>
                  <a:cubicBezTo>
                    <a:pt x="16663" y="28887"/>
                    <a:pt x="16429" y="28580"/>
                    <a:pt x="16290" y="28259"/>
                  </a:cubicBezTo>
                  <a:cubicBezTo>
                    <a:pt x="16156" y="27938"/>
                    <a:pt x="16077" y="27605"/>
                    <a:pt x="16138" y="27244"/>
                  </a:cubicBezTo>
                  <a:cubicBezTo>
                    <a:pt x="16220" y="26485"/>
                    <a:pt x="16634" y="25875"/>
                    <a:pt x="17314" y="25469"/>
                  </a:cubicBezTo>
                  <a:cubicBezTo>
                    <a:pt x="17899" y="25115"/>
                    <a:pt x="18637" y="24932"/>
                    <a:pt x="19361" y="24932"/>
                  </a:cubicBezTo>
                  <a:close/>
                  <a:moveTo>
                    <a:pt x="45087" y="1"/>
                  </a:moveTo>
                  <a:cubicBezTo>
                    <a:pt x="43175" y="1"/>
                    <a:pt x="41253" y="430"/>
                    <a:pt x="39532" y="1282"/>
                  </a:cubicBezTo>
                  <a:cubicBezTo>
                    <a:pt x="37709" y="2187"/>
                    <a:pt x="36046" y="3454"/>
                    <a:pt x="34765" y="5058"/>
                  </a:cubicBezTo>
                  <a:lnTo>
                    <a:pt x="34286" y="5662"/>
                  </a:lnTo>
                  <a:lnTo>
                    <a:pt x="33860" y="6304"/>
                  </a:lnTo>
                  <a:lnTo>
                    <a:pt x="33647" y="6625"/>
                  </a:lnTo>
                  <a:cubicBezTo>
                    <a:pt x="33581" y="6737"/>
                    <a:pt x="33522" y="6851"/>
                    <a:pt x="33460" y="6964"/>
                  </a:cubicBezTo>
                  <a:lnTo>
                    <a:pt x="33091" y="7644"/>
                  </a:lnTo>
                  <a:cubicBezTo>
                    <a:pt x="32665" y="8582"/>
                    <a:pt x="32288" y="9557"/>
                    <a:pt x="32107" y="10584"/>
                  </a:cubicBezTo>
                  <a:cubicBezTo>
                    <a:pt x="31680" y="12628"/>
                    <a:pt x="31826" y="14684"/>
                    <a:pt x="31964" y="16654"/>
                  </a:cubicBezTo>
                  <a:cubicBezTo>
                    <a:pt x="32108" y="18623"/>
                    <a:pt x="32278" y="20577"/>
                    <a:pt x="31985" y="22402"/>
                  </a:cubicBezTo>
                  <a:cubicBezTo>
                    <a:pt x="31838" y="23316"/>
                    <a:pt x="31554" y="24191"/>
                    <a:pt x="31133" y="24985"/>
                  </a:cubicBezTo>
                  <a:cubicBezTo>
                    <a:pt x="30712" y="25777"/>
                    <a:pt x="30144" y="26485"/>
                    <a:pt x="29469" y="27098"/>
                  </a:cubicBezTo>
                  <a:cubicBezTo>
                    <a:pt x="28796" y="27712"/>
                    <a:pt x="28016" y="28231"/>
                    <a:pt x="27188" y="28683"/>
                  </a:cubicBezTo>
                  <a:cubicBezTo>
                    <a:pt x="26467" y="29071"/>
                    <a:pt x="25706" y="29437"/>
                    <a:pt x="24944" y="29732"/>
                  </a:cubicBezTo>
                  <a:cubicBezTo>
                    <a:pt x="24956" y="29561"/>
                    <a:pt x="24962" y="29389"/>
                    <a:pt x="24961" y="29214"/>
                  </a:cubicBezTo>
                  <a:cubicBezTo>
                    <a:pt x="24949" y="28646"/>
                    <a:pt x="24864" y="28083"/>
                    <a:pt x="24707" y="27538"/>
                  </a:cubicBezTo>
                  <a:cubicBezTo>
                    <a:pt x="24401" y="26451"/>
                    <a:pt x="23796" y="25453"/>
                    <a:pt x="22957" y="24659"/>
                  </a:cubicBezTo>
                  <a:cubicBezTo>
                    <a:pt x="22524" y="24262"/>
                    <a:pt x="22030" y="23940"/>
                    <a:pt x="21493" y="23702"/>
                  </a:cubicBezTo>
                  <a:cubicBezTo>
                    <a:pt x="20951" y="23459"/>
                    <a:pt x="20361" y="23324"/>
                    <a:pt x="19789" y="23288"/>
                  </a:cubicBezTo>
                  <a:cubicBezTo>
                    <a:pt x="19651" y="23279"/>
                    <a:pt x="19515" y="23275"/>
                    <a:pt x="19377" y="23275"/>
                  </a:cubicBezTo>
                  <a:cubicBezTo>
                    <a:pt x="18368" y="23275"/>
                    <a:pt x="17362" y="23515"/>
                    <a:pt x="16457" y="24057"/>
                  </a:cubicBezTo>
                  <a:cubicBezTo>
                    <a:pt x="15947" y="24366"/>
                    <a:pt x="15476" y="24787"/>
                    <a:pt x="15128" y="25314"/>
                  </a:cubicBezTo>
                  <a:cubicBezTo>
                    <a:pt x="15039" y="25443"/>
                    <a:pt x="14970" y="25586"/>
                    <a:pt x="14892" y="25724"/>
                  </a:cubicBezTo>
                  <a:cubicBezTo>
                    <a:pt x="14818" y="25863"/>
                    <a:pt x="14770" y="26014"/>
                    <a:pt x="14709" y="26159"/>
                  </a:cubicBezTo>
                  <a:cubicBezTo>
                    <a:pt x="14649" y="26304"/>
                    <a:pt x="14627" y="26455"/>
                    <a:pt x="14588" y="26604"/>
                  </a:cubicBezTo>
                  <a:cubicBezTo>
                    <a:pt x="14554" y="26754"/>
                    <a:pt x="14512" y="26898"/>
                    <a:pt x="14506" y="27059"/>
                  </a:cubicBezTo>
                  <a:cubicBezTo>
                    <a:pt x="14411" y="27679"/>
                    <a:pt x="14540" y="28355"/>
                    <a:pt x="14796" y="28932"/>
                  </a:cubicBezTo>
                  <a:cubicBezTo>
                    <a:pt x="15056" y="29513"/>
                    <a:pt x="15453" y="30001"/>
                    <a:pt x="15895" y="30376"/>
                  </a:cubicBezTo>
                  <a:cubicBezTo>
                    <a:pt x="16781" y="31141"/>
                    <a:pt x="17802" y="31585"/>
                    <a:pt x="18853" y="31865"/>
                  </a:cubicBezTo>
                  <a:cubicBezTo>
                    <a:pt x="19562" y="32052"/>
                    <a:pt x="20288" y="32134"/>
                    <a:pt x="21007" y="32134"/>
                  </a:cubicBezTo>
                  <a:cubicBezTo>
                    <a:pt x="21364" y="32134"/>
                    <a:pt x="21723" y="32114"/>
                    <a:pt x="22079" y="32075"/>
                  </a:cubicBezTo>
                  <a:cubicBezTo>
                    <a:pt x="22255" y="32056"/>
                    <a:pt x="22430" y="32033"/>
                    <a:pt x="22604" y="32007"/>
                  </a:cubicBezTo>
                  <a:lnTo>
                    <a:pt x="22604" y="32007"/>
                  </a:lnTo>
                  <a:cubicBezTo>
                    <a:pt x="22442" y="32304"/>
                    <a:pt x="22260" y="32591"/>
                    <a:pt x="22058" y="32863"/>
                  </a:cubicBezTo>
                  <a:cubicBezTo>
                    <a:pt x="20980" y="34309"/>
                    <a:pt x="19391" y="35325"/>
                    <a:pt x="17626" y="35960"/>
                  </a:cubicBezTo>
                  <a:cubicBezTo>
                    <a:pt x="15861" y="36602"/>
                    <a:pt x="13935" y="36892"/>
                    <a:pt x="12005" y="37080"/>
                  </a:cubicBezTo>
                  <a:cubicBezTo>
                    <a:pt x="11039" y="37166"/>
                    <a:pt x="10071" y="37211"/>
                    <a:pt x="9098" y="37216"/>
                  </a:cubicBezTo>
                  <a:cubicBezTo>
                    <a:pt x="8970" y="37217"/>
                    <a:pt x="8841" y="37218"/>
                    <a:pt x="8712" y="37218"/>
                  </a:cubicBezTo>
                  <a:cubicBezTo>
                    <a:pt x="7869" y="37218"/>
                    <a:pt x="7025" y="37186"/>
                    <a:pt x="6182" y="37122"/>
                  </a:cubicBezTo>
                  <a:cubicBezTo>
                    <a:pt x="4239" y="36971"/>
                    <a:pt x="2308" y="36649"/>
                    <a:pt x="404" y="36190"/>
                  </a:cubicBezTo>
                  <a:cubicBezTo>
                    <a:pt x="381" y="36184"/>
                    <a:pt x="357" y="36181"/>
                    <a:pt x="333" y="36181"/>
                  </a:cubicBezTo>
                  <a:cubicBezTo>
                    <a:pt x="332" y="36181"/>
                    <a:pt x="331" y="36181"/>
                    <a:pt x="330" y="36181"/>
                  </a:cubicBezTo>
                  <a:cubicBezTo>
                    <a:pt x="178" y="36181"/>
                    <a:pt x="49" y="36290"/>
                    <a:pt x="25" y="36440"/>
                  </a:cubicBezTo>
                  <a:cubicBezTo>
                    <a:pt x="0" y="36590"/>
                    <a:pt x="89" y="36736"/>
                    <a:pt x="234" y="36783"/>
                  </a:cubicBezTo>
                  <a:cubicBezTo>
                    <a:pt x="2130" y="37405"/>
                    <a:pt x="4094" y="37833"/>
                    <a:pt x="6080" y="38095"/>
                  </a:cubicBezTo>
                  <a:cubicBezTo>
                    <a:pt x="7074" y="38226"/>
                    <a:pt x="8073" y="38312"/>
                    <a:pt x="9079" y="38354"/>
                  </a:cubicBezTo>
                  <a:cubicBezTo>
                    <a:pt x="9492" y="38368"/>
                    <a:pt x="9907" y="38376"/>
                    <a:pt x="10321" y="38376"/>
                  </a:cubicBezTo>
                  <a:cubicBezTo>
                    <a:pt x="10911" y="38376"/>
                    <a:pt x="11503" y="38360"/>
                    <a:pt x="12094" y="38331"/>
                  </a:cubicBezTo>
                  <a:cubicBezTo>
                    <a:pt x="14097" y="38221"/>
                    <a:pt x="16123" y="37973"/>
                    <a:pt x="18100" y="37322"/>
                  </a:cubicBezTo>
                  <a:cubicBezTo>
                    <a:pt x="19084" y="36994"/>
                    <a:pt x="20050" y="36563"/>
                    <a:pt x="20940" y="35977"/>
                  </a:cubicBezTo>
                  <a:cubicBezTo>
                    <a:pt x="21838" y="35395"/>
                    <a:pt x="22633" y="34659"/>
                    <a:pt x="23302" y="33811"/>
                  </a:cubicBezTo>
                  <a:cubicBezTo>
                    <a:pt x="23822" y="33128"/>
                    <a:pt x="24267" y="32366"/>
                    <a:pt x="24561" y="31536"/>
                  </a:cubicBezTo>
                  <a:cubicBezTo>
                    <a:pt x="24757" y="31472"/>
                    <a:pt x="24952" y="31406"/>
                    <a:pt x="25143" y="31335"/>
                  </a:cubicBezTo>
                  <a:cubicBezTo>
                    <a:pt x="25630" y="31155"/>
                    <a:pt x="26110" y="30949"/>
                    <a:pt x="26567" y="30730"/>
                  </a:cubicBezTo>
                  <a:cubicBezTo>
                    <a:pt x="26799" y="30624"/>
                    <a:pt x="27030" y="30515"/>
                    <a:pt x="27257" y="30393"/>
                  </a:cubicBezTo>
                  <a:cubicBezTo>
                    <a:pt x="27484" y="30272"/>
                    <a:pt x="27715" y="30165"/>
                    <a:pt x="27938" y="30030"/>
                  </a:cubicBezTo>
                  <a:cubicBezTo>
                    <a:pt x="28837" y="29526"/>
                    <a:pt x="29712" y="28937"/>
                    <a:pt x="30493" y="28212"/>
                  </a:cubicBezTo>
                  <a:cubicBezTo>
                    <a:pt x="31276" y="27492"/>
                    <a:pt x="31951" y="26624"/>
                    <a:pt x="32436" y="25662"/>
                  </a:cubicBezTo>
                  <a:cubicBezTo>
                    <a:pt x="32924" y="24699"/>
                    <a:pt x="33233" y="23661"/>
                    <a:pt x="33379" y="22621"/>
                  </a:cubicBezTo>
                  <a:cubicBezTo>
                    <a:pt x="33670" y="20525"/>
                    <a:pt x="33434" y="18505"/>
                    <a:pt x="33258" y="16547"/>
                  </a:cubicBezTo>
                  <a:cubicBezTo>
                    <a:pt x="33081" y="14591"/>
                    <a:pt x="32917" y="12651"/>
                    <a:pt x="33273" y="10806"/>
                  </a:cubicBezTo>
                  <a:cubicBezTo>
                    <a:pt x="33410" y="9878"/>
                    <a:pt x="33747" y="8992"/>
                    <a:pt x="34106" y="8123"/>
                  </a:cubicBezTo>
                  <a:lnTo>
                    <a:pt x="34424" y="7490"/>
                  </a:lnTo>
                  <a:cubicBezTo>
                    <a:pt x="34477" y="7385"/>
                    <a:pt x="34528" y="7277"/>
                    <a:pt x="34585" y="7174"/>
                  </a:cubicBezTo>
                  <a:lnTo>
                    <a:pt x="34772" y="6872"/>
                  </a:lnTo>
                  <a:lnTo>
                    <a:pt x="35147" y="6267"/>
                  </a:lnTo>
                  <a:lnTo>
                    <a:pt x="35572" y="5697"/>
                  </a:lnTo>
                  <a:cubicBezTo>
                    <a:pt x="36711" y="4173"/>
                    <a:pt x="38229" y="2939"/>
                    <a:pt x="39911" y="2035"/>
                  </a:cubicBezTo>
                  <a:cubicBezTo>
                    <a:pt x="41612" y="1137"/>
                    <a:pt x="43503" y="652"/>
                    <a:pt x="45427" y="622"/>
                  </a:cubicBezTo>
                  <a:lnTo>
                    <a:pt x="45437" y="622"/>
                  </a:lnTo>
                  <a:cubicBezTo>
                    <a:pt x="45605" y="619"/>
                    <a:pt x="45740" y="483"/>
                    <a:pt x="45741" y="316"/>
                  </a:cubicBezTo>
                  <a:cubicBezTo>
                    <a:pt x="45742" y="147"/>
                    <a:pt x="45608" y="9"/>
                    <a:pt x="45440" y="5"/>
                  </a:cubicBezTo>
                  <a:lnTo>
                    <a:pt x="45440" y="5"/>
                  </a:lnTo>
                  <a:lnTo>
                    <a:pt x="45441" y="6"/>
                  </a:lnTo>
                  <a:cubicBezTo>
                    <a:pt x="45322" y="3"/>
                    <a:pt x="45204" y="1"/>
                    <a:pt x="450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0"/>
            <p:cNvSpPr/>
            <p:nvPr/>
          </p:nvSpPr>
          <p:spPr>
            <a:xfrm>
              <a:off x="4951550" y="4337550"/>
              <a:ext cx="1049300" cy="1291175"/>
            </a:xfrm>
            <a:custGeom>
              <a:avLst/>
              <a:gdLst/>
              <a:ahLst/>
              <a:cxnLst/>
              <a:rect l="l" t="t" r="r" b="b"/>
              <a:pathLst>
                <a:path w="41972" h="51647" extrusionOk="0">
                  <a:moveTo>
                    <a:pt x="870" y="1"/>
                  </a:moveTo>
                  <a:cubicBezTo>
                    <a:pt x="856" y="1"/>
                    <a:pt x="842" y="1"/>
                    <a:pt x="828" y="2"/>
                  </a:cubicBezTo>
                  <a:cubicBezTo>
                    <a:pt x="623" y="10"/>
                    <a:pt x="431" y="98"/>
                    <a:pt x="289" y="244"/>
                  </a:cubicBezTo>
                  <a:cubicBezTo>
                    <a:pt x="93" y="446"/>
                    <a:pt x="0" y="753"/>
                    <a:pt x="97" y="1097"/>
                  </a:cubicBezTo>
                  <a:lnTo>
                    <a:pt x="225" y="1553"/>
                  </a:lnTo>
                  <a:lnTo>
                    <a:pt x="770" y="3488"/>
                  </a:lnTo>
                  <a:lnTo>
                    <a:pt x="3856" y="14457"/>
                  </a:lnTo>
                  <a:cubicBezTo>
                    <a:pt x="3861" y="14474"/>
                    <a:pt x="3868" y="14487"/>
                    <a:pt x="3874" y="14502"/>
                  </a:cubicBezTo>
                  <a:cubicBezTo>
                    <a:pt x="3884" y="14607"/>
                    <a:pt x="3922" y="14708"/>
                    <a:pt x="3985" y="14793"/>
                  </a:cubicBezTo>
                  <a:lnTo>
                    <a:pt x="30416" y="51044"/>
                  </a:lnTo>
                  <a:cubicBezTo>
                    <a:pt x="30423" y="51056"/>
                    <a:pt x="30426" y="51070"/>
                    <a:pt x="30434" y="51081"/>
                  </a:cubicBezTo>
                  <a:lnTo>
                    <a:pt x="30637" y="51346"/>
                  </a:lnTo>
                  <a:lnTo>
                    <a:pt x="30681" y="51408"/>
                  </a:lnTo>
                  <a:cubicBezTo>
                    <a:pt x="30687" y="51415"/>
                    <a:pt x="30693" y="51421"/>
                    <a:pt x="30699" y="51427"/>
                  </a:cubicBezTo>
                  <a:lnTo>
                    <a:pt x="30735" y="51475"/>
                  </a:lnTo>
                  <a:cubicBezTo>
                    <a:pt x="30820" y="51585"/>
                    <a:pt x="30950" y="51646"/>
                    <a:pt x="31083" y="51646"/>
                  </a:cubicBezTo>
                  <a:cubicBezTo>
                    <a:pt x="31131" y="51646"/>
                    <a:pt x="31178" y="51639"/>
                    <a:pt x="31225" y="51623"/>
                  </a:cubicBezTo>
                  <a:cubicBezTo>
                    <a:pt x="31241" y="51619"/>
                    <a:pt x="31259" y="51614"/>
                    <a:pt x="31275" y="51608"/>
                  </a:cubicBezTo>
                  <a:cubicBezTo>
                    <a:pt x="31304" y="51596"/>
                    <a:pt x="31330" y="51579"/>
                    <a:pt x="31354" y="51562"/>
                  </a:cubicBezTo>
                  <a:lnTo>
                    <a:pt x="34234" y="49363"/>
                  </a:lnTo>
                  <a:lnTo>
                    <a:pt x="36565" y="47584"/>
                  </a:lnTo>
                  <a:lnTo>
                    <a:pt x="41771" y="43610"/>
                  </a:lnTo>
                  <a:lnTo>
                    <a:pt x="41774" y="43607"/>
                  </a:lnTo>
                  <a:cubicBezTo>
                    <a:pt x="41812" y="43577"/>
                    <a:pt x="41844" y="43540"/>
                    <a:pt x="41868" y="43499"/>
                  </a:cubicBezTo>
                  <a:cubicBezTo>
                    <a:pt x="41972" y="43344"/>
                    <a:pt x="41967" y="43138"/>
                    <a:pt x="41853" y="42988"/>
                  </a:cubicBezTo>
                  <a:lnTo>
                    <a:pt x="41817" y="42941"/>
                  </a:lnTo>
                  <a:cubicBezTo>
                    <a:pt x="41811" y="42934"/>
                    <a:pt x="41808" y="42926"/>
                    <a:pt x="41804" y="42919"/>
                  </a:cubicBezTo>
                  <a:lnTo>
                    <a:pt x="41756" y="42859"/>
                  </a:lnTo>
                  <a:lnTo>
                    <a:pt x="41553" y="42595"/>
                  </a:lnTo>
                  <a:cubicBezTo>
                    <a:pt x="41545" y="42583"/>
                    <a:pt x="41531" y="42577"/>
                    <a:pt x="41522" y="42567"/>
                  </a:cubicBezTo>
                  <a:lnTo>
                    <a:pt x="13478" y="7451"/>
                  </a:lnTo>
                  <a:cubicBezTo>
                    <a:pt x="13415" y="7368"/>
                    <a:pt x="13329" y="7305"/>
                    <a:pt x="13230" y="7269"/>
                  </a:cubicBezTo>
                  <a:cubicBezTo>
                    <a:pt x="13220" y="7265"/>
                    <a:pt x="13210" y="7265"/>
                    <a:pt x="13201" y="7262"/>
                  </a:cubicBezTo>
                  <a:lnTo>
                    <a:pt x="11040" y="5963"/>
                  </a:lnTo>
                  <a:lnTo>
                    <a:pt x="10719" y="5771"/>
                  </a:lnTo>
                  <a:lnTo>
                    <a:pt x="9618" y="5109"/>
                  </a:lnTo>
                  <a:lnTo>
                    <a:pt x="8964" y="4716"/>
                  </a:lnTo>
                  <a:lnTo>
                    <a:pt x="8163" y="4235"/>
                  </a:lnTo>
                  <a:lnTo>
                    <a:pt x="7648" y="3924"/>
                  </a:lnTo>
                  <a:lnTo>
                    <a:pt x="7069" y="3578"/>
                  </a:lnTo>
                  <a:lnTo>
                    <a:pt x="6283" y="3105"/>
                  </a:lnTo>
                  <a:lnTo>
                    <a:pt x="5638" y="2717"/>
                  </a:lnTo>
                  <a:lnTo>
                    <a:pt x="4033" y="1753"/>
                  </a:lnTo>
                  <a:lnTo>
                    <a:pt x="3439" y="1396"/>
                  </a:lnTo>
                  <a:lnTo>
                    <a:pt x="3211" y="1259"/>
                  </a:lnTo>
                  <a:lnTo>
                    <a:pt x="2853" y="1044"/>
                  </a:lnTo>
                  <a:lnTo>
                    <a:pt x="1629" y="308"/>
                  </a:lnTo>
                  <a:lnTo>
                    <a:pt x="1444" y="197"/>
                  </a:lnTo>
                  <a:lnTo>
                    <a:pt x="1413" y="178"/>
                  </a:lnTo>
                  <a:lnTo>
                    <a:pt x="1350" y="141"/>
                  </a:lnTo>
                  <a:cubicBezTo>
                    <a:pt x="1230" y="66"/>
                    <a:pt x="1096" y="20"/>
                    <a:pt x="956" y="5"/>
                  </a:cubicBezTo>
                  <a:cubicBezTo>
                    <a:pt x="927" y="2"/>
                    <a:pt x="899" y="1"/>
                    <a:pt x="87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0"/>
            <p:cNvSpPr/>
            <p:nvPr/>
          </p:nvSpPr>
          <p:spPr>
            <a:xfrm>
              <a:off x="4949150" y="4337350"/>
              <a:ext cx="355725" cy="379225"/>
            </a:xfrm>
            <a:custGeom>
              <a:avLst/>
              <a:gdLst/>
              <a:ahLst/>
              <a:cxnLst/>
              <a:rect l="l" t="t" r="r" b="b"/>
              <a:pathLst>
                <a:path w="14229" h="15169" extrusionOk="0">
                  <a:moveTo>
                    <a:pt x="965" y="1"/>
                  </a:moveTo>
                  <a:cubicBezTo>
                    <a:pt x="423" y="1"/>
                    <a:pt x="1" y="523"/>
                    <a:pt x="207" y="1136"/>
                  </a:cubicBezTo>
                  <a:lnTo>
                    <a:pt x="4639" y="14289"/>
                  </a:lnTo>
                  <a:cubicBezTo>
                    <a:pt x="4824" y="14839"/>
                    <a:pt x="5359" y="14955"/>
                    <a:pt x="5824" y="15050"/>
                  </a:cubicBezTo>
                  <a:cubicBezTo>
                    <a:pt x="6231" y="15134"/>
                    <a:pt x="6635" y="15169"/>
                    <a:pt x="7039" y="15169"/>
                  </a:cubicBezTo>
                  <a:cubicBezTo>
                    <a:pt x="7118" y="15169"/>
                    <a:pt x="7196" y="15168"/>
                    <a:pt x="7275" y="15165"/>
                  </a:cubicBezTo>
                  <a:cubicBezTo>
                    <a:pt x="8255" y="15133"/>
                    <a:pt x="9202" y="14914"/>
                    <a:pt x="10051" y="14515"/>
                  </a:cubicBezTo>
                  <a:cubicBezTo>
                    <a:pt x="12415" y="13404"/>
                    <a:pt x="13910" y="10992"/>
                    <a:pt x="14171" y="8250"/>
                  </a:cubicBezTo>
                  <a:cubicBezTo>
                    <a:pt x="14228" y="7657"/>
                    <a:pt x="14214" y="6954"/>
                    <a:pt x="13653" y="6655"/>
                  </a:cubicBezTo>
                  <a:lnTo>
                    <a:pt x="1409" y="117"/>
                  </a:lnTo>
                  <a:cubicBezTo>
                    <a:pt x="1259" y="37"/>
                    <a:pt x="1108" y="1"/>
                    <a:pt x="9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10"/>
            <p:cNvSpPr/>
            <p:nvPr/>
          </p:nvSpPr>
          <p:spPr>
            <a:xfrm>
              <a:off x="5009050" y="4360375"/>
              <a:ext cx="295825" cy="264025"/>
            </a:xfrm>
            <a:custGeom>
              <a:avLst/>
              <a:gdLst/>
              <a:ahLst/>
              <a:cxnLst/>
              <a:rect l="l" t="t" r="r" b="b"/>
              <a:pathLst>
                <a:path w="11833" h="10561" extrusionOk="0">
                  <a:moveTo>
                    <a:pt x="521" y="1"/>
                  </a:moveTo>
                  <a:lnTo>
                    <a:pt x="1927" y="752"/>
                  </a:lnTo>
                  <a:cubicBezTo>
                    <a:pt x="1214" y="993"/>
                    <a:pt x="558" y="1378"/>
                    <a:pt x="0" y="1884"/>
                  </a:cubicBezTo>
                  <a:cubicBezTo>
                    <a:pt x="3878" y="4321"/>
                    <a:pt x="7517" y="7281"/>
                    <a:pt x="10807" y="10561"/>
                  </a:cubicBezTo>
                  <a:cubicBezTo>
                    <a:pt x="11333" y="9592"/>
                    <a:pt x="11665" y="8490"/>
                    <a:pt x="11775" y="7329"/>
                  </a:cubicBezTo>
                  <a:cubicBezTo>
                    <a:pt x="11832" y="6736"/>
                    <a:pt x="11818" y="6033"/>
                    <a:pt x="11257" y="5734"/>
                  </a:cubicBezTo>
                  <a:lnTo>
                    <a:pt x="521"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0"/>
            <p:cNvSpPr/>
            <p:nvPr/>
          </p:nvSpPr>
          <p:spPr>
            <a:xfrm>
              <a:off x="4949150" y="4337350"/>
              <a:ext cx="108075" cy="106800"/>
            </a:xfrm>
            <a:custGeom>
              <a:avLst/>
              <a:gdLst/>
              <a:ahLst/>
              <a:cxnLst/>
              <a:rect l="l" t="t" r="r" b="b"/>
              <a:pathLst>
                <a:path w="4323" h="4272" extrusionOk="0">
                  <a:moveTo>
                    <a:pt x="966" y="1"/>
                  </a:moveTo>
                  <a:cubicBezTo>
                    <a:pt x="423" y="1"/>
                    <a:pt x="1" y="523"/>
                    <a:pt x="208" y="1136"/>
                  </a:cubicBezTo>
                  <a:lnTo>
                    <a:pt x="1264" y="4271"/>
                  </a:lnTo>
                  <a:cubicBezTo>
                    <a:pt x="1533" y="3762"/>
                    <a:pt x="1880" y="3298"/>
                    <a:pt x="2295" y="2898"/>
                  </a:cubicBezTo>
                  <a:cubicBezTo>
                    <a:pt x="2865" y="2348"/>
                    <a:pt x="3560" y="1934"/>
                    <a:pt x="4323" y="1673"/>
                  </a:cubicBezTo>
                  <a:lnTo>
                    <a:pt x="1410" y="117"/>
                  </a:lnTo>
                  <a:cubicBezTo>
                    <a:pt x="1260" y="37"/>
                    <a:pt x="1109" y="1"/>
                    <a:pt x="9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10"/>
            <p:cNvSpPr/>
            <p:nvPr/>
          </p:nvSpPr>
          <p:spPr>
            <a:xfrm>
              <a:off x="5062025" y="4502650"/>
              <a:ext cx="991525" cy="1085800"/>
            </a:xfrm>
            <a:custGeom>
              <a:avLst/>
              <a:gdLst/>
              <a:ahLst/>
              <a:cxnLst/>
              <a:rect l="l" t="t" r="r" b="b"/>
              <a:pathLst>
                <a:path w="39661" h="43432" extrusionOk="0">
                  <a:moveTo>
                    <a:pt x="8981" y="1"/>
                  </a:moveTo>
                  <a:cubicBezTo>
                    <a:pt x="8760" y="1"/>
                    <a:pt x="8568" y="161"/>
                    <a:pt x="8577" y="431"/>
                  </a:cubicBezTo>
                  <a:lnTo>
                    <a:pt x="8696" y="3806"/>
                  </a:lnTo>
                  <a:cubicBezTo>
                    <a:pt x="8713" y="4265"/>
                    <a:pt x="8385" y="4583"/>
                    <a:pt x="7972" y="4583"/>
                  </a:cubicBezTo>
                  <a:cubicBezTo>
                    <a:pt x="7869" y="4583"/>
                    <a:pt x="7760" y="4563"/>
                    <a:pt x="7650" y="4520"/>
                  </a:cubicBezTo>
                  <a:lnTo>
                    <a:pt x="5305" y="3614"/>
                  </a:lnTo>
                  <a:cubicBezTo>
                    <a:pt x="5194" y="3571"/>
                    <a:pt x="5085" y="3551"/>
                    <a:pt x="4982" y="3551"/>
                  </a:cubicBezTo>
                  <a:cubicBezTo>
                    <a:pt x="4513" y="3551"/>
                    <a:pt x="4165" y="3962"/>
                    <a:pt x="4279" y="4493"/>
                  </a:cubicBezTo>
                  <a:lnTo>
                    <a:pt x="4853" y="7144"/>
                  </a:lnTo>
                  <a:cubicBezTo>
                    <a:pt x="4966" y="7665"/>
                    <a:pt x="4627" y="8084"/>
                    <a:pt x="4152" y="8084"/>
                  </a:cubicBezTo>
                  <a:cubicBezTo>
                    <a:pt x="4085" y="8084"/>
                    <a:pt x="4016" y="8076"/>
                    <a:pt x="3945" y="8059"/>
                  </a:cubicBezTo>
                  <a:lnTo>
                    <a:pt x="653" y="7259"/>
                  </a:lnTo>
                  <a:cubicBezTo>
                    <a:pt x="612" y="7249"/>
                    <a:pt x="572" y="7244"/>
                    <a:pt x="535" y="7244"/>
                  </a:cubicBezTo>
                  <a:cubicBezTo>
                    <a:pt x="178" y="7244"/>
                    <a:pt x="0" y="7672"/>
                    <a:pt x="269" y="8005"/>
                  </a:cubicBezTo>
                  <a:lnTo>
                    <a:pt x="28789" y="43220"/>
                  </a:lnTo>
                  <a:cubicBezTo>
                    <a:pt x="28901" y="43358"/>
                    <a:pt x="29059" y="43432"/>
                    <a:pt x="29209" y="43432"/>
                  </a:cubicBezTo>
                  <a:cubicBezTo>
                    <a:pt x="29303" y="43432"/>
                    <a:pt x="29395" y="43402"/>
                    <a:pt x="29468" y="43340"/>
                  </a:cubicBezTo>
                  <a:lnTo>
                    <a:pt x="39472" y="34868"/>
                  </a:lnTo>
                  <a:cubicBezTo>
                    <a:pt x="39661" y="34707"/>
                    <a:pt x="39659" y="34395"/>
                    <a:pt x="39465" y="34178"/>
                  </a:cubicBezTo>
                  <a:lnTo>
                    <a:pt x="9379" y="193"/>
                  </a:lnTo>
                  <a:cubicBezTo>
                    <a:pt x="9262" y="61"/>
                    <a:pt x="9116" y="1"/>
                    <a:pt x="89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10"/>
            <p:cNvSpPr/>
            <p:nvPr/>
          </p:nvSpPr>
          <p:spPr>
            <a:xfrm>
              <a:off x="5270300" y="4502650"/>
              <a:ext cx="783250" cy="931275"/>
            </a:xfrm>
            <a:custGeom>
              <a:avLst/>
              <a:gdLst/>
              <a:ahLst/>
              <a:cxnLst/>
              <a:rect l="l" t="t" r="r" b="b"/>
              <a:pathLst>
                <a:path w="31330" h="37251" extrusionOk="0">
                  <a:moveTo>
                    <a:pt x="650" y="1"/>
                  </a:moveTo>
                  <a:cubicBezTo>
                    <a:pt x="429" y="1"/>
                    <a:pt x="237" y="161"/>
                    <a:pt x="246" y="430"/>
                  </a:cubicBezTo>
                  <a:lnTo>
                    <a:pt x="366" y="3805"/>
                  </a:lnTo>
                  <a:cubicBezTo>
                    <a:pt x="377" y="4119"/>
                    <a:pt x="228" y="4366"/>
                    <a:pt x="0" y="4490"/>
                  </a:cubicBezTo>
                  <a:lnTo>
                    <a:pt x="28328" y="37250"/>
                  </a:lnTo>
                  <a:lnTo>
                    <a:pt x="31141" y="34868"/>
                  </a:lnTo>
                  <a:cubicBezTo>
                    <a:pt x="31330" y="34707"/>
                    <a:pt x="31328" y="34395"/>
                    <a:pt x="31134" y="34178"/>
                  </a:cubicBezTo>
                  <a:lnTo>
                    <a:pt x="1048" y="193"/>
                  </a:lnTo>
                  <a:cubicBezTo>
                    <a:pt x="931" y="61"/>
                    <a:pt x="785" y="1"/>
                    <a:pt x="65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10"/>
            <p:cNvSpPr/>
            <p:nvPr/>
          </p:nvSpPr>
          <p:spPr>
            <a:xfrm>
              <a:off x="5062025" y="4683725"/>
              <a:ext cx="805800" cy="904725"/>
            </a:xfrm>
            <a:custGeom>
              <a:avLst/>
              <a:gdLst/>
              <a:ahLst/>
              <a:cxnLst/>
              <a:rect l="l" t="t" r="r" b="b"/>
              <a:pathLst>
                <a:path w="32232" h="36189" extrusionOk="0">
                  <a:moveTo>
                    <a:pt x="535" y="1"/>
                  </a:moveTo>
                  <a:cubicBezTo>
                    <a:pt x="178" y="1"/>
                    <a:pt x="0" y="429"/>
                    <a:pt x="269" y="762"/>
                  </a:cubicBezTo>
                  <a:lnTo>
                    <a:pt x="28789" y="35977"/>
                  </a:lnTo>
                  <a:cubicBezTo>
                    <a:pt x="28901" y="36115"/>
                    <a:pt x="29059" y="36189"/>
                    <a:pt x="29208" y="36189"/>
                  </a:cubicBezTo>
                  <a:cubicBezTo>
                    <a:pt x="29303" y="36189"/>
                    <a:pt x="29395" y="36159"/>
                    <a:pt x="29468" y="36097"/>
                  </a:cubicBezTo>
                  <a:lnTo>
                    <a:pt x="32232" y="33755"/>
                  </a:lnTo>
                  <a:lnTo>
                    <a:pt x="4533" y="736"/>
                  </a:lnTo>
                  <a:cubicBezTo>
                    <a:pt x="4423" y="803"/>
                    <a:pt x="4293" y="841"/>
                    <a:pt x="4151" y="841"/>
                  </a:cubicBezTo>
                  <a:cubicBezTo>
                    <a:pt x="4084" y="841"/>
                    <a:pt x="4016" y="833"/>
                    <a:pt x="3945" y="816"/>
                  </a:cubicBezTo>
                  <a:lnTo>
                    <a:pt x="653" y="16"/>
                  </a:lnTo>
                  <a:cubicBezTo>
                    <a:pt x="612" y="6"/>
                    <a:pt x="572" y="1"/>
                    <a:pt x="535"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0"/>
            <p:cNvSpPr/>
            <p:nvPr/>
          </p:nvSpPr>
          <p:spPr>
            <a:xfrm>
              <a:off x="5016750" y="4357550"/>
              <a:ext cx="975" cy="550"/>
            </a:xfrm>
            <a:custGeom>
              <a:avLst/>
              <a:gdLst/>
              <a:ahLst/>
              <a:cxnLst/>
              <a:rect l="l" t="t" r="r" b="b"/>
              <a:pathLst>
                <a:path w="39" h="22" extrusionOk="0">
                  <a:moveTo>
                    <a:pt x="1" y="1"/>
                  </a:moveTo>
                  <a:lnTo>
                    <a:pt x="39" y="22"/>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0"/>
            <p:cNvSpPr/>
            <p:nvPr/>
          </p:nvSpPr>
          <p:spPr>
            <a:xfrm>
              <a:off x="4986000" y="4341125"/>
              <a:ext cx="850" cy="475"/>
            </a:xfrm>
            <a:custGeom>
              <a:avLst/>
              <a:gdLst/>
              <a:ahLst/>
              <a:cxnLst/>
              <a:rect l="l" t="t" r="r" b="b"/>
              <a:pathLst>
                <a:path w="34" h="19" extrusionOk="0">
                  <a:moveTo>
                    <a:pt x="1" y="1"/>
                  </a:moveTo>
                  <a:lnTo>
                    <a:pt x="34" y="18"/>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0"/>
            <p:cNvSpPr/>
            <p:nvPr/>
          </p:nvSpPr>
          <p:spPr>
            <a:xfrm>
              <a:off x="4999650" y="4348400"/>
              <a:ext cx="12550" cy="6725"/>
            </a:xfrm>
            <a:custGeom>
              <a:avLst/>
              <a:gdLst/>
              <a:ahLst/>
              <a:cxnLst/>
              <a:rect l="l" t="t" r="r" b="b"/>
              <a:pathLst>
                <a:path w="502" h="269" extrusionOk="0">
                  <a:moveTo>
                    <a:pt x="0" y="1"/>
                  </a:moveTo>
                  <a:lnTo>
                    <a:pt x="501" y="269"/>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10"/>
            <p:cNvSpPr/>
            <p:nvPr/>
          </p:nvSpPr>
          <p:spPr>
            <a:xfrm>
              <a:off x="4994075" y="4345450"/>
              <a:ext cx="2475" cy="1350"/>
            </a:xfrm>
            <a:custGeom>
              <a:avLst/>
              <a:gdLst/>
              <a:ahLst/>
              <a:cxnLst/>
              <a:rect l="l" t="t" r="r" b="b"/>
              <a:pathLst>
                <a:path w="99" h="54" extrusionOk="0">
                  <a:moveTo>
                    <a:pt x="0" y="1"/>
                  </a:moveTo>
                  <a:lnTo>
                    <a:pt x="99" y="53"/>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0"/>
            <p:cNvSpPr/>
            <p:nvPr/>
          </p:nvSpPr>
          <p:spPr>
            <a:xfrm>
              <a:off x="4996525" y="4346775"/>
              <a:ext cx="3125" cy="1650"/>
            </a:xfrm>
            <a:custGeom>
              <a:avLst/>
              <a:gdLst/>
              <a:ahLst/>
              <a:cxnLst/>
              <a:rect l="l" t="t" r="r" b="b"/>
              <a:pathLst>
                <a:path w="125" h="66" extrusionOk="0">
                  <a:moveTo>
                    <a:pt x="1" y="0"/>
                  </a:moveTo>
                  <a:lnTo>
                    <a:pt x="124" y="6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0"/>
            <p:cNvSpPr/>
            <p:nvPr/>
          </p:nvSpPr>
          <p:spPr>
            <a:xfrm>
              <a:off x="4986825" y="4341575"/>
              <a:ext cx="7275" cy="3900"/>
            </a:xfrm>
            <a:custGeom>
              <a:avLst/>
              <a:gdLst/>
              <a:ahLst/>
              <a:cxnLst/>
              <a:rect l="l" t="t" r="r" b="b"/>
              <a:pathLst>
                <a:path w="291" h="156" extrusionOk="0">
                  <a:moveTo>
                    <a:pt x="1" y="0"/>
                  </a:moveTo>
                  <a:lnTo>
                    <a:pt x="290" y="15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0"/>
            <p:cNvSpPr/>
            <p:nvPr/>
          </p:nvSpPr>
          <p:spPr>
            <a:xfrm>
              <a:off x="4984400" y="4340250"/>
              <a:ext cx="1625" cy="900"/>
            </a:xfrm>
            <a:custGeom>
              <a:avLst/>
              <a:gdLst/>
              <a:ahLst/>
              <a:cxnLst/>
              <a:rect l="l" t="t" r="r" b="b"/>
              <a:pathLst>
                <a:path w="65" h="36" extrusionOk="0">
                  <a:moveTo>
                    <a:pt x="0" y="1"/>
                  </a:moveTo>
                  <a:lnTo>
                    <a:pt x="65" y="3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10"/>
            <p:cNvSpPr/>
            <p:nvPr/>
          </p:nvSpPr>
          <p:spPr>
            <a:xfrm>
              <a:off x="4954300" y="4365725"/>
              <a:ext cx="3825" cy="11300"/>
            </a:xfrm>
            <a:custGeom>
              <a:avLst/>
              <a:gdLst/>
              <a:ahLst/>
              <a:cxnLst/>
              <a:rect l="l" t="t" r="r" b="b"/>
              <a:pathLst>
                <a:path w="153" h="452" extrusionOk="0">
                  <a:moveTo>
                    <a:pt x="1" y="1"/>
                  </a:moveTo>
                  <a:lnTo>
                    <a:pt x="153" y="451"/>
                  </a:lnTo>
                  <a:lnTo>
                    <a:pt x="153" y="451"/>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0"/>
            <p:cNvSpPr/>
            <p:nvPr/>
          </p:nvSpPr>
          <p:spPr>
            <a:xfrm>
              <a:off x="5012175" y="4355100"/>
              <a:ext cx="4600" cy="2475"/>
            </a:xfrm>
            <a:custGeom>
              <a:avLst/>
              <a:gdLst/>
              <a:ahLst/>
              <a:cxnLst/>
              <a:rect l="l" t="t" r="r" b="b"/>
              <a:pathLst>
                <a:path w="184" h="99" extrusionOk="0">
                  <a:moveTo>
                    <a:pt x="0" y="1"/>
                  </a:moveTo>
                  <a:lnTo>
                    <a:pt x="184" y="99"/>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0"/>
            <p:cNvSpPr/>
            <p:nvPr/>
          </p:nvSpPr>
          <p:spPr>
            <a:xfrm>
              <a:off x="4958100" y="4377000"/>
              <a:ext cx="22625" cy="67150"/>
            </a:xfrm>
            <a:custGeom>
              <a:avLst/>
              <a:gdLst/>
              <a:ahLst/>
              <a:cxnLst/>
              <a:rect l="l" t="t" r="r" b="b"/>
              <a:pathLst>
                <a:path w="905" h="2686" extrusionOk="0">
                  <a:moveTo>
                    <a:pt x="1" y="0"/>
                  </a:moveTo>
                  <a:lnTo>
                    <a:pt x="905" y="2685"/>
                  </a:lnTo>
                  <a:lnTo>
                    <a:pt x="905" y="268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10"/>
            <p:cNvSpPr/>
            <p:nvPr/>
          </p:nvSpPr>
          <p:spPr>
            <a:xfrm>
              <a:off x="5017750" y="4358075"/>
              <a:ext cx="4325" cy="2325"/>
            </a:xfrm>
            <a:custGeom>
              <a:avLst/>
              <a:gdLst/>
              <a:ahLst/>
              <a:cxnLst/>
              <a:rect l="l" t="t" r="r" b="b"/>
              <a:pathLst>
                <a:path w="173" h="93" extrusionOk="0">
                  <a:moveTo>
                    <a:pt x="0" y="1"/>
                  </a:moveTo>
                  <a:lnTo>
                    <a:pt x="54" y="30"/>
                  </a:lnTo>
                  <a:lnTo>
                    <a:pt x="54" y="30"/>
                  </a:lnTo>
                  <a:cubicBezTo>
                    <a:pt x="36" y="20"/>
                    <a:pt x="18" y="10"/>
                    <a:pt x="0" y="1"/>
                  </a:cubicBezTo>
                  <a:close/>
                  <a:moveTo>
                    <a:pt x="54" y="30"/>
                  </a:moveTo>
                  <a:lnTo>
                    <a:pt x="54" y="30"/>
                  </a:lnTo>
                  <a:cubicBezTo>
                    <a:pt x="93" y="50"/>
                    <a:pt x="132" y="71"/>
                    <a:pt x="173" y="93"/>
                  </a:cubicBezTo>
                  <a:lnTo>
                    <a:pt x="54" y="30"/>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0"/>
            <p:cNvSpPr/>
            <p:nvPr/>
          </p:nvSpPr>
          <p:spPr>
            <a:xfrm>
              <a:off x="4949150" y="4337350"/>
              <a:ext cx="108075" cy="70150"/>
            </a:xfrm>
            <a:custGeom>
              <a:avLst/>
              <a:gdLst/>
              <a:ahLst/>
              <a:cxnLst/>
              <a:rect l="l" t="t" r="r" b="b"/>
              <a:pathLst>
                <a:path w="4323" h="2806" extrusionOk="0">
                  <a:moveTo>
                    <a:pt x="966" y="1"/>
                  </a:moveTo>
                  <a:cubicBezTo>
                    <a:pt x="424" y="1"/>
                    <a:pt x="1" y="523"/>
                    <a:pt x="208" y="1136"/>
                  </a:cubicBezTo>
                  <a:lnTo>
                    <a:pt x="360" y="1586"/>
                  </a:lnTo>
                  <a:cubicBezTo>
                    <a:pt x="1045" y="1977"/>
                    <a:pt x="1724" y="2382"/>
                    <a:pt x="2396" y="2805"/>
                  </a:cubicBezTo>
                  <a:cubicBezTo>
                    <a:pt x="2954" y="2299"/>
                    <a:pt x="3610" y="1914"/>
                    <a:pt x="4323" y="1673"/>
                  </a:cubicBezTo>
                  <a:lnTo>
                    <a:pt x="2917" y="922"/>
                  </a:lnTo>
                  <a:lnTo>
                    <a:pt x="2744" y="830"/>
                  </a:lnTo>
                  <a:lnTo>
                    <a:pt x="2705" y="809"/>
                  </a:lnTo>
                  <a:lnTo>
                    <a:pt x="2521" y="711"/>
                  </a:lnTo>
                  <a:lnTo>
                    <a:pt x="2019" y="443"/>
                  </a:lnTo>
                  <a:lnTo>
                    <a:pt x="1896" y="376"/>
                  </a:lnTo>
                  <a:lnTo>
                    <a:pt x="1798" y="325"/>
                  </a:lnTo>
                  <a:lnTo>
                    <a:pt x="1509" y="169"/>
                  </a:lnTo>
                  <a:lnTo>
                    <a:pt x="1476" y="152"/>
                  </a:lnTo>
                  <a:lnTo>
                    <a:pt x="1410" y="117"/>
                  </a:lnTo>
                  <a:cubicBezTo>
                    <a:pt x="1260" y="37"/>
                    <a:pt x="1109" y="1"/>
                    <a:pt x="966"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10"/>
            <p:cNvSpPr/>
            <p:nvPr/>
          </p:nvSpPr>
          <p:spPr>
            <a:xfrm>
              <a:off x="5771200" y="5345375"/>
              <a:ext cx="282800" cy="243325"/>
            </a:xfrm>
            <a:custGeom>
              <a:avLst/>
              <a:gdLst/>
              <a:ahLst/>
              <a:cxnLst/>
              <a:rect l="l" t="t" r="r" b="b"/>
              <a:pathLst>
                <a:path w="11312" h="9733" extrusionOk="0">
                  <a:moveTo>
                    <a:pt x="10493" y="0"/>
                  </a:moveTo>
                  <a:cubicBezTo>
                    <a:pt x="10391" y="0"/>
                    <a:pt x="10289" y="35"/>
                    <a:pt x="10206" y="106"/>
                  </a:cubicBezTo>
                  <a:lnTo>
                    <a:pt x="210" y="8570"/>
                  </a:lnTo>
                  <a:cubicBezTo>
                    <a:pt x="23" y="8729"/>
                    <a:pt x="0" y="9010"/>
                    <a:pt x="159" y="9197"/>
                  </a:cubicBezTo>
                  <a:lnTo>
                    <a:pt x="479" y="9575"/>
                  </a:lnTo>
                  <a:cubicBezTo>
                    <a:pt x="567" y="9679"/>
                    <a:pt x="692" y="9732"/>
                    <a:pt x="819" y="9732"/>
                  </a:cubicBezTo>
                  <a:cubicBezTo>
                    <a:pt x="920" y="9732"/>
                    <a:pt x="1022" y="9698"/>
                    <a:pt x="1105" y="9627"/>
                  </a:cubicBezTo>
                  <a:lnTo>
                    <a:pt x="11100" y="1162"/>
                  </a:lnTo>
                  <a:cubicBezTo>
                    <a:pt x="11288" y="1004"/>
                    <a:pt x="11311" y="723"/>
                    <a:pt x="11153" y="536"/>
                  </a:cubicBezTo>
                  <a:lnTo>
                    <a:pt x="10833" y="157"/>
                  </a:lnTo>
                  <a:cubicBezTo>
                    <a:pt x="10745" y="54"/>
                    <a:pt x="10619" y="0"/>
                    <a:pt x="104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614"/>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5"/>
              </a:buClr>
              <a:buSzPts val="2800"/>
              <a:buFont typeface="Love Ya Like A Sister"/>
              <a:buNone/>
              <a:defRPr sz="2800" b="1">
                <a:solidFill>
                  <a:schemeClr val="accent5"/>
                </a:solidFill>
                <a:latin typeface="Love Ya Like A Sister"/>
                <a:ea typeface="Love Ya Like A Sister"/>
                <a:cs typeface="Love Ya Like A Sister"/>
                <a:sym typeface="Love Ya Like A Sister"/>
              </a:defRPr>
            </a:lvl1pPr>
            <a:lvl2pPr lvl="1">
              <a:spcBef>
                <a:spcPts val="0"/>
              </a:spcBef>
              <a:spcAft>
                <a:spcPts val="0"/>
              </a:spcAft>
              <a:buClr>
                <a:schemeClr val="accent5"/>
              </a:buClr>
              <a:buSzPts val="2800"/>
              <a:buNone/>
              <a:defRPr sz="2800">
                <a:solidFill>
                  <a:schemeClr val="accent5"/>
                </a:solidFill>
              </a:defRPr>
            </a:lvl2pPr>
            <a:lvl3pPr lvl="2">
              <a:spcBef>
                <a:spcPts val="0"/>
              </a:spcBef>
              <a:spcAft>
                <a:spcPts val="0"/>
              </a:spcAft>
              <a:buClr>
                <a:schemeClr val="accent5"/>
              </a:buClr>
              <a:buSzPts val="2800"/>
              <a:buNone/>
              <a:defRPr sz="2800">
                <a:solidFill>
                  <a:schemeClr val="accent5"/>
                </a:solidFill>
              </a:defRPr>
            </a:lvl3pPr>
            <a:lvl4pPr lvl="3">
              <a:spcBef>
                <a:spcPts val="0"/>
              </a:spcBef>
              <a:spcAft>
                <a:spcPts val="0"/>
              </a:spcAft>
              <a:buClr>
                <a:schemeClr val="accent5"/>
              </a:buClr>
              <a:buSzPts val="2800"/>
              <a:buNone/>
              <a:defRPr sz="2800">
                <a:solidFill>
                  <a:schemeClr val="accent5"/>
                </a:solidFill>
              </a:defRPr>
            </a:lvl4pPr>
            <a:lvl5pPr lvl="4">
              <a:spcBef>
                <a:spcPts val="0"/>
              </a:spcBef>
              <a:spcAft>
                <a:spcPts val="0"/>
              </a:spcAft>
              <a:buClr>
                <a:schemeClr val="accent5"/>
              </a:buClr>
              <a:buSzPts val="2800"/>
              <a:buNone/>
              <a:defRPr sz="2800">
                <a:solidFill>
                  <a:schemeClr val="accent5"/>
                </a:solidFill>
              </a:defRPr>
            </a:lvl5pPr>
            <a:lvl6pPr lvl="5">
              <a:spcBef>
                <a:spcPts val="0"/>
              </a:spcBef>
              <a:spcAft>
                <a:spcPts val="0"/>
              </a:spcAft>
              <a:buClr>
                <a:schemeClr val="accent5"/>
              </a:buClr>
              <a:buSzPts val="2800"/>
              <a:buNone/>
              <a:defRPr sz="2800">
                <a:solidFill>
                  <a:schemeClr val="accent5"/>
                </a:solidFill>
              </a:defRPr>
            </a:lvl6pPr>
            <a:lvl7pPr lvl="6">
              <a:spcBef>
                <a:spcPts val="0"/>
              </a:spcBef>
              <a:spcAft>
                <a:spcPts val="0"/>
              </a:spcAft>
              <a:buClr>
                <a:schemeClr val="accent5"/>
              </a:buClr>
              <a:buSzPts val="2800"/>
              <a:buNone/>
              <a:defRPr sz="2800">
                <a:solidFill>
                  <a:schemeClr val="accent5"/>
                </a:solidFill>
              </a:defRPr>
            </a:lvl7pPr>
            <a:lvl8pPr lvl="7">
              <a:spcBef>
                <a:spcPts val="0"/>
              </a:spcBef>
              <a:spcAft>
                <a:spcPts val="0"/>
              </a:spcAft>
              <a:buClr>
                <a:schemeClr val="accent5"/>
              </a:buClr>
              <a:buSzPts val="2800"/>
              <a:buNone/>
              <a:defRPr sz="2800">
                <a:solidFill>
                  <a:schemeClr val="accent5"/>
                </a:solidFill>
              </a:defRPr>
            </a:lvl8pPr>
            <a:lvl9pPr lvl="8">
              <a:spcBef>
                <a:spcPts val="0"/>
              </a:spcBef>
              <a:spcAft>
                <a:spcPts val="0"/>
              </a:spcAft>
              <a:buClr>
                <a:schemeClr val="accent5"/>
              </a:buClr>
              <a:buSzPts val="2800"/>
              <a:buNone/>
              <a:defRPr sz="2800">
                <a:solidFill>
                  <a:schemeClr val="accent5"/>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1"/>
              </a:buClr>
              <a:buSzPts val="1800"/>
              <a:buFont typeface="Abel"/>
              <a:buChar char="●"/>
              <a:defRPr sz="1800">
                <a:solidFill>
                  <a:schemeClr val="dk1"/>
                </a:solidFill>
                <a:latin typeface="Abel"/>
                <a:ea typeface="Abel"/>
                <a:cs typeface="Abel"/>
                <a:sym typeface="Abel"/>
              </a:defRPr>
            </a:lvl1pPr>
            <a:lvl2pPr marL="914400" lvl="1"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2pPr>
            <a:lvl3pPr marL="1371600" lvl="2"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3pPr>
            <a:lvl4pPr marL="1828800" lvl="3"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4pPr>
            <a:lvl5pPr marL="2286000" lvl="4"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5pPr>
            <a:lvl6pPr marL="2743200" lvl="5"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6pPr>
            <a:lvl7pPr marL="3200400" lvl="6"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7pPr>
            <a:lvl8pPr marL="3657600" lvl="7" indent="-317500">
              <a:lnSpc>
                <a:spcPct val="100000"/>
              </a:lnSpc>
              <a:spcBef>
                <a:spcPts val="1600"/>
              </a:spcBef>
              <a:spcAft>
                <a:spcPts val="0"/>
              </a:spcAft>
              <a:buClr>
                <a:schemeClr val="dk1"/>
              </a:buClr>
              <a:buSzPts val="1400"/>
              <a:buFont typeface="Abel"/>
              <a:buChar char="○"/>
              <a:defRPr>
                <a:solidFill>
                  <a:schemeClr val="dk1"/>
                </a:solidFill>
                <a:latin typeface="Abel"/>
                <a:ea typeface="Abel"/>
                <a:cs typeface="Abel"/>
                <a:sym typeface="Abel"/>
              </a:defRPr>
            </a:lvl8pPr>
            <a:lvl9pPr marL="4114800" lvl="8" indent="-317500">
              <a:lnSpc>
                <a:spcPct val="100000"/>
              </a:lnSpc>
              <a:spcBef>
                <a:spcPts val="1600"/>
              </a:spcBef>
              <a:spcAft>
                <a:spcPts val="1600"/>
              </a:spcAft>
              <a:buClr>
                <a:schemeClr val="dk1"/>
              </a:buClr>
              <a:buSzPts val="1400"/>
              <a:buFont typeface="Abel"/>
              <a:buChar char="■"/>
              <a:defRPr>
                <a:solidFill>
                  <a:schemeClr val="dk1"/>
                </a:solidFill>
                <a:latin typeface="Abel"/>
                <a:ea typeface="Abel"/>
                <a:cs typeface="Abel"/>
                <a:sym typeface="Abe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6"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 id="2147483666" r:id="rId17"/>
    <p:sldLayoutId id="2147483667" r:id="rId18"/>
    <p:sldLayoutId id="2147483668" r:id="rId19"/>
    <p:sldLayoutId id="2147483669" r:id="rId20"/>
    <p:sldLayoutId id="2147483670" r:id="rId21"/>
    <p:sldLayoutId id="2147483671" r:id="rId22"/>
    <p:sldLayoutId id="2147483675" r:id="rId23"/>
    <p:sldLayoutId id="2147483676" r:id="rId24"/>
    <p:sldLayoutId id="2147483678" r:id="rId25"/>
    <p:sldLayoutId id="2147483680" r:id="rId26"/>
    <p:sldLayoutId id="2147483681" r:id="rId27"/>
    <p:sldLayoutId id="2147483682" r:id="rId28"/>
    <p:sldLayoutId id="2147483683" r:id="rId29"/>
    <p:sldLayoutId id="2147483684" r:id="rId3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70"/>
        <p:cNvGrpSpPr/>
        <p:nvPr/>
      </p:nvGrpSpPr>
      <p:grpSpPr>
        <a:xfrm>
          <a:off x="0" y="0"/>
          <a:ext cx="0" cy="0"/>
          <a:chOff x="0" y="0"/>
          <a:chExt cx="0" cy="0"/>
        </a:xfrm>
      </p:grpSpPr>
      <p:sp>
        <p:nvSpPr>
          <p:cNvPr id="2171" name="Google Shape;2171;p41"/>
          <p:cNvSpPr txBox="1">
            <a:spLocks noGrp="1"/>
          </p:cNvSpPr>
          <p:nvPr>
            <p:ph type="ctrTitle"/>
          </p:nvPr>
        </p:nvSpPr>
        <p:spPr>
          <a:xfrm>
            <a:off x="2895600" y="1693700"/>
            <a:ext cx="4518746" cy="1219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2800" dirty="0" smtClean="0"/>
              <a:t>Pancasila</a:t>
            </a:r>
            <a:br>
              <a:rPr lang="en" sz="2800" dirty="0" smtClean="0"/>
            </a:br>
            <a:r>
              <a:rPr lang="en" sz="2800" dirty="0" smtClean="0"/>
              <a:t> Sebagai Sistem Etika</a:t>
            </a:r>
            <a:endParaRPr sz="2800" dirty="0"/>
          </a:p>
        </p:txBody>
      </p:sp>
      <p:sp>
        <p:nvSpPr>
          <p:cNvPr id="2" name="Notched Right Arrow 1">
            <a:hlinkClick r:id="" action="ppaction://hlinkshowjump?jump=nextslide"/>
          </p:cNvPr>
          <p:cNvSpPr/>
          <p:nvPr/>
        </p:nvSpPr>
        <p:spPr>
          <a:xfrm>
            <a:off x="5638800" y="3548634"/>
            <a:ext cx="978408" cy="484632"/>
          </a:xfrm>
          <a:prstGeom prst="notchedRightArrow">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Menu </a:t>
            </a:r>
            <a:endParaRPr lang="en-US" b="1" dirty="0"/>
          </a:p>
        </p:txBody>
      </p:sp>
      <p:sp>
        <p:nvSpPr>
          <p:cNvPr id="3" name="Horizontal Scroll 2"/>
          <p:cNvSpPr/>
          <p:nvPr/>
        </p:nvSpPr>
        <p:spPr>
          <a:xfrm>
            <a:off x="1133475" y="1866900"/>
            <a:ext cx="1371600" cy="872801"/>
          </a:xfrm>
          <a:prstGeom prst="horizontalScroll">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err="1" smtClean="0">
                <a:latin typeface="Adobe Gothic Std B" pitchFamily="34" charset="-128"/>
                <a:ea typeface="Adobe Gothic Std B" pitchFamily="34" charset="-128"/>
              </a:rPr>
              <a:t>Nurul</a:t>
            </a:r>
            <a:r>
              <a:rPr lang="en-US" sz="1200" dirty="0" smtClean="0">
                <a:latin typeface="Adobe Gothic Std B" pitchFamily="34" charset="-128"/>
                <a:ea typeface="Adobe Gothic Std B" pitchFamily="34" charset="-128"/>
              </a:rPr>
              <a:t> </a:t>
            </a:r>
            <a:r>
              <a:rPr lang="en-US" sz="1200" dirty="0" err="1" smtClean="0">
                <a:latin typeface="Adobe Gothic Std B" pitchFamily="34" charset="-128"/>
                <a:ea typeface="Adobe Gothic Std B" pitchFamily="34" charset="-128"/>
              </a:rPr>
              <a:t>Fajriyati</a:t>
            </a:r>
            <a:endParaRPr lang="en-US" sz="1200" dirty="0" smtClean="0">
              <a:latin typeface="Adobe Gothic Std B" pitchFamily="34" charset="-128"/>
              <a:ea typeface="Adobe Gothic Std B" pitchFamily="34" charset="-128"/>
            </a:endParaRPr>
          </a:p>
          <a:p>
            <a:pPr algn="ctr"/>
            <a:r>
              <a:rPr lang="en-US" sz="1200" dirty="0" smtClean="0">
                <a:latin typeface="Adobe Gothic Std B" pitchFamily="34" charset="-128"/>
                <a:ea typeface="Adobe Gothic Std B" pitchFamily="34" charset="-128"/>
              </a:rPr>
              <a:t>2057011007</a:t>
            </a:r>
            <a:endParaRPr lang="en-US" sz="1200" dirty="0">
              <a:latin typeface="Adobe Gothic Std B" pitchFamily="34" charset="-128"/>
              <a:ea typeface="Adobe Gothic Std B"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826" y="378000"/>
            <a:ext cx="6571574" cy="1033200"/>
          </a:xfrm>
        </p:spPr>
        <p:txBody>
          <a:bodyPr/>
          <a:lstStyle/>
          <a:p>
            <a:r>
              <a:rPr lang="en-US" dirty="0" err="1"/>
              <a:t>Cakupan</a:t>
            </a:r>
            <a:r>
              <a:rPr lang="en-US" dirty="0"/>
              <a:t> </a:t>
            </a:r>
            <a:r>
              <a:rPr lang="en-US" dirty="0" err="1"/>
              <a:t>Etika</a:t>
            </a:r>
            <a:r>
              <a:rPr lang="en-US" dirty="0"/>
              <a:t> </a:t>
            </a:r>
            <a:r>
              <a:rPr lang="en-US" dirty="0" err="1"/>
              <a:t>Bangsa</a:t>
            </a:r>
            <a:r>
              <a:rPr lang="en-US" dirty="0"/>
              <a:t> Indonesia</a:t>
            </a:r>
            <a:br>
              <a:rPr lang="en-US" dirty="0"/>
            </a:br>
            <a:endParaRPr lang="en-US" dirty="0"/>
          </a:p>
        </p:txBody>
      </p:sp>
      <p:sp>
        <p:nvSpPr>
          <p:cNvPr id="3" name="Subtitle 2"/>
          <p:cNvSpPr>
            <a:spLocks noGrp="1"/>
          </p:cNvSpPr>
          <p:nvPr>
            <p:ph type="subTitle" idx="1"/>
          </p:nvPr>
        </p:nvSpPr>
        <p:spPr>
          <a:xfrm>
            <a:off x="1553325" y="1925193"/>
            <a:ext cx="2170200" cy="1143000"/>
          </a:xfrm>
        </p:spPr>
        <p:txBody>
          <a:bodyPr/>
          <a:lstStyle/>
          <a:p>
            <a:r>
              <a:rPr lang="en-US" sz="1200" dirty="0" err="1">
                <a:latin typeface="Love Ya Like A Sister" charset="0"/>
              </a:rPr>
              <a:t>Etika</a:t>
            </a:r>
            <a:r>
              <a:rPr lang="en-US" sz="1200" dirty="0">
                <a:latin typeface="Love Ya Like A Sister" charset="0"/>
              </a:rPr>
              <a:t> </a:t>
            </a:r>
            <a:r>
              <a:rPr lang="en-US" sz="1200" dirty="0" err="1" smtClean="0">
                <a:latin typeface="Love Ya Like A Sister" charset="0"/>
              </a:rPr>
              <a:t>politik</a:t>
            </a:r>
            <a:r>
              <a:rPr lang="en-US" sz="1200" dirty="0" smtClean="0">
                <a:latin typeface="Love Ya Like A Sister" charset="0"/>
              </a:rPr>
              <a:t> </a:t>
            </a:r>
            <a:r>
              <a:rPr lang="en-US" sz="1200" dirty="0" err="1" smtClean="0">
                <a:latin typeface="Love Ya Like A Sister" charset="0"/>
              </a:rPr>
              <a:t>berkenaan</a:t>
            </a:r>
            <a:r>
              <a:rPr lang="en-US" sz="1200" dirty="0" smtClean="0">
                <a:latin typeface="Love Ya Like A Sister" charset="0"/>
              </a:rPr>
              <a:t> </a:t>
            </a:r>
            <a:r>
              <a:rPr lang="en-US" sz="1200" dirty="0" err="1">
                <a:latin typeface="Love Ya Like A Sister" charset="0"/>
              </a:rPr>
              <a:t>dengan</a:t>
            </a:r>
            <a:r>
              <a:rPr lang="en-US" sz="1200" dirty="0">
                <a:latin typeface="Love Ya Like A Sister" charset="0"/>
              </a:rPr>
              <a:t> </a:t>
            </a:r>
            <a:r>
              <a:rPr lang="en-US" sz="1200" dirty="0" err="1">
                <a:latin typeface="Love Ya Like A Sister" charset="0"/>
              </a:rPr>
              <a:t>dimensi</a:t>
            </a:r>
            <a:r>
              <a:rPr lang="en-US" sz="1200" dirty="0">
                <a:latin typeface="Love Ya Like A Sister" charset="0"/>
              </a:rPr>
              <a:t> </a:t>
            </a:r>
            <a:r>
              <a:rPr lang="en-US" sz="1200" dirty="0" err="1">
                <a:latin typeface="Love Ya Like A Sister" charset="0"/>
              </a:rPr>
              <a:t>politis</a:t>
            </a:r>
            <a:r>
              <a:rPr lang="en-US" sz="1200" dirty="0">
                <a:latin typeface="Love Ya Like A Sister" charset="0"/>
              </a:rPr>
              <a:t> </a:t>
            </a:r>
            <a:r>
              <a:rPr lang="en-US" sz="1200" dirty="0" err="1">
                <a:latin typeface="Love Ya Like A Sister" charset="0"/>
              </a:rPr>
              <a:t>kehidupan</a:t>
            </a:r>
            <a:r>
              <a:rPr lang="en-US" sz="1200" dirty="0">
                <a:latin typeface="Love Ya Like A Sister" charset="0"/>
              </a:rPr>
              <a:t>        </a:t>
            </a:r>
            <a:r>
              <a:rPr lang="en-US" sz="1200" dirty="0" err="1">
                <a:latin typeface="Love Ya Like A Sister" charset="0"/>
              </a:rPr>
              <a:t>manusia</a:t>
            </a:r>
            <a:r>
              <a:rPr lang="en-US" sz="1200" dirty="0">
                <a:latin typeface="Love Ya Like A Sister" charset="0"/>
              </a:rPr>
              <a:t>.</a:t>
            </a:r>
          </a:p>
          <a:p>
            <a:endParaRPr lang="en-US" dirty="0"/>
          </a:p>
        </p:txBody>
      </p:sp>
      <p:sp>
        <p:nvSpPr>
          <p:cNvPr id="5" name="Subtitle 4"/>
          <p:cNvSpPr>
            <a:spLocks noGrp="1"/>
          </p:cNvSpPr>
          <p:nvPr>
            <p:ph type="subTitle" idx="3"/>
          </p:nvPr>
        </p:nvSpPr>
        <p:spPr>
          <a:xfrm>
            <a:off x="795713" y="3459861"/>
            <a:ext cx="2542424" cy="1581150"/>
          </a:xfrm>
        </p:spPr>
        <p:txBody>
          <a:bodyPr/>
          <a:lstStyle/>
          <a:p>
            <a:r>
              <a:rPr lang="en-US" sz="1200" dirty="0" err="1">
                <a:latin typeface="Love Ya Like A Sister" charset="0"/>
              </a:rPr>
              <a:t>Etika</a:t>
            </a:r>
            <a:r>
              <a:rPr lang="en-US" sz="1200" dirty="0">
                <a:latin typeface="Love Ya Like A Sister" charset="0"/>
              </a:rPr>
              <a:t> </a:t>
            </a:r>
            <a:r>
              <a:rPr lang="en-US" sz="1200" dirty="0" err="1">
                <a:latin typeface="Love Ya Like A Sister" charset="0"/>
              </a:rPr>
              <a:t>ini</a:t>
            </a:r>
            <a:r>
              <a:rPr lang="en-US" sz="1200" dirty="0">
                <a:latin typeface="Love Ya Like A Sister" charset="0"/>
              </a:rPr>
              <a:t> </a:t>
            </a:r>
            <a:r>
              <a:rPr lang="en-US" sz="1200" dirty="0" err="1">
                <a:latin typeface="Love Ya Like A Sister" charset="0"/>
              </a:rPr>
              <a:t>menegaskan</a:t>
            </a:r>
            <a:r>
              <a:rPr lang="en-US" sz="1200" dirty="0">
                <a:latin typeface="Love Ya Like A Sister" charset="0"/>
              </a:rPr>
              <a:t>      </a:t>
            </a:r>
            <a:r>
              <a:rPr lang="en-US" sz="1200" dirty="0" err="1">
                <a:latin typeface="Love Ya Like A Sister" charset="0"/>
              </a:rPr>
              <a:t>pentingnya</a:t>
            </a:r>
            <a:r>
              <a:rPr lang="en-US" sz="1200" dirty="0">
                <a:latin typeface="Love Ya Like A Sister" charset="0"/>
              </a:rPr>
              <a:t> </a:t>
            </a:r>
            <a:r>
              <a:rPr lang="en-US" sz="1200" dirty="0" err="1">
                <a:latin typeface="Love Ya Like A Sister" charset="0"/>
              </a:rPr>
              <a:t>budaya</a:t>
            </a:r>
            <a:r>
              <a:rPr lang="en-US" sz="1200" dirty="0">
                <a:latin typeface="Love Ya Like A Sister" charset="0"/>
              </a:rPr>
              <a:t> </a:t>
            </a:r>
            <a:r>
              <a:rPr lang="en-US" sz="1200" dirty="0" err="1">
                <a:latin typeface="Love Ya Like A Sister" charset="0"/>
              </a:rPr>
              <a:t>kerja</a:t>
            </a:r>
            <a:r>
              <a:rPr lang="en-US" sz="1200" dirty="0">
                <a:latin typeface="Love Ya Like A Sister" charset="0"/>
              </a:rPr>
              <a:t> </a:t>
            </a:r>
            <a:r>
              <a:rPr lang="en-US" sz="1200" dirty="0" err="1">
                <a:latin typeface="Love Ya Like A Sister" charset="0"/>
              </a:rPr>
              <a:t>keras</a:t>
            </a:r>
            <a:r>
              <a:rPr lang="en-US" sz="1200" dirty="0">
                <a:latin typeface="Love Ya Like A Sister" charset="0"/>
              </a:rPr>
              <a:t> </a:t>
            </a:r>
            <a:r>
              <a:rPr lang="en-US" sz="1200" dirty="0" err="1">
                <a:latin typeface="Love Ya Like A Sister" charset="0"/>
              </a:rPr>
              <a:t>dengan</a:t>
            </a:r>
            <a:r>
              <a:rPr lang="en-US" sz="1200" dirty="0">
                <a:latin typeface="Love Ya Like A Sister" charset="0"/>
              </a:rPr>
              <a:t> </a:t>
            </a:r>
            <a:r>
              <a:rPr lang="en-US" sz="1200" dirty="0" err="1">
                <a:latin typeface="Love Ya Like A Sister" charset="0"/>
              </a:rPr>
              <a:t>menghargai</a:t>
            </a:r>
            <a:r>
              <a:rPr lang="en-US" sz="1200" dirty="0">
                <a:latin typeface="Love Ya Like A Sister" charset="0"/>
              </a:rPr>
              <a:t> </a:t>
            </a:r>
            <a:r>
              <a:rPr lang="en-US" sz="1200" dirty="0" err="1">
                <a:latin typeface="Love Ya Like A Sister" charset="0"/>
              </a:rPr>
              <a:t>dan</a:t>
            </a:r>
            <a:r>
              <a:rPr lang="en-US" sz="1200" dirty="0">
                <a:latin typeface="Love Ya Like A Sister" charset="0"/>
              </a:rPr>
              <a:t> </a:t>
            </a:r>
            <a:r>
              <a:rPr lang="en-US" sz="1200" dirty="0" err="1">
                <a:latin typeface="Love Ya Like A Sister" charset="0"/>
              </a:rPr>
              <a:t>memanfaatkan</a:t>
            </a:r>
            <a:r>
              <a:rPr lang="en-US" sz="1200" dirty="0">
                <a:latin typeface="Love Ya Like A Sister" charset="0"/>
              </a:rPr>
              <a:t> </a:t>
            </a:r>
            <a:r>
              <a:rPr lang="en-US" sz="1200" dirty="0" err="1">
                <a:latin typeface="Love Ya Like A Sister" charset="0"/>
              </a:rPr>
              <a:t>waktu</a:t>
            </a:r>
            <a:r>
              <a:rPr lang="en-US" sz="1200" dirty="0">
                <a:latin typeface="Love Ya Like A Sister" charset="0"/>
              </a:rPr>
              <a:t>, </a:t>
            </a:r>
            <a:r>
              <a:rPr lang="en-US" sz="1200" dirty="0" err="1">
                <a:latin typeface="Love Ya Like A Sister" charset="0"/>
              </a:rPr>
              <a:t>disiplin</a:t>
            </a:r>
            <a:r>
              <a:rPr lang="en-US" sz="1200" dirty="0">
                <a:latin typeface="Love Ya Like A Sister" charset="0"/>
              </a:rPr>
              <a:t> </a:t>
            </a:r>
            <a:r>
              <a:rPr lang="en-US" sz="1200" dirty="0" err="1">
                <a:latin typeface="Love Ya Like A Sister" charset="0"/>
              </a:rPr>
              <a:t>dalam</a:t>
            </a:r>
            <a:r>
              <a:rPr lang="en-US" sz="1200" dirty="0">
                <a:latin typeface="Love Ya Like A Sister" charset="0"/>
              </a:rPr>
              <a:t> </a:t>
            </a:r>
            <a:r>
              <a:rPr lang="en-US" sz="1200" dirty="0" err="1">
                <a:latin typeface="Love Ya Like A Sister" charset="0"/>
              </a:rPr>
              <a:t>berfikir</a:t>
            </a:r>
            <a:endParaRPr lang="en-US" sz="1200" dirty="0">
              <a:latin typeface="Love Ya Like A Sister" charset="0"/>
            </a:endParaRPr>
          </a:p>
        </p:txBody>
      </p:sp>
      <p:sp>
        <p:nvSpPr>
          <p:cNvPr id="6" name="Title 5"/>
          <p:cNvSpPr>
            <a:spLocks noGrp="1"/>
          </p:cNvSpPr>
          <p:nvPr>
            <p:ph type="title" idx="4"/>
          </p:nvPr>
        </p:nvSpPr>
        <p:spPr>
          <a:xfrm>
            <a:off x="3711300" y="1799653"/>
            <a:ext cx="1530900" cy="2287143"/>
          </a:xfrm>
        </p:spPr>
        <p:txBody>
          <a:bodyPr/>
          <a:lstStyle/>
          <a:p>
            <a:r>
              <a:rPr lang="en-US" sz="1200" b="0" dirty="0" err="1"/>
              <a:t>perilaku</a:t>
            </a:r>
            <a:r>
              <a:rPr lang="en-US" sz="1200" b="0" dirty="0"/>
              <a:t> </a:t>
            </a:r>
            <a:r>
              <a:rPr lang="en-US" sz="1200" b="0" dirty="0" err="1"/>
              <a:t>ekonomi</a:t>
            </a:r>
            <a:r>
              <a:rPr lang="en-US" sz="1200" b="0" dirty="0"/>
              <a:t> yang </a:t>
            </a:r>
            <a:r>
              <a:rPr lang="en-US" sz="1200" b="0" dirty="0" err="1"/>
              <a:t>mempunyai</a:t>
            </a:r>
            <a:r>
              <a:rPr lang="en-US" sz="1200" b="0" dirty="0"/>
              <a:t> </a:t>
            </a:r>
            <a:r>
              <a:rPr lang="en-US" sz="1200" b="0" dirty="0" err="1"/>
              <a:t>norma</a:t>
            </a:r>
            <a:r>
              <a:rPr lang="en-US" sz="1200" b="0" dirty="0"/>
              <a:t> -   </a:t>
            </a:r>
            <a:r>
              <a:rPr lang="en-US" sz="1200" b="0" dirty="0" err="1"/>
              <a:t>norma</a:t>
            </a:r>
            <a:r>
              <a:rPr lang="en-US" sz="1200" b="0" dirty="0"/>
              <a:t> </a:t>
            </a:r>
            <a:r>
              <a:rPr lang="en-US" sz="1200" b="0" dirty="0" err="1"/>
              <a:t>dalam</a:t>
            </a:r>
            <a:r>
              <a:rPr lang="en-US" sz="1200" b="0" dirty="0"/>
              <a:t> </a:t>
            </a:r>
            <a:r>
              <a:rPr lang="en-US" sz="1200" b="0" dirty="0" err="1"/>
              <a:t>ekonomi</a:t>
            </a:r>
            <a:r>
              <a:rPr lang="en-US" sz="1200" b="0" dirty="0"/>
              <a:t> </a:t>
            </a:r>
            <a:r>
              <a:rPr lang="en-US" sz="1200" b="0" dirty="0" err="1"/>
              <a:t>baik</a:t>
            </a:r>
            <a:r>
              <a:rPr lang="en-US" sz="1200" b="0" dirty="0"/>
              <a:t> </a:t>
            </a:r>
            <a:r>
              <a:rPr lang="en-US" sz="1200" b="0" dirty="0" err="1"/>
              <a:t>secara</a:t>
            </a:r>
            <a:r>
              <a:rPr lang="en-US" sz="1200" b="0" dirty="0"/>
              <a:t> </a:t>
            </a:r>
            <a:r>
              <a:rPr lang="en-US" sz="1200" b="0" dirty="0" err="1"/>
              <a:t>pribadi</a:t>
            </a:r>
            <a:r>
              <a:rPr lang="en-US" sz="1200" b="0" dirty="0"/>
              <a:t>,      </a:t>
            </a:r>
            <a:r>
              <a:rPr lang="en-US" sz="1200" b="0" dirty="0" err="1"/>
              <a:t>insitusi</a:t>
            </a:r>
            <a:r>
              <a:rPr lang="en-US" sz="1200" b="0" dirty="0"/>
              <a:t> </a:t>
            </a:r>
            <a:r>
              <a:rPr lang="en-US" sz="1200" b="0" dirty="0" err="1"/>
              <a:t>serta</a:t>
            </a:r>
            <a:r>
              <a:rPr lang="en-US" sz="1200" b="0" dirty="0"/>
              <a:t> </a:t>
            </a:r>
            <a:r>
              <a:rPr lang="en-US" sz="1200" b="0" dirty="0" err="1"/>
              <a:t>dalam</a:t>
            </a:r>
            <a:r>
              <a:rPr lang="en-US" sz="1200" b="0" dirty="0"/>
              <a:t>    </a:t>
            </a:r>
            <a:r>
              <a:rPr lang="en-US" sz="1200" b="0" dirty="0" err="1"/>
              <a:t>mengambil</a:t>
            </a:r>
            <a:r>
              <a:rPr lang="en-US" sz="1200" b="0" dirty="0"/>
              <a:t> </a:t>
            </a:r>
            <a:r>
              <a:rPr lang="en-US" sz="1200" b="0" dirty="0" err="1"/>
              <a:t>keputusan</a:t>
            </a:r>
            <a:r>
              <a:rPr lang="en-US" sz="1200" b="0" dirty="0"/>
              <a:t> </a:t>
            </a:r>
            <a:r>
              <a:rPr lang="en-US" sz="1200" b="0" dirty="0" err="1"/>
              <a:t>dibidang</a:t>
            </a:r>
            <a:r>
              <a:rPr lang="en-US" sz="1200" b="0" dirty="0"/>
              <a:t> </a:t>
            </a:r>
            <a:r>
              <a:rPr lang="en-US" sz="1200" b="0" dirty="0" err="1"/>
              <a:t>ekonomi</a:t>
            </a:r>
            <a:r>
              <a:rPr lang="en-US" b="0" dirty="0"/>
              <a:t/>
            </a:r>
            <a:br>
              <a:rPr lang="en-US" b="0" dirty="0"/>
            </a:br>
            <a:endParaRPr lang="en-US" b="0" dirty="0"/>
          </a:p>
        </p:txBody>
      </p:sp>
      <p:sp>
        <p:nvSpPr>
          <p:cNvPr id="7" name="Subtitle 6"/>
          <p:cNvSpPr>
            <a:spLocks noGrp="1"/>
          </p:cNvSpPr>
          <p:nvPr>
            <p:ph type="subTitle" idx="5"/>
          </p:nvPr>
        </p:nvSpPr>
        <p:spPr>
          <a:xfrm>
            <a:off x="4648200" y="3943350"/>
            <a:ext cx="2952000" cy="1097925"/>
          </a:xfrm>
        </p:spPr>
        <p:txBody>
          <a:bodyPr/>
          <a:lstStyle/>
          <a:p>
            <a:r>
              <a:rPr lang="en-US" sz="1200" dirty="0" err="1">
                <a:latin typeface="Love Ya Like A Sister" charset="0"/>
              </a:rPr>
              <a:t>Kesadaran</a:t>
            </a:r>
            <a:r>
              <a:rPr lang="en-US" sz="1200" dirty="0">
                <a:latin typeface="Love Ya Like A Sister" charset="0"/>
              </a:rPr>
              <a:t> </a:t>
            </a:r>
            <a:r>
              <a:rPr lang="en-US" sz="1200" dirty="0" err="1">
                <a:latin typeface="Love Ya Like A Sister" charset="0"/>
              </a:rPr>
              <a:t>menghargai</a:t>
            </a:r>
            <a:r>
              <a:rPr lang="en-US" sz="1200" dirty="0">
                <a:latin typeface="Love Ya Like A Sister" charset="0"/>
              </a:rPr>
              <a:t> </a:t>
            </a:r>
            <a:r>
              <a:rPr lang="en-US" sz="1200" dirty="0" err="1">
                <a:latin typeface="Love Ya Like A Sister" charset="0"/>
              </a:rPr>
              <a:t>dan</a:t>
            </a:r>
            <a:r>
              <a:rPr lang="en-US" sz="1200" dirty="0">
                <a:latin typeface="Love Ya Like A Sister" charset="0"/>
              </a:rPr>
              <a:t> </a:t>
            </a:r>
            <a:r>
              <a:rPr lang="en-US" sz="1200" dirty="0" err="1">
                <a:latin typeface="Love Ya Like A Sister" charset="0"/>
              </a:rPr>
              <a:t>melestarikan</a:t>
            </a:r>
            <a:r>
              <a:rPr lang="en-US" sz="1200" dirty="0">
                <a:latin typeface="Love Ya Like A Sister" charset="0"/>
              </a:rPr>
              <a:t> </a:t>
            </a:r>
            <a:r>
              <a:rPr lang="en-US" sz="1200" dirty="0" smtClean="0">
                <a:latin typeface="Love Ya Like A Sister" charset="0"/>
              </a:rPr>
              <a:t> </a:t>
            </a:r>
            <a:r>
              <a:rPr lang="en-US" sz="1200" dirty="0" err="1">
                <a:latin typeface="Love Ya Like A Sister" charset="0"/>
              </a:rPr>
              <a:t>lingkungan</a:t>
            </a:r>
            <a:r>
              <a:rPr lang="en-US" sz="1200" dirty="0">
                <a:latin typeface="Love Ya Like A Sister" charset="0"/>
              </a:rPr>
              <a:t> </a:t>
            </a:r>
            <a:r>
              <a:rPr lang="en-US" sz="1200" dirty="0" err="1">
                <a:latin typeface="Love Ya Like A Sister" charset="0"/>
              </a:rPr>
              <a:t>hidup</a:t>
            </a:r>
            <a:r>
              <a:rPr lang="en-US" sz="1200" dirty="0">
                <a:latin typeface="Love Ya Like A Sister" charset="0"/>
              </a:rPr>
              <a:t> </a:t>
            </a:r>
            <a:r>
              <a:rPr lang="en-US" sz="1200" dirty="0" err="1">
                <a:latin typeface="Love Ya Like A Sister" charset="0"/>
              </a:rPr>
              <a:t>serta</a:t>
            </a:r>
            <a:r>
              <a:rPr lang="en-US" sz="1200" dirty="0">
                <a:latin typeface="Love Ya Like A Sister" charset="0"/>
              </a:rPr>
              <a:t> </a:t>
            </a:r>
            <a:r>
              <a:rPr lang="en-US" sz="1200" dirty="0" err="1">
                <a:latin typeface="Love Ya Like A Sister" charset="0"/>
              </a:rPr>
              <a:t>penataan</a:t>
            </a:r>
            <a:r>
              <a:rPr lang="en-US" sz="1200" dirty="0">
                <a:latin typeface="Love Ya Like A Sister" charset="0"/>
              </a:rPr>
              <a:t> </a:t>
            </a:r>
            <a:r>
              <a:rPr lang="en-US" sz="1200" dirty="0" err="1">
                <a:latin typeface="Love Ya Like A Sister" charset="0"/>
              </a:rPr>
              <a:t>tata</a:t>
            </a:r>
            <a:r>
              <a:rPr lang="en-US" sz="1200" dirty="0">
                <a:latin typeface="Love Ya Like A Sister" charset="0"/>
              </a:rPr>
              <a:t> </a:t>
            </a:r>
            <a:r>
              <a:rPr lang="en-US" sz="1200" dirty="0" err="1">
                <a:latin typeface="Love Ya Like A Sister" charset="0"/>
              </a:rPr>
              <a:t>ruang</a:t>
            </a:r>
            <a:r>
              <a:rPr lang="en-US" sz="1200" dirty="0">
                <a:latin typeface="Love Ya Like A Sister" charset="0"/>
              </a:rPr>
              <a:t>     </a:t>
            </a:r>
            <a:r>
              <a:rPr lang="en-US" sz="1200" dirty="0" err="1">
                <a:latin typeface="Love Ya Like A Sister" charset="0"/>
              </a:rPr>
              <a:t>secara</a:t>
            </a:r>
            <a:r>
              <a:rPr lang="en-US" sz="1200" dirty="0">
                <a:latin typeface="Love Ya Like A Sister" charset="0"/>
              </a:rPr>
              <a:t> </a:t>
            </a:r>
            <a:r>
              <a:rPr lang="en-US" sz="1200" dirty="0" err="1">
                <a:latin typeface="Love Ya Like A Sister" charset="0"/>
              </a:rPr>
              <a:t>berkelanjutan</a:t>
            </a:r>
            <a:r>
              <a:rPr lang="en-US" sz="1200" dirty="0">
                <a:latin typeface="Love Ya Like A Sister" charset="0"/>
              </a:rPr>
              <a:t>   </a:t>
            </a:r>
            <a:r>
              <a:rPr lang="en-US" sz="1200" dirty="0" err="1">
                <a:latin typeface="Love Ya Like A Sister" charset="0"/>
              </a:rPr>
              <a:t>dan</a:t>
            </a:r>
            <a:r>
              <a:rPr lang="en-US" sz="1200" dirty="0">
                <a:latin typeface="Love Ya Like A Sister" charset="0"/>
              </a:rPr>
              <a:t> </a:t>
            </a:r>
            <a:r>
              <a:rPr lang="en-US" sz="1200" dirty="0" err="1">
                <a:latin typeface="Love Ya Like A Sister" charset="0"/>
              </a:rPr>
              <a:t>bertanggung</a:t>
            </a:r>
            <a:r>
              <a:rPr lang="en-US" sz="1200" dirty="0">
                <a:latin typeface="Love Ya Like A Sister" charset="0"/>
              </a:rPr>
              <a:t> </a:t>
            </a:r>
            <a:r>
              <a:rPr lang="en-US" sz="1200" dirty="0" err="1" smtClean="0">
                <a:latin typeface="Love Ya Like A Sister" charset="0"/>
              </a:rPr>
              <a:t>jawab</a:t>
            </a:r>
            <a:r>
              <a:rPr lang="en-US" dirty="0"/>
              <a:t>.</a:t>
            </a:r>
            <a:endParaRPr lang="en-US" dirty="0"/>
          </a:p>
        </p:txBody>
      </p:sp>
      <p:sp>
        <p:nvSpPr>
          <p:cNvPr id="8" name="Title 7"/>
          <p:cNvSpPr>
            <a:spLocks noGrp="1"/>
          </p:cNvSpPr>
          <p:nvPr>
            <p:ph type="title" idx="6"/>
          </p:nvPr>
        </p:nvSpPr>
        <p:spPr>
          <a:xfrm>
            <a:off x="5480200" y="1666875"/>
            <a:ext cx="2222199" cy="2042050"/>
          </a:xfrm>
        </p:spPr>
        <p:txBody>
          <a:bodyPr/>
          <a:lstStyle/>
          <a:p>
            <a:r>
              <a:rPr lang="en-US" sz="1200" b="0" dirty="0" err="1"/>
              <a:t>Nilai</a:t>
            </a:r>
            <a:r>
              <a:rPr lang="en-US" sz="1200" b="0" dirty="0"/>
              <a:t> </a:t>
            </a:r>
            <a:r>
              <a:rPr lang="en-US" sz="1200" b="0" dirty="0" err="1"/>
              <a:t>atau</a:t>
            </a:r>
            <a:r>
              <a:rPr lang="en-US" sz="1200" b="0" dirty="0"/>
              <a:t> </a:t>
            </a:r>
            <a:r>
              <a:rPr lang="en-US" sz="1200" b="0" dirty="0" err="1"/>
              <a:t>kualitas</a:t>
            </a:r>
            <a:r>
              <a:rPr lang="en-US" sz="1200" b="0" dirty="0"/>
              <a:t> yang </a:t>
            </a:r>
            <a:r>
              <a:rPr lang="en-US" sz="1200" b="0" dirty="0" err="1"/>
              <a:t>menjadi</a:t>
            </a:r>
            <a:r>
              <a:rPr lang="en-US" sz="1200" b="0" dirty="0"/>
              <a:t> </a:t>
            </a:r>
            <a:r>
              <a:rPr lang="en-US" sz="1200" b="0" dirty="0" err="1"/>
              <a:t>penilaian</a:t>
            </a:r>
            <a:r>
              <a:rPr lang="en-US" sz="1200" b="0" dirty="0"/>
              <a:t>  </a:t>
            </a:r>
            <a:r>
              <a:rPr lang="en-US" sz="1200" b="0" dirty="0" smtClean="0"/>
              <a:t>moral </a:t>
            </a:r>
            <a:r>
              <a:rPr lang="en-US" sz="1200" b="0" dirty="0" err="1"/>
              <a:t>dari</a:t>
            </a:r>
            <a:r>
              <a:rPr lang="en-US" sz="1200" b="0" dirty="0"/>
              <a:t> </a:t>
            </a:r>
            <a:r>
              <a:rPr lang="en-US" sz="1200" b="0" dirty="0" err="1"/>
              <a:t>pelaksanaan</a:t>
            </a:r>
            <a:r>
              <a:rPr lang="en-US" sz="1200" b="0" dirty="0"/>
              <a:t> </a:t>
            </a:r>
            <a:r>
              <a:rPr lang="en-US" sz="1200" b="0" dirty="0" err="1"/>
              <a:t>rangkaian</a:t>
            </a:r>
            <a:r>
              <a:rPr lang="en-US" sz="1200" b="0" dirty="0"/>
              <a:t> </a:t>
            </a:r>
            <a:r>
              <a:rPr lang="en-US" sz="1200" b="0" dirty="0" err="1"/>
              <a:t>kekuasaan</a:t>
            </a:r>
            <a:r>
              <a:rPr lang="en-US" sz="1200" b="0" dirty="0"/>
              <a:t> </a:t>
            </a:r>
            <a:r>
              <a:rPr lang="en-US" sz="1200" b="0" dirty="0" err="1"/>
              <a:t>kelembagaan</a:t>
            </a:r>
            <a:r>
              <a:rPr lang="en-US" sz="1200" b="0" dirty="0"/>
              <a:t> </a:t>
            </a:r>
            <a:r>
              <a:rPr lang="en-US" sz="1200" b="0" dirty="0" err="1"/>
              <a:t>dari</a:t>
            </a:r>
            <a:r>
              <a:rPr lang="en-US" sz="1200" b="0" dirty="0"/>
              <a:t> </a:t>
            </a:r>
            <a:r>
              <a:rPr lang="en-US" sz="1200" b="0" dirty="0" err="1"/>
              <a:t>bentuk</a:t>
            </a:r>
            <a:r>
              <a:rPr lang="en-US" sz="1200" b="0" dirty="0"/>
              <a:t> </a:t>
            </a:r>
            <a:r>
              <a:rPr lang="en-US" sz="1200" b="0" dirty="0" err="1"/>
              <a:t>penyalahgunaan</a:t>
            </a:r>
            <a:r>
              <a:rPr lang="en-US" sz="1200" b="0" dirty="0"/>
              <a:t>     </a:t>
            </a:r>
            <a:r>
              <a:rPr lang="en-US" sz="1200" b="0" dirty="0" err="1"/>
              <a:t>kekuasaan</a:t>
            </a:r>
            <a:r>
              <a:rPr lang="en-US" sz="1200" b="0" dirty="0"/>
              <a:t> </a:t>
            </a:r>
            <a:r>
              <a:rPr lang="en-US" sz="1200" b="0" dirty="0" err="1"/>
              <a:t>dalam</a:t>
            </a:r>
            <a:r>
              <a:rPr lang="en-US" sz="1200" b="0" dirty="0"/>
              <a:t> </a:t>
            </a:r>
            <a:r>
              <a:rPr lang="en-US" sz="1200" b="0" dirty="0" err="1"/>
              <a:t>bidang</a:t>
            </a:r>
            <a:r>
              <a:rPr lang="en-US" sz="1200" b="0" dirty="0"/>
              <a:t> </a:t>
            </a:r>
            <a:r>
              <a:rPr lang="en-US" sz="1200" b="0" dirty="0" err="1"/>
              <a:t>politik</a:t>
            </a:r>
            <a:r>
              <a:rPr lang="en-US" sz="1200" b="0" dirty="0"/>
              <a:t> , </a:t>
            </a:r>
            <a:r>
              <a:rPr lang="en-US" sz="1200" b="0" dirty="0" err="1"/>
              <a:t>ekonomi</a:t>
            </a:r>
            <a:r>
              <a:rPr lang="en-US" sz="1200" b="0" dirty="0"/>
              <a:t> </a:t>
            </a:r>
            <a:r>
              <a:rPr lang="en-US" sz="1200" b="0" dirty="0" smtClean="0"/>
              <a:t> </a:t>
            </a:r>
            <a:r>
              <a:rPr lang="en-US" sz="1200" b="0" dirty="0" err="1"/>
              <a:t>dan</a:t>
            </a:r>
            <a:r>
              <a:rPr lang="en-US" sz="1200" b="0" dirty="0"/>
              <a:t> </a:t>
            </a:r>
            <a:r>
              <a:rPr lang="en-US" sz="1200" b="0" dirty="0" err="1"/>
              <a:t>masyarakat</a:t>
            </a:r>
            <a:r>
              <a:rPr lang="en-US" sz="1200" b="0" dirty="0"/>
              <a:t> </a:t>
            </a:r>
            <a:r>
              <a:rPr lang="en-US" sz="1200" b="0" dirty="0" err="1"/>
              <a:t>dalam</a:t>
            </a:r>
            <a:r>
              <a:rPr lang="en-US" sz="1200" b="0" dirty="0"/>
              <a:t> </a:t>
            </a:r>
            <a:r>
              <a:rPr lang="en-US" sz="1200" b="0" dirty="0" err="1"/>
              <a:t>berbagai</a:t>
            </a:r>
            <a:r>
              <a:rPr lang="en-US" sz="1200" b="0" dirty="0"/>
              <a:t> </a:t>
            </a:r>
            <a:r>
              <a:rPr lang="en-US" sz="1200" b="0" dirty="0" err="1"/>
              <a:t>cara</a:t>
            </a:r>
            <a:r>
              <a:rPr lang="en-US" sz="1200" b="0" dirty="0"/>
              <a:t> </a:t>
            </a:r>
            <a:r>
              <a:rPr lang="en-US" sz="1200" b="0" dirty="0" err="1"/>
              <a:t>dan</a:t>
            </a:r>
            <a:r>
              <a:rPr lang="en-US" sz="1200" b="0" dirty="0"/>
              <a:t> </a:t>
            </a:r>
            <a:r>
              <a:rPr lang="en-US" sz="1200" b="0" dirty="0" err="1" smtClean="0"/>
              <a:t>bertindak</a:t>
            </a:r>
            <a:r>
              <a:rPr lang="en-US" sz="1200" b="0" dirty="0"/>
              <a:t/>
            </a:r>
            <a:br>
              <a:rPr lang="en-US" sz="1200" b="0" dirty="0"/>
            </a:br>
            <a:endParaRPr lang="en-US" sz="1200" b="0" dirty="0"/>
          </a:p>
        </p:txBody>
      </p:sp>
      <p:sp>
        <p:nvSpPr>
          <p:cNvPr id="9" name="Title 8"/>
          <p:cNvSpPr>
            <a:spLocks noGrp="1"/>
          </p:cNvSpPr>
          <p:nvPr>
            <p:ph type="title" idx="2"/>
          </p:nvPr>
        </p:nvSpPr>
        <p:spPr>
          <a:xfrm>
            <a:off x="176212" y="1666875"/>
            <a:ext cx="1381126" cy="1792985"/>
          </a:xfrm>
        </p:spPr>
        <p:txBody>
          <a:bodyPr/>
          <a:lstStyle/>
          <a:p>
            <a:r>
              <a:rPr lang="en-US" sz="1000" b="0" dirty="0" err="1"/>
              <a:t>Keteraturan</a:t>
            </a:r>
            <a:r>
              <a:rPr lang="en-US" sz="1000" b="0" dirty="0"/>
              <a:t> </a:t>
            </a:r>
            <a:r>
              <a:rPr lang="en-US" sz="1000" b="0" dirty="0" err="1"/>
              <a:t>hidup</a:t>
            </a:r>
            <a:r>
              <a:rPr lang="en-US" sz="1000" b="0" dirty="0"/>
              <a:t> yang </a:t>
            </a:r>
            <a:r>
              <a:rPr lang="en-US" sz="1000" b="0" dirty="0" err="1"/>
              <a:t>dijalankan</a:t>
            </a:r>
            <a:r>
              <a:rPr lang="en-US" sz="1000" b="0" dirty="0"/>
              <a:t> </a:t>
            </a:r>
            <a:r>
              <a:rPr lang="en-US" sz="1000" b="0" dirty="0" err="1"/>
              <a:t>oleh</a:t>
            </a:r>
            <a:r>
              <a:rPr lang="en-US" sz="1000" b="0" dirty="0"/>
              <a:t> </a:t>
            </a:r>
            <a:r>
              <a:rPr lang="en-US" sz="1000" b="0" dirty="0" err="1"/>
              <a:t>seseorang</a:t>
            </a:r>
            <a:r>
              <a:rPr lang="en-US" sz="1000" b="0" dirty="0"/>
              <a:t>/</a:t>
            </a:r>
            <a:r>
              <a:rPr lang="en-US" sz="1000" b="0" dirty="0" err="1"/>
              <a:t>kelompok</a:t>
            </a:r>
            <a:r>
              <a:rPr lang="en-US" sz="1000" b="0" dirty="0"/>
              <a:t> yang </a:t>
            </a:r>
            <a:r>
              <a:rPr lang="en-US" sz="1000" b="0" dirty="0" err="1"/>
              <a:t>terkait</a:t>
            </a:r>
            <a:r>
              <a:rPr lang="en-US" sz="1000" b="0" dirty="0"/>
              <a:t> </a:t>
            </a:r>
            <a:r>
              <a:rPr lang="en-US" sz="1000" b="0" dirty="0" err="1"/>
              <a:t>dengan</a:t>
            </a:r>
            <a:r>
              <a:rPr lang="en-US" sz="1000" b="0" dirty="0"/>
              <a:t> </a:t>
            </a:r>
            <a:r>
              <a:rPr lang="en-US" sz="1000" b="0" dirty="0" err="1"/>
              <a:t>kehidupan</a:t>
            </a:r>
            <a:r>
              <a:rPr lang="en-US" sz="1000" b="0" dirty="0"/>
              <a:t> </a:t>
            </a:r>
            <a:r>
              <a:rPr lang="en-US" sz="1000" b="0" dirty="0" err="1"/>
              <a:t>dalam</a:t>
            </a:r>
            <a:r>
              <a:rPr lang="en-US" sz="1000" b="0" dirty="0"/>
              <a:t> </a:t>
            </a:r>
            <a:r>
              <a:rPr lang="en-US" sz="1000" b="0" dirty="0" err="1"/>
              <a:t>kesehrainnya</a:t>
            </a:r>
            <a:r>
              <a:rPr lang="en-US" sz="1000" b="0" dirty="0"/>
              <a:t> </a:t>
            </a:r>
            <a:r>
              <a:rPr lang="en-US" sz="1000" b="0" dirty="0" err="1"/>
              <a:t>berupa</a:t>
            </a:r>
            <a:r>
              <a:rPr lang="en-US" sz="1000" b="0" dirty="0"/>
              <a:t>      </a:t>
            </a:r>
            <a:r>
              <a:rPr lang="en-US" sz="1000" b="0" dirty="0" err="1"/>
              <a:t>pergaulan</a:t>
            </a:r>
            <a:r>
              <a:rPr lang="en-US" sz="1000" b="0" dirty="0"/>
              <a:t> </a:t>
            </a:r>
            <a:r>
              <a:rPr lang="en-US" sz="1000" b="0" dirty="0" err="1"/>
              <a:t>dengan</a:t>
            </a:r>
            <a:r>
              <a:rPr lang="en-US" sz="1000" b="0" dirty="0"/>
              <a:t> </a:t>
            </a:r>
            <a:r>
              <a:rPr lang="en-US" sz="1000" b="0" dirty="0" err="1"/>
              <a:t>beragam</a:t>
            </a:r>
            <a:r>
              <a:rPr lang="en-US" sz="1000" b="0" dirty="0"/>
              <a:t>  </a:t>
            </a:r>
            <a:r>
              <a:rPr lang="en-US" sz="1000" b="0" dirty="0" err="1" smtClean="0"/>
              <a:t>contoh</a:t>
            </a:r>
            <a:r>
              <a:rPr lang="en-US" sz="1000" b="0" dirty="0" smtClean="0"/>
              <a:t> </a:t>
            </a:r>
            <a:r>
              <a:rPr lang="en-US" sz="1000" b="0" dirty="0" err="1"/>
              <a:t>lingkungan</a:t>
            </a:r>
            <a:r>
              <a:rPr lang="en-US" sz="1000" b="0" dirty="0"/>
              <a:t> </a:t>
            </a:r>
            <a:r>
              <a:rPr lang="en-US" sz="1000" b="0" dirty="0" err="1"/>
              <a:t>sosial</a:t>
            </a:r>
            <a:r>
              <a:rPr lang="en-US" sz="1000" b="0" dirty="0"/>
              <a:t>.</a:t>
            </a:r>
            <a:br>
              <a:rPr lang="en-US" sz="1000" b="0" dirty="0"/>
            </a:br>
            <a:endParaRPr lang="en-US" sz="1000" b="0" dirty="0"/>
          </a:p>
        </p:txBody>
      </p:sp>
      <p:sp>
        <p:nvSpPr>
          <p:cNvPr id="11" name="Horizontal Scroll 10"/>
          <p:cNvSpPr/>
          <p:nvPr/>
        </p:nvSpPr>
        <p:spPr>
          <a:xfrm>
            <a:off x="295275" y="1150239"/>
            <a:ext cx="1143000" cy="516636"/>
          </a:xfrm>
          <a:prstGeom prst="horizontalScroll">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b="1" dirty="0" err="1" smtClean="0">
                <a:latin typeface="Love Ya Like A Sister" charset="0"/>
              </a:rPr>
              <a:t>Etika</a:t>
            </a:r>
            <a:r>
              <a:rPr lang="en-US" b="1" dirty="0" smtClean="0">
                <a:latin typeface="Love Ya Like A Sister" charset="0"/>
              </a:rPr>
              <a:t> </a:t>
            </a:r>
            <a:r>
              <a:rPr lang="en-US" b="1" dirty="0" err="1" smtClean="0">
                <a:latin typeface="Love Ya Like A Sister" charset="0"/>
              </a:rPr>
              <a:t>Sosial</a:t>
            </a:r>
            <a:endParaRPr lang="en-US" b="1" dirty="0">
              <a:latin typeface="Love Ya Like A Sister" charset="0"/>
            </a:endParaRPr>
          </a:p>
        </p:txBody>
      </p:sp>
      <p:sp>
        <p:nvSpPr>
          <p:cNvPr id="12" name="Horizontal Scroll 11"/>
          <p:cNvSpPr/>
          <p:nvPr/>
        </p:nvSpPr>
        <p:spPr>
          <a:xfrm>
            <a:off x="2066925" y="1408557"/>
            <a:ext cx="1143000" cy="516636"/>
          </a:xfrm>
          <a:prstGeom prst="horizontalScroll">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b="1" dirty="0" err="1">
                <a:latin typeface="Love Ya Like A Sister" charset="0"/>
              </a:rPr>
              <a:t>Etika</a:t>
            </a:r>
            <a:r>
              <a:rPr lang="en-US" sz="1200" b="1" dirty="0">
                <a:latin typeface="Love Ya Like A Sister" charset="0"/>
              </a:rPr>
              <a:t> </a:t>
            </a:r>
          </a:p>
          <a:p>
            <a:pPr algn="ctr"/>
            <a:r>
              <a:rPr lang="en-US" sz="1200" b="1" dirty="0" err="1">
                <a:latin typeface="Love Ya Like A Sister" charset="0"/>
              </a:rPr>
              <a:t>Politik</a:t>
            </a:r>
            <a:endParaRPr lang="en-US" sz="1200" b="1" dirty="0">
              <a:latin typeface="Love Ya Like A Sister" charset="0"/>
            </a:endParaRPr>
          </a:p>
        </p:txBody>
      </p:sp>
      <p:sp>
        <p:nvSpPr>
          <p:cNvPr id="13" name="Horizontal Scroll 12"/>
          <p:cNvSpPr/>
          <p:nvPr/>
        </p:nvSpPr>
        <p:spPr>
          <a:xfrm>
            <a:off x="3905250" y="1299591"/>
            <a:ext cx="1143000" cy="503682"/>
          </a:xfrm>
          <a:prstGeom prst="horizontalScroll">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200" b="1" dirty="0" err="1">
                <a:latin typeface="Love Ya Like A Sister" charset="0"/>
              </a:rPr>
              <a:t>Etika</a:t>
            </a:r>
            <a:r>
              <a:rPr lang="en-US" sz="1200" b="1" dirty="0">
                <a:latin typeface="Love Ya Like A Sister" charset="0"/>
              </a:rPr>
              <a:t> </a:t>
            </a:r>
          </a:p>
          <a:p>
            <a:pPr algn="ctr"/>
            <a:r>
              <a:rPr lang="en-US" sz="1200" b="1" dirty="0" err="1">
                <a:latin typeface="Love Ya Like A Sister" charset="0"/>
              </a:rPr>
              <a:t>Ekonomi</a:t>
            </a:r>
            <a:endParaRPr lang="en-US" sz="1200" b="1" dirty="0">
              <a:latin typeface="Love Ya Like A Sister" charset="0"/>
            </a:endParaRPr>
          </a:p>
        </p:txBody>
      </p:sp>
      <p:sp>
        <p:nvSpPr>
          <p:cNvPr id="14" name="Horizontal Scroll 13"/>
          <p:cNvSpPr/>
          <p:nvPr/>
        </p:nvSpPr>
        <p:spPr>
          <a:xfrm>
            <a:off x="6019800" y="1150239"/>
            <a:ext cx="1143000" cy="516636"/>
          </a:xfrm>
          <a:prstGeom prst="horizontalScroll">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1200" b="1" dirty="0" err="1">
                <a:latin typeface="Love Ya Like A Sister" charset="0"/>
              </a:rPr>
              <a:t>Etika</a:t>
            </a:r>
            <a:r>
              <a:rPr lang="en-US" sz="1200" b="1" dirty="0">
                <a:latin typeface="Love Ya Like A Sister" charset="0"/>
              </a:rPr>
              <a:t> </a:t>
            </a:r>
          </a:p>
          <a:p>
            <a:pPr algn="ctr"/>
            <a:r>
              <a:rPr lang="en-US" sz="1200" b="1" dirty="0" err="1">
                <a:latin typeface="Love Ya Like A Sister" charset="0"/>
              </a:rPr>
              <a:t>Hukum</a:t>
            </a:r>
            <a:endParaRPr lang="en-US" sz="1200" b="1" dirty="0">
              <a:latin typeface="Love Ya Like A Sister" charset="0"/>
            </a:endParaRPr>
          </a:p>
        </p:txBody>
      </p:sp>
      <p:sp>
        <p:nvSpPr>
          <p:cNvPr id="15" name="Horizontal Scroll 14"/>
          <p:cNvSpPr/>
          <p:nvPr/>
        </p:nvSpPr>
        <p:spPr>
          <a:xfrm>
            <a:off x="1847850" y="2943225"/>
            <a:ext cx="1143000" cy="516636"/>
          </a:xfrm>
          <a:prstGeom prst="horizontalScroll">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b="1" dirty="0" err="1">
                <a:latin typeface="Love Ya Like A Sister" charset="0"/>
              </a:rPr>
              <a:t>Etika</a:t>
            </a:r>
            <a:r>
              <a:rPr lang="en-US" b="1" dirty="0">
                <a:latin typeface="Love Ya Like A Sister" charset="0"/>
              </a:rPr>
              <a:t> </a:t>
            </a:r>
          </a:p>
          <a:p>
            <a:pPr algn="ctr"/>
            <a:r>
              <a:rPr lang="en-US" b="1" dirty="0" err="1">
                <a:latin typeface="Love Ya Like A Sister" charset="0"/>
              </a:rPr>
              <a:t>Keilmuan</a:t>
            </a:r>
            <a:endParaRPr lang="en-US" b="1" dirty="0">
              <a:latin typeface="Love Ya Like A Sister" charset="0"/>
            </a:endParaRPr>
          </a:p>
        </p:txBody>
      </p:sp>
      <p:sp>
        <p:nvSpPr>
          <p:cNvPr id="16" name="Horizontal Scroll 15"/>
          <p:cNvSpPr/>
          <p:nvPr/>
        </p:nvSpPr>
        <p:spPr>
          <a:xfrm>
            <a:off x="4352925" y="3562350"/>
            <a:ext cx="1143000" cy="476250"/>
          </a:xfrm>
          <a:prstGeom prst="horizontalScroll">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200" b="1" dirty="0" err="1" smtClean="0">
                <a:latin typeface="Love Ya Like A Sister" charset="0"/>
              </a:rPr>
              <a:t>Etika</a:t>
            </a:r>
            <a:r>
              <a:rPr lang="en-US" sz="1200" b="1" dirty="0" smtClean="0">
                <a:latin typeface="Love Ya Like A Sister" charset="0"/>
              </a:rPr>
              <a:t> </a:t>
            </a:r>
            <a:r>
              <a:rPr lang="en-US" sz="1200" b="1" dirty="0" err="1" smtClean="0">
                <a:latin typeface="Love Ya Like A Sister" charset="0"/>
              </a:rPr>
              <a:t>lingkungan</a:t>
            </a:r>
            <a:endParaRPr lang="en-US" sz="1200" b="1" dirty="0">
              <a:latin typeface="Love Ya Like A Sister" charset="0"/>
            </a:endParaRPr>
          </a:p>
        </p:txBody>
      </p:sp>
      <p:sp>
        <p:nvSpPr>
          <p:cNvPr id="17" name="Notched Right Arrow 16">
            <a:hlinkClick r:id="" action="ppaction://hlinkshowjump?jump=nextslide"/>
          </p:cNvPr>
          <p:cNvSpPr/>
          <p:nvPr/>
        </p:nvSpPr>
        <p:spPr>
          <a:xfrm>
            <a:off x="7696200" y="4400550"/>
            <a:ext cx="978408" cy="484632"/>
          </a:xfrm>
          <a:prstGeom prst="notched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t>Next</a:t>
            </a:r>
            <a:endParaRPr lang="en-US" dirty="0"/>
          </a:p>
        </p:txBody>
      </p:sp>
    </p:spTree>
    <p:extLst>
      <p:ext uri="{BB962C8B-B14F-4D97-AF65-F5344CB8AC3E}">
        <p14:creationId xmlns:p14="http://schemas.microsoft.com/office/powerpoint/2010/main" val="67006994"/>
      </p:ext>
    </p:extLst>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738"/>
        <p:cNvGrpSpPr/>
        <p:nvPr/>
      </p:nvGrpSpPr>
      <p:grpSpPr>
        <a:xfrm>
          <a:off x="0" y="0"/>
          <a:ext cx="0" cy="0"/>
          <a:chOff x="0" y="0"/>
          <a:chExt cx="0" cy="0"/>
        </a:xfrm>
      </p:grpSpPr>
      <p:sp>
        <p:nvSpPr>
          <p:cNvPr id="2739" name="Google Shape;2739;p61"/>
          <p:cNvSpPr txBox="1">
            <a:spLocks noGrp="1"/>
          </p:cNvSpPr>
          <p:nvPr>
            <p:ph type="title"/>
          </p:nvPr>
        </p:nvSpPr>
        <p:spPr>
          <a:xfrm>
            <a:off x="2181516" y="1432499"/>
            <a:ext cx="4143084" cy="1310719"/>
          </a:xfrm>
          <a:prstGeom prst="rect">
            <a:avLst/>
          </a:prstGeom>
        </p:spPr>
        <p:txBody>
          <a:bodyPr spcFirstLastPara="1" wrap="square" lIns="91425" tIns="91425" rIns="91425" bIns="91425" anchor="b" anchorCtr="0">
            <a:noAutofit/>
          </a:bodyPr>
          <a:lstStyle/>
          <a:p>
            <a:pPr lvl="0"/>
            <a:r>
              <a:rPr lang="it-IT" sz="2000" b="0" dirty="0"/>
              <a:t>Urgensi Pancasila </a:t>
            </a:r>
            <a:r>
              <a:rPr lang="it-IT" sz="2000" b="0" dirty="0" smtClean="0"/>
              <a:t>sebagai</a:t>
            </a:r>
            <a:br>
              <a:rPr lang="it-IT" sz="2000" b="0" dirty="0" smtClean="0"/>
            </a:br>
            <a:r>
              <a:rPr lang="it-IT" sz="2000" b="0" dirty="0" smtClean="0"/>
              <a:t> </a:t>
            </a:r>
            <a:r>
              <a:rPr lang="it-IT" sz="2000" b="0" dirty="0"/>
              <a:t>Sistem Etika</a:t>
            </a:r>
            <a:br>
              <a:rPr lang="it-IT" sz="2000" b="0" dirty="0"/>
            </a:br>
            <a:endParaRPr sz="2000" b="0" dirty="0"/>
          </a:p>
        </p:txBody>
      </p:sp>
      <p:grpSp>
        <p:nvGrpSpPr>
          <p:cNvPr id="2740" name="Google Shape;2740;p61"/>
          <p:cNvGrpSpPr/>
          <p:nvPr/>
        </p:nvGrpSpPr>
        <p:grpSpPr>
          <a:xfrm>
            <a:off x="1445276" y="2031564"/>
            <a:ext cx="1697999" cy="2775229"/>
            <a:chOff x="691716" y="2037977"/>
            <a:chExt cx="1697999" cy="2775229"/>
          </a:xfrm>
        </p:grpSpPr>
        <p:sp>
          <p:nvSpPr>
            <p:cNvPr id="2741" name="Google Shape;2741;p61"/>
            <p:cNvSpPr/>
            <p:nvPr/>
          </p:nvSpPr>
          <p:spPr>
            <a:xfrm>
              <a:off x="1908158" y="2439603"/>
              <a:ext cx="481558" cy="837401"/>
            </a:xfrm>
            <a:custGeom>
              <a:avLst/>
              <a:gdLst/>
              <a:ahLst/>
              <a:cxnLst/>
              <a:rect l="l" t="t" r="r" b="b"/>
              <a:pathLst>
                <a:path w="14200" h="24693" extrusionOk="0">
                  <a:moveTo>
                    <a:pt x="5712" y="0"/>
                  </a:moveTo>
                  <a:cubicBezTo>
                    <a:pt x="5712" y="1"/>
                    <a:pt x="9107" y="14586"/>
                    <a:pt x="1" y="18752"/>
                  </a:cubicBezTo>
                  <a:lnTo>
                    <a:pt x="3705" y="24693"/>
                  </a:lnTo>
                  <a:cubicBezTo>
                    <a:pt x="3705" y="24693"/>
                    <a:pt x="14200" y="14815"/>
                    <a:pt x="10805" y="1234"/>
                  </a:cubicBezTo>
                  <a:lnTo>
                    <a:pt x="5712"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42" name="Google Shape;2742;p61"/>
            <p:cNvGrpSpPr/>
            <p:nvPr/>
          </p:nvGrpSpPr>
          <p:grpSpPr>
            <a:xfrm>
              <a:off x="691716" y="2037977"/>
              <a:ext cx="1593379" cy="2775229"/>
              <a:chOff x="4903625" y="2671075"/>
              <a:chExt cx="1174625" cy="2045875"/>
            </a:xfrm>
          </p:grpSpPr>
          <p:sp>
            <p:nvSpPr>
              <p:cNvPr id="2743" name="Google Shape;2743;p61"/>
              <p:cNvSpPr/>
              <p:nvPr/>
            </p:nvSpPr>
            <p:spPr>
              <a:xfrm>
                <a:off x="5916350" y="2812200"/>
                <a:ext cx="44700" cy="40150"/>
              </a:xfrm>
              <a:custGeom>
                <a:avLst/>
                <a:gdLst/>
                <a:ahLst/>
                <a:cxnLst/>
                <a:rect l="l" t="t" r="r" b="b"/>
                <a:pathLst>
                  <a:path w="1788" h="1606" extrusionOk="0">
                    <a:moveTo>
                      <a:pt x="1304" y="1"/>
                    </a:moveTo>
                    <a:lnTo>
                      <a:pt x="1" y="721"/>
                    </a:lnTo>
                    <a:lnTo>
                      <a:pt x="487" y="1605"/>
                    </a:lnTo>
                    <a:lnTo>
                      <a:pt x="1787" y="967"/>
                    </a:lnTo>
                    <a:lnTo>
                      <a:pt x="1304"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4" name="Google Shape;2744;p61"/>
              <p:cNvSpPr/>
              <p:nvPr/>
            </p:nvSpPr>
            <p:spPr>
              <a:xfrm>
                <a:off x="5846500" y="2693750"/>
                <a:ext cx="120100" cy="136650"/>
              </a:xfrm>
              <a:custGeom>
                <a:avLst/>
                <a:gdLst/>
                <a:ahLst/>
                <a:cxnLst/>
                <a:rect l="l" t="t" r="r" b="b"/>
                <a:pathLst>
                  <a:path w="4804" h="5466" extrusionOk="0">
                    <a:moveTo>
                      <a:pt x="116" y="0"/>
                    </a:moveTo>
                    <a:cubicBezTo>
                      <a:pt x="78" y="0"/>
                      <a:pt x="39" y="1"/>
                      <a:pt x="1" y="1"/>
                    </a:cubicBezTo>
                    <a:cubicBezTo>
                      <a:pt x="343" y="538"/>
                      <a:pt x="457" y="1190"/>
                      <a:pt x="513" y="1825"/>
                    </a:cubicBezTo>
                    <a:cubicBezTo>
                      <a:pt x="570" y="2460"/>
                      <a:pt x="576" y="3105"/>
                      <a:pt x="734" y="3722"/>
                    </a:cubicBezTo>
                    <a:cubicBezTo>
                      <a:pt x="892" y="4341"/>
                      <a:pt x="1226" y="4945"/>
                      <a:pt x="1781" y="5262"/>
                    </a:cubicBezTo>
                    <a:cubicBezTo>
                      <a:pt x="2023" y="5400"/>
                      <a:pt x="2319" y="5465"/>
                      <a:pt x="2625" y="5465"/>
                    </a:cubicBezTo>
                    <a:cubicBezTo>
                      <a:pt x="3194" y="5465"/>
                      <a:pt x="3794" y="5239"/>
                      <a:pt x="4122" y="4837"/>
                    </a:cubicBezTo>
                    <a:cubicBezTo>
                      <a:pt x="4804" y="3770"/>
                      <a:pt x="4219" y="2359"/>
                      <a:pt x="3399" y="1394"/>
                    </a:cubicBezTo>
                    <a:cubicBezTo>
                      <a:pt x="2604" y="460"/>
                      <a:pt x="1346" y="0"/>
                      <a:pt x="116"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5" name="Google Shape;2745;p61"/>
              <p:cNvSpPr/>
              <p:nvPr/>
            </p:nvSpPr>
            <p:spPr>
              <a:xfrm>
                <a:off x="5956725" y="2837575"/>
                <a:ext cx="109475" cy="176825"/>
              </a:xfrm>
              <a:custGeom>
                <a:avLst/>
                <a:gdLst/>
                <a:ahLst/>
                <a:cxnLst/>
                <a:rect l="l" t="t" r="r" b="b"/>
                <a:pathLst>
                  <a:path w="4379" h="7073" extrusionOk="0">
                    <a:moveTo>
                      <a:pt x="1268" y="0"/>
                    </a:moveTo>
                    <a:cubicBezTo>
                      <a:pt x="995" y="0"/>
                      <a:pt x="1079" y="4292"/>
                      <a:pt x="1079" y="4292"/>
                    </a:cubicBezTo>
                    <a:cubicBezTo>
                      <a:pt x="1079" y="4292"/>
                      <a:pt x="127" y="2806"/>
                      <a:pt x="13" y="2806"/>
                    </a:cubicBezTo>
                    <a:cubicBezTo>
                      <a:pt x="4" y="2806"/>
                      <a:pt x="0" y="2815"/>
                      <a:pt x="2" y="2835"/>
                    </a:cubicBezTo>
                    <a:cubicBezTo>
                      <a:pt x="43" y="3188"/>
                      <a:pt x="1087" y="6045"/>
                      <a:pt x="1087" y="6045"/>
                    </a:cubicBezTo>
                    <a:lnTo>
                      <a:pt x="3862" y="7073"/>
                    </a:lnTo>
                    <a:cubicBezTo>
                      <a:pt x="3638" y="5489"/>
                      <a:pt x="4061" y="3497"/>
                      <a:pt x="4327" y="2420"/>
                    </a:cubicBezTo>
                    <a:cubicBezTo>
                      <a:pt x="4379" y="2211"/>
                      <a:pt x="4372" y="2127"/>
                      <a:pt x="4328" y="2127"/>
                    </a:cubicBezTo>
                    <a:cubicBezTo>
                      <a:pt x="4144" y="2127"/>
                      <a:pt x="3311" y="3573"/>
                      <a:pt x="3311" y="3573"/>
                    </a:cubicBezTo>
                    <a:cubicBezTo>
                      <a:pt x="3311" y="3573"/>
                      <a:pt x="3862" y="1707"/>
                      <a:pt x="3884" y="586"/>
                    </a:cubicBezTo>
                    <a:cubicBezTo>
                      <a:pt x="3887" y="447"/>
                      <a:pt x="3867" y="386"/>
                      <a:pt x="3832" y="386"/>
                    </a:cubicBezTo>
                    <a:cubicBezTo>
                      <a:pt x="3579" y="386"/>
                      <a:pt x="2505" y="3403"/>
                      <a:pt x="2505" y="3403"/>
                    </a:cubicBezTo>
                    <a:cubicBezTo>
                      <a:pt x="2505" y="3403"/>
                      <a:pt x="2681" y="1124"/>
                      <a:pt x="2748" y="194"/>
                    </a:cubicBezTo>
                    <a:cubicBezTo>
                      <a:pt x="2755" y="94"/>
                      <a:pt x="2748" y="49"/>
                      <a:pt x="2730" y="49"/>
                    </a:cubicBezTo>
                    <a:cubicBezTo>
                      <a:pt x="2580" y="49"/>
                      <a:pt x="1671" y="3115"/>
                      <a:pt x="1671" y="3115"/>
                    </a:cubicBezTo>
                    <a:cubicBezTo>
                      <a:pt x="1671" y="3115"/>
                      <a:pt x="1649" y="574"/>
                      <a:pt x="1318" y="42"/>
                    </a:cubicBezTo>
                    <a:cubicBezTo>
                      <a:pt x="1300" y="14"/>
                      <a:pt x="1284" y="0"/>
                      <a:pt x="1268"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6" name="Google Shape;2746;p61"/>
              <p:cNvSpPr/>
              <p:nvPr/>
            </p:nvSpPr>
            <p:spPr>
              <a:xfrm>
                <a:off x="5687683" y="3878917"/>
                <a:ext cx="202975" cy="665500"/>
              </a:xfrm>
              <a:custGeom>
                <a:avLst/>
                <a:gdLst/>
                <a:ahLst/>
                <a:cxnLst/>
                <a:rect l="l" t="t" r="r" b="b"/>
                <a:pathLst>
                  <a:path w="8119" h="26620" extrusionOk="0">
                    <a:moveTo>
                      <a:pt x="8119" y="0"/>
                    </a:moveTo>
                    <a:lnTo>
                      <a:pt x="1" y="1472"/>
                    </a:lnTo>
                    <a:lnTo>
                      <a:pt x="1699" y="26619"/>
                    </a:lnTo>
                    <a:lnTo>
                      <a:pt x="5286" y="26619"/>
                    </a:lnTo>
                    <a:cubicBezTo>
                      <a:pt x="5286" y="26619"/>
                      <a:pt x="7929" y="755"/>
                      <a:pt x="8119"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7" name="Google Shape;2747;p61"/>
              <p:cNvSpPr/>
              <p:nvPr/>
            </p:nvSpPr>
            <p:spPr>
              <a:xfrm>
                <a:off x="5119550" y="3517550"/>
                <a:ext cx="455175" cy="400925"/>
              </a:xfrm>
              <a:custGeom>
                <a:avLst/>
                <a:gdLst/>
                <a:ahLst/>
                <a:cxnLst/>
                <a:rect l="l" t="t" r="r" b="b"/>
                <a:pathLst>
                  <a:path w="18207" h="16037" extrusionOk="0">
                    <a:moveTo>
                      <a:pt x="16790" y="0"/>
                    </a:moveTo>
                    <a:cubicBezTo>
                      <a:pt x="16790" y="0"/>
                      <a:pt x="11715" y="10650"/>
                      <a:pt x="7969" y="10842"/>
                    </a:cubicBezTo>
                    <a:cubicBezTo>
                      <a:pt x="7717" y="10856"/>
                      <a:pt x="7465" y="10862"/>
                      <a:pt x="7215" y="10862"/>
                    </a:cubicBezTo>
                    <a:cubicBezTo>
                      <a:pt x="3754" y="10862"/>
                      <a:pt x="618" y="9696"/>
                      <a:pt x="618" y="9696"/>
                    </a:cubicBezTo>
                    <a:lnTo>
                      <a:pt x="0" y="14952"/>
                    </a:lnTo>
                    <a:cubicBezTo>
                      <a:pt x="0" y="14952"/>
                      <a:pt x="4933" y="16036"/>
                      <a:pt x="8762" y="16036"/>
                    </a:cubicBezTo>
                    <a:cubicBezTo>
                      <a:pt x="10158" y="16036"/>
                      <a:pt x="11408" y="15892"/>
                      <a:pt x="12218" y="15498"/>
                    </a:cubicBezTo>
                    <a:cubicBezTo>
                      <a:pt x="15245" y="14023"/>
                      <a:pt x="18206" y="10842"/>
                      <a:pt x="18206" y="10842"/>
                    </a:cubicBezTo>
                    <a:lnTo>
                      <a:pt x="17101" y="716"/>
                    </a:lnTo>
                    <a:lnTo>
                      <a:pt x="16790"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8" name="Google Shape;2748;p61"/>
              <p:cNvSpPr/>
              <p:nvPr/>
            </p:nvSpPr>
            <p:spPr>
              <a:xfrm>
                <a:off x="5372150" y="3435925"/>
                <a:ext cx="671350" cy="844550"/>
              </a:xfrm>
              <a:custGeom>
                <a:avLst/>
                <a:gdLst/>
                <a:ahLst/>
                <a:cxnLst/>
                <a:rect l="l" t="t" r="r" b="b"/>
                <a:pathLst>
                  <a:path w="26854" h="33782" extrusionOk="0">
                    <a:moveTo>
                      <a:pt x="17130" y="1"/>
                    </a:moveTo>
                    <a:lnTo>
                      <a:pt x="6686" y="3265"/>
                    </a:lnTo>
                    <a:cubicBezTo>
                      <a:pt x="6686" y="3265"/>
                      <a:pt x="5555" y="14124"/>
                      <a:pt x="4784" y="15821"/>
                    </a:cubicBezTo>
                    <a:cubicBezTo>
                      <a:pt x="4013" y="17519"/>
                      <a:pt x="1" y="31718"/>
                      <a:pt x="1" y="31718"/>
                    </a:cubicBezTo>
                    <a:cubicBezTo>
                      <a:pt x="1" y="31718"/>
                      <a:pt x="7223" y="33782"/>
                      <a:pt x="12354" y="33782"/>
                    </a:cubicBezTo>
                    <a:cubicBezTo>
                      <a:pt x="12836" y="33782"/>
                      <a:pt x="13299" y="33764"/>
                      <a:pt x="13736" y="33724"/>
                    </a:cubicBezTo>
                    <a:cubicBezTo>
                      <a:pt x="18830" y="33262"/>
                      <a:pt x="26854" y="30946"/>
                      <a:pt x="26854" y="30946"/>
                    </a:cubicBezTo>
                    <a:lnTo>
                      <a:pt x="20834" y="5943"/>
                    </a:lnTo>
                    <a:lnTo>
                      <a:pt x="17130"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9" name="Google Shape;2749;p61"/>
              <p:cNvSpPr/>
              <p:nvPr/>
            </p:nvSpPr>
            <p:spPr>
              <a:xfrm>
                <a:off x="5562050" y="2884875"/>
                <a:ext cx="346250" cy="610050"/>
              </a:xfrm>
              <a:custGeom>
                <a:avLst/>
                <a:gdLst/>
                <a:ahLst/>
                <a:cxnLst/>
                <a:rect l="l" t="t" r="r" b="b"/>
                <a:pathLst>
                  <a:path w="13850" h="24402" extrusionOk="0">
                    <a:moveTo>
                      <a:pt x="7715" y="0"/>
                    </a:moveTo>
                    <a:lnTo>
                      <a:pt x="1" y="15707"/>
                    </a:lnTo>
                    <a:lnTo>
                      <a:pt x="1684" y="24402"/>
                    </a:lnTo>
                    <a:lnTo>
                      <a:pt x="6678" y="24402"/>
                    </a:lnTo>
                    <a:lnTo>
                      <a:pt x="6678" y="20476"/>
                    </a:lnTo>
                    <a:cubicBezTo>
                      <a:pt x="6678" y="20476"/>
                      <a:pt x="12613" y="18797"/>
                      <a:pt x="13325" y="15006"/>
                    </a:cubicBezTo>
                    <a:cubicBezTo>
                      <a:pt x="13849" y="12201"/>
                      <a:pt x="11926" y="11080"/>
                      <a:pt x="11926" y="11080"/>
                    </a:cubicBezTo>
                    <a:cubicBezTo>
                      <a:pt x="11926" y="11080"/>
                      <a:pt x="11912" y="11171"/>
                      <a:pt x="11898" y="11171"/>
                    </a:cubicBezTo>
                    <a:cubicBezTo>
                      <a:pt x="11864" y="11171"/>
                      <a:pt x="11824" y="10696"/>
                      <a:pt x="11921" y="7572"/>
                    </a:cubicBezTo>
                    <a:cubicBezTo>
                      <a:pt x="12061" y="3086"/>
                      <a:pt x="7715" y="0"/>
                      <a:pt x="771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0" name="Google Shape;2750;p61"/>
              <p:cNvSpPr/>
              <p:nvPr/>
            </p:nvSpPr>
            <p:spPr>
              <a:xfrm>
                <a:off x="5252450" y="2780675"/>
                <a:ext cx="627775" cy="666450"/>
              </a:xfrm>
              <a:custGeom>
                <a:avLst/>
                <a:gdLst/>
                <a:ahLst/>
                <a:cxnLst/>
                <a:rect l="l" t="t" r="r" b="b"/>
                <a:pathLst>
                  <a:path w="25111" h="26658" extrusionOk="0">
                    <a:moveTo>
                      <a:pt x="14135" y="0"/>
                    </a:moveTo>
                    <a:cubicBezTo>
                      <a:pt x="13854" y="0"/>
                      <a:pt x="13572" y="11"/>
                      <a:pt x="13291" y="32"/>
                    </a:cubicBezTo>
                    <a:cubicBezTo>
                      <a:pt x="9996" y="279"/>
                      <a:pt x="6815" y="1991"/>
                      <a:pt x="4657" y="4681"/>
                    </a:cubicBezTo>
                    <a:lnTo>
                      <a:pt x="3629" y="4818"/>
                    </a:lnTo>
                    <a:cubicBezTo>
                      <a:pt x="1932" y="5701"/>
                      <a:pt x="856" y="7613"/>
                      <a:pt x="428" y="9586"/>
                    </a:cubicBezTo>
                    <a:cubicBezTo>
                      <a:pt x="0" y="11559"/>
                      <a:pt x="130" y="13618"/>
                      <a:pt x="275" y="15638"/>
                    </a:cubicBezTo>
                    <a:cubicBezTo>
                      <a:pt x="439" y="17942"/>
                      <a:pt x="657" y="20361"/>
                      <a:pt x="1864" y="22274"/>
                    </a:cubicBezTo>
                    <a:cubicBezTo>
                      <a:pt x="3700" y="25178"/>
                      <a:pt x="7255" y="26093"/>
                      <a:pt x="10500" y="26484"/>
                    </a:cubicBezTo>
                    <a:cubicBezTo>
                      <a:pt x="11306" y="26580"/>
                      <a:pt x="12123" y="26658"/>
                      <a:pt x="12935" y="26658"/>
                    </a:cubicBezTo>
                    <a:cubicBezTo>
                      <a:pt x="13844" y="26658"/>
                      <a:pt x="14746" y="26560"/>
                      <a:pt x="15618" y="26284"/>
                    </a:cubicBezTo>
                    <a:cubicBezTo>
                      <a:pt x="17265" y="25761"/>
                      <a:pt x="18798" y="24475"/>
                      <a:pt x="19252" y="22695"/>
                    </a:cubicBezTo>
                    <a:cubicBezTo>
                      <a:pt x="19882" y="20219"/>
                      <a:pt x="18338" y="17626"/>
                      <a:pt x="18684" y="15087"/>
                    </a:cubicBezTo>
                    <a:cubicBezTo>
                      <a:pt x="18754" y="14578"/>
                      <a:pt x="18912" y="14058"/>
                      <a:pt x="19264" y="13707"/>
                    </a:cubicBezTo>
                    <a:cubicBezTo>
                      <a:pt x="19475" y="13497"/>
                      <a:pt x="19770" y="13369"/>
                      <a:pt x="20054" y="13369"/>
                    </a:cubicBezTo>
                    <a:cubicBezTo>
                      <a:pt x="20242" y="13369"/>
                      <a:pt x="20424" y="13425"/>
                      <a:pt x="20576" y="13548"/>
                    </a:cubicBezTo>
                    <a:cubicBezTo>
                      <a:pt x="21077" y="13950"/>
                      <a:pt x="21069" y="14881"/>
                      <a:pt x="21636" y="15166"/>
                    </a:cubicBezTo>
                    <a:cubicBezTo>
                      <a:pt x="21730" y="15213"/>
                      <a:pt x="21827" y="15235"/>
                      <a:pt x="21924" y="15235"/>
                    </a:cubicBezTo>
                    <a:cubicBezTo>
                      <a:pt x="22339" y="15235"/>
                      <a:pt x="22752" y="14844"/>
                      <a:pt x="22911" y="14399"/>
                    </a:cubicBezTo>
                    <a:cubicBezTo>
                      <a:pt x="23108" y="13851"/>
                      <a:pt x="23060" y="13241"/>
                      <a:pt x="23153" y="12661"/>
                    </a:cubicBezTo>
                    <a:cubicBezTo>
                      <a:pt x="23376" y="11263"/>
                      <a:pt x="24389" y="10140"/>
                      <a:pt x="24681" y="8758"/>
                    </a:cubicBezTo>
                    <a:cubicBezTo>
                      <a:pt x="25111" y="6735"/>
                      <a:pt x="23895" y="4713"/>
                      <a:pt x="22444" y="3345"/>
                    </a:cubicBezTo>
                    <a:cubicBezTo>
                      <a:pt x="20170" y="1203"/>
                      <a:pt x="17155" y="0"/>
                      <a:pt x="1413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1" name="Google Shape;2751;p61"/>
              <p:cNvSpPr/>
              <p:nvPr/>
            </p:nvSpPr>
            <p:spPr>
              <a:xfrm>
                <a:off x="5571600" y="3447075"/>
                <a:ext cx="238850" cy="220100"/>
              </a:xfrm>
              <a:custGeom>
                <a:avLst/>
                <a:gdLst/>
                <a:ahLst/>
                <a:cxnLst/>
                <a:rect l="l" t="t" r="r" b="b"/>
                <a:pathLst>
                  <a:path w="9554" h="8804" extrusionOk="0">
                    <a:moveTo>
                      <a:pt x="7723" y="1"/>
                    </a:moveTo>
                    <a:lnTo>
                      <a:pt x="124" y="2376"/>
                    </a:lnTo>
                    <a:cubicBezTo>
                      <a:pt x="124" y="2376"/>
                      <a:pt x="1" y="8608"/>
                      <a:pt x="2422" y="8794"/>
                    </a:cubicBezTo>
                    <a:cubicBezTo>
                      <a:pt x="2505" y="8801"/>
                      <a:pt x="2591" y="8804"/>
                      <a:pt x="2680" y="8804"/>
                    </a:cubicBezTo>
                    <a:cubicBezTo>
                      <a:pt x="4218" y="8804"/>
                      <a:pt x="6554" y="7883"/>
                      <a:pt x="8123" y="7173"/>
                    </a:cubicBezTo>
                    <a:cubicBezTo>
                      <a:pt x="9079" y="6742"/>
                      <a:pt x="9553" y="5657"/>
                      <a:pt x="9229" y="4659"/>
                    </a:cubicBezTo>
                    <a:lnTo>
                      <a:pt x="7723" y="1"/>
                    </a:ln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2" name="Google Shape;2752;p61"/>
              <p:cNvSpPr/>
              <p:nvPr/>
            </p:nvSpPr>
            <p:spPr>
              <a:xfrm>
                <a:off x="5056725" y="3026150"/>
                <a:ext cx="475525" cy="733800"/>
              </a:xfrm>
              <a:custGeom>
                <a:avLst/>
                <a:gdLst/>
                <a:ahLst/>
                <a:cxnLst/>
                <a:rect l="l" t="t" r="r" b="b"/>
                <a:pathLst>
                  <a:path w="19021" h="29352" extrusionOk="0">
                    <a:moveTo>
                      <a:pt x="12474" y="0"/>
                    </a:moveTo>
                    <a:cubicBezTo>
                      <a:pt x="11619" y="0"/>
                      <a:pt x="10789" y="366"/>
                      <a:pt x="10117" y="896"/>
                    </a:cubicBezTo>
                    <a:cubicBezTo>
                      <a:pt x="8556" y="2124"/>
                      <a:pt x="7819" y="4154"/>
                      <a:pt x="7634" y="6133"/>
                    </a:cubicBezTo>
                    <a:cubicBezTo>
                      <a:pt x="7449" y="8110"/>
                      <a:pt x="7740" y="10096"/>
                      <a:pt x="7852" y="12079"/>
                    </a:cubicBezTo>
                    <a:cubicBezTo>
                      <a:pt x="7964" y="14063"/>
                      <a:pt x="7879" y="16126"/>
                      <a:pt x="7006" y="17910"/>
                    </a:cubicBezTo>
                    <a:cubicBezTo>
                      <a:pt x="6164" y="19630"/>
                      <a:pt x="4437" y="21027"/>
                      <a:pt x="2540" y="21027"/>
                    </a:cubicBezTo>
                    <a:cubicBezTo>
                      <a:pt x="2467" y="21027"/>
                      <a:pt x="2395" y="21025"/>
                      <a:pt x="2323" y="21021"/>
                    </a:cubicBezTo>
                    <a:cubicBezTo>
                      <a:pt x="2027" y="21004"/>
                      <a:pt x="1713" y="20960"/>
                      <a:pt x="1413" y="20960"/>
                    </a:cubicBezTo>
                    <a:cubicBezTo>
                      <a:pt x="1072" y="20960"/>
                      <a:pt x="751" y="21016"/>
                      <a:pt x="497" y="21235"/>
                    </a:cubicBezTo>
                    <a:cubicBezTo>
                      <a:pt x="1" y="21662"/>
                      <a:pt x="84" y="22470"/>
                      <a:pt x="394" y="23047"/>
                    </a:cubicBezTo>
                    <a:cubicBezTo>
                      <a:pt x="938" y="24062"/>
                      <a:pt x="2071" y="24727"/>
                      <a:pt x="3220" y="24727"/>
                    </a:cubicBezTo>
                    <a:cubicBezTo>
                      <a:pt x="3292" y="24727"/>
                      <a:pt x="3363" y="24724"/>
                      <a:pt x="3435" y="24719"/>
                    </a:cubicBezTo>
                    <a:lnTo>
                      <a:pt x="3435" y="24719"/>
                    </a:lnTo>
                    <a:cubicBezTo>
                      <a:pt x="2736" y="24801"/>
                      <a:pt x="2221" y="25513"/>
                      <a:pt x="2217" y="26217"/>
                    </a:cubicBezTo>
                    <a:cubicBezTo>
                      <a:pt x="2212" y="26921"/>
                      <a:pt x="2630" y="27577"/>
                      <a:pt x="3180" y="28016"/>
                    </a:cubicBezTo>
                    <a:cubicBezTo>
                      <a:pt x="3180" y="28016"/>
                      <a:pt x="5177" y="29352"/>
                      <a:pt x="7845" y="29352"/>
                    </a:cubicBezTo>
                    <a:cubicBezTo>
                      <a:pt x="9507" y="29352"/>
                      <a:pt x="11429" y="28833"/>
                      <a:pt x="13290" y="27149"/>
                    </a:cubicBezTo>
                    <a:cubicBezTo>
                      <a:pt x="15549" y="25106"/>
                      <a:pt x="16548" y="22586"/>
                      <a:pt x="17749" y="19786"/>
                    </a:cubicBezTo>
                    <a:cubicBezTo>
                      <a:pt x="18814" y="17303"/>
                      <a:pt x="19021" y="14528"/>
                      <a:pt x="18864" y="11830"/>
                    </a:cubicBezTo>
                    <a:cubicBezTo>
                      <a:pt x="18647" y="8055"/>
                      <a:pt x="17616" y="4100"/>
                      <a:pt x="14859" y="1510"/>
                    </a:cubicBezTo>
                    <a:lnTo>
                      <a:pt x="14859" y="1510"/>
                    </a:lnTo>
                    <a:lnTo>
                      <a:pt x="15894" y="1686"/>
                    </a:lnTo>
                    <a:cubicBezTo>
                      <a:pt x="14930" y="845"/>
                      <a:pt x="13817" y="26"/>
                      <a:pt x="12540" y="1"/>
                    </a:cubicBezTo>
                    <a:cubicBezTo>
                      <a:pt x="12518" y="0"/>
                      <a:pt x="12496" y="0"/>
                      <a:pt x="124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3" name="Google Shape;2753;p61"/>
              <p:cNvSpPr/>
              <p:nvPr/>
            </p:nvSpPr>
            <p:spPr>
              <a:xfrm>
                <a:off x="5132000" y="3020775"/>
                <a:ext cx="235850" cy="494225"/>
              </a:xfrm>
              <a:custGeom>
                <a:avLst/>
                <a:gdLst/>
                <a:ahLst/>
                <a:cxnLst/>
                <a:rect l="l" t="t" r="r" b="b"/>
                <a:pathLst>
                  <a:path w="9434" h="19769" extrusionOk="0">
                    <a:moveTo>
                      <a:pt x="9300" y="0"/>
                    </a:moveTo>
                    <a:cubicBezTo>
                      <a:pt x="9291" y="0"/>
                      <a:pt x="9281" y="2"/>
                      <a:pt x="9271" y="4"/>
                    </a:cubicBezTo>
                    <a:cubicBezTo>
                      <a:pt x="0" y="2278"/>
                      <a:pt x="9027" y="16765"/>
                      <a:pt x="1575" y="19437"/>
                    </a:cubicBezTo>
                    <a:cubicBezTo>
                      <a:pt x="1392" y="19502"/>
                      <a:pt x="1442" y="19769"/>
                      <a:pt x="1610" y="19769"/>
                    </a:cubicBezTo>
                    <a:cubicBezTo>
                      <a:pt x="1627" y="19769"/>
                      <a:pt x="1644" y="19766"/>
                      <a:pt x="1663" y="19761"/>
                    </a:cubicBezTo>
                    <a:cubicBezTo>
                      <a:pt x="4183" y="19015"/>
                      <a:pt x="4789" y="16568"/>
                      <a:pt x="4950" y="14166"/>
                    </a:cubicBezTo>
                    <a:cubicBezTo>
                      <a:pt x="5281" y="9267"/>
                      <a:pt x="3289" y="2442"/>
                      <a:pt x="9325" y="196"/>
                    </a:cubicBezTo>
                    <a:cubicBezTo>
                      <a:pt x="9433" y="155"/>
                      <a:pt x="9405" y="0"/>
                      <a:pt x="9300"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4" name="Google Shape;2754;p61"/>
              <p:cNvSpPr/>
              <p:nvPr/>
            </p:nvSpPr>
            <p:spPr>
              <a:xfrm>
                <a:off x="5225250" y="3018275"/>
                <a:ext cx="183125" cy="660375"/>
              </a:xfrm>
              <a:custGeom>
                <a:avLst/>
                <a:gdLst/>
                <a:ahLst/>
                <a:cxnLst/>
                <a:rect l="l" t="t" r="r" b="b"/>
                <a:pathLst>
                  <a:path w="7325" h="26415" extrusionOk="0">
                    <a:moveTo>
                      <a:pt x="7230" y="0"/>
                    </a:moveTo>
                    <a:cubicBezTo>
                      <a:pt x="7220" y="0"/>
                      <a:pt x="7209" y="3"/>
                      <a:pt x="7199" y="9"/>
                    </a:cubicBezTo>
                    <a:cubicBezTo>
                      <a:pt x="4223" y="1810"/>
                      <a:pt x="3261" y="5103"/>
                      <a:pt x="4005" y="8380"/>
                    </a:cubicBezTo>
                    <a:cubicBezTo>
                      <a:pt x="5332" y="14230"/>
                      <a:pt x="7168" y="22964"/>
                      <a:pt x="159" y="26086"/>
                    </a:cubicBezTo>
                    <a:cubicBezTo>
                      <a:pt x="0" y="26157"/>
                      <a:pt x="87" y="26415"/>
                      <a:pt x="239" y="26415"/>
                    </a:cubicBezTo>
                    <a:cubicBezTo>
                      <a:pt x="257" y="26415"/>
                      <a:pt x="275" y="26411"/>
                      <a:pt x="294" y="26404"/>
                    </a:cubicBezTo>
                    <a:cubicBezTo>
                      <a:pt x="4190" y="24891"/>
                      <a:pt x="5513" y="20729"/>
                      <a:pt x="5714" y="16850"/>
                    </a:cubicBezTo>
                    <a:cubicBezTo>
                      <a:pt x="5842" y="14351"/>
                      <a:pt x="5401" y="11993"/>
                      <a:pt x="4721" y="9606"/>
                    </a:cubicBezTo>
                    <a:cubicBezTo>
                      <a:pt x="3646" y="5835"/>
                      <a:pt x="4133" y="2696"/>
                      <a:pt x="7278" y="110"/>
                    </a:cubicBezTo>
                    <a:cubicBezTo>
                      <a:pt x="7325" y="71"/>
                      <a:pt x="7282" y="0"/>
                      <a:pt x="7230"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5" name="Google Shape;2755;p61"/>
              <p:cNvSpPr/>
              <p:nvPr/>
            </p:nvSpPr>
            <p:spPr>
              <a:xfrm>
                <a:off x="5401900" y="2834000"/>
                <a:ext cx="327975" cy="193400"/>
              </a:xfrm>
              <a:custGeom>
                <a:avLst/>
                <a:gdLst/>
                <a:ahLst/>
                <a:cxnLst/>
                <a:rect l="l" t="t" r="r" b="b"/>
                <a:pathLst>
                  <a:path w="13119" h="7736" extrusionOk="0">
                    <a:moveTo>
                      <a:pt x="10027" y="1"/>
                    </a:moveTo>
                    <a:cubicBezTo>
                      <a:pt x="5346" y="1"/>
                      <a:pt x="619" y="2544"/>
                      <a:pt x="8" y="7630"/>
                    </a:cubicBezTo>
                    <a:cubicBezTo>
                      <a:pt x="1" y="7697"/>
                      <a:pt x="61" y="7735"/>
                      <a:pt x="119" y="7735"/>
                    </a:cubicBezTo>
                    <a:cubicBezTo>
                      <a:pt x="165" y="7735"/>
                      <a:pt x="210" y="7711"/>
                      <a:pt x="220" y="7659"/>
                    </a:cubicBezTo>
                    <a:cubicBezTo>
                      <a:pt x="1257" y="2261"/>
                      <a:pt x="5805" y="437"/>
                      <a:pt x="10573" y="437"/>
                    </a:cubicBezTo>
                    <a:cubicBezTo>
                      <a:pt x="11370" y="437"/>
                      <a:pt x="12173" y="488"/>
                      <a:pt x="12966" y="581"/>
                    </a:cubicBezTo>
                    <a:cubicBezTo>
                      <a:pt x="12971" y="582"/>
                      <a:pt x="12976" y="582"/>
                      <a:pt x="12981" y="582"/>
                    </a:cubicBezTo>
                    <a:cubicBezTo>
                      <a:pt x="13101" y="582"/>
                      <a:pt x="13118" y="382"/>
                      <a:pt x="12998" y="353"/>
                    </a:cubicBezTo>
                    <a:cubicBezTo>
                      <a:pt x="12037" y="118"/>
                      <a:pt x="11033" y="1"/>
                      <a:pt x="10027"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6" name="Google Shape;2756;p61"/>
              <p:cNvSpPr/>
              <p:nvPr/>
            </p:nvSpPr>
            <p:spPr>
              <a:xfrm>
                <a:off x="5436275" y="3057050"/>
                <a:ext cx="221800" cy="116875"/>
              </a:xfrm>
              <a:custGeom>
                <a:avLst/>
                <a:gdLst/>
                <a:ahLst/>
                <a:cxnLst/>
                <a:rect l="l" t="t" r="r" b="b"/>
                <a:pathLst>
                  <a:path w="8872" h="4675" extrusionOk="0">
                    <a:moveTo>
                      <a:pt x="1064" y="1"/>
                    </a:moveTo>
                    <a:cubicBezTo>
                      <a:pt x="754" y="1"/>
                      <a:pt x="442" y="18"/>
                      <a:pt x="130" y="55"/>
                    </a:cubicBezTo>
                    <a:cubicBezTo>
                      <a:pt x="8" y="70"/>
                      <a:pt x="1" y="252"/>
                      <a:pt x="130" y="252"/>
                    </a:cubicBezTo>
                    <a:cubicBezTo>
                      <a:pt x="145" y="252"/>
                      <a:pt x="159" y="251"/>
                      <a:pt x="174" y="251"/>
                    </a:cubicBezTo>
                    <a:cubicBezTo>
                      <a:pt x="3690" y="251"/>
                      <a:pt x="6643" y="1688"/>
                      <a:pt x="8643" y="4627"/>
                    </a:cubicBezTo>
                    <a:cubicBezTo>
                      <a:pt x="8666" y="4661"/>
                      <a:pt x="8699" y="4675"/>
                      <a:pt x="8730" y="4675"/>
                    </a:cubicBezTo>
                    <a:cubicBezTo>
                      <a:pt x="8802" y="4675"/>
                      <a:pt x="8871" y="4602"/>
                      <a:pt x="8824" y="4521"/>
                    </a:cubicBezTo>
                    <a:cubicBezTo>
                      <a:pt x="7251" y="1807"/>
                      <a:pt x="4206" y="1"/>
                      <a:pt x="1064"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7" name="Google Shape;2757;p61"/>
              <p:cNvSpPr/>
              <p:nvPr/>
            </p:nvSpPr>
            <p:spPr>
              <a:xfrm>
                <a:off x="5663525" y="4639975"/>
                <a:ext cx="17675" cy="10600"/>
              </a:xfrm>
              <a:custGeom>
                <a:avLst/>
                <a:gdLst/>
                <a:ahLst/>
                <a:cxnLst/>
                <a:rect l="l" t="t" r="r" b="b"/>
                <a:pathLst>
                  <a:path w="707" h="424" extrusionOk="0">
                    <a:moveTo>
                      <a:pt x="607" y="0"/>
                    </a:moveTo>
                    <a:cubicBezTo>
                      <a:pt x="586" y="0"/>
                      <a:pt x="565" y="9"/>
                      <a:pt x="550" y="31"/>
                    </a:cubicBezTo>
                    <a:cubicBezTo>
                      <a:pt x="436" y="193"/>
                      <a:pt x="287" y="274"/>
                      <a:pt x="90" y="283"/>
                    </a:cubicBezTo>
                    <a:cubicBezTo>
                      <a:pt x="2" y="287"/>
                      <a:pt x="1" y="423"/>
                      <a:pt x="86" y="423"/>
                    </a:cubicBezTo>
                    <a:cubicBezTo>
                      <a:pt x="87" y="423"/>
                      <a:pt x="89" y="423"/>
                      <a:pt x="90" y="423"/>
                    </a:cubicBezTo>
                    <a:cubicBezTo>
                      <a:pt x="339" y="411"/>
                      <a:pt x="529" y="305"/>
                      <a:pt x="670" y="102"/>
                    </a:cubicBezTo>
                    <a:cubicBezTo>
                      <a:pt x="707" y="50"/>
                      <a:pt x="658" y="0"/>
                      <a:pt x="607"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8" name="Google Shape;2758;p61"/>
              <p:cNvSpPr/>
              <p:nvPr/>
            </p:nvSpPr>
            <p:spPr>
              <a:xfrm>
                <a:off x="5663225" y="4617775"/>
                <a:ext cx="21000" cy="16625"/>
              </a:xfrm>
              <a:custGeom>
                <a:avLst/>
                <a:gdLst/>
                <a:ahLst/>
                <a:cxnLst/>
                <a:rect l="l" t="t" r="r" b="b"/>
                <a:pathLst>
                  <a:path w="840" h="665" extrusionOk="0">
                    <a:moveTo>
                      <a:pt x="742" y="1"/>
                    </a:moveTo>
                    <a:cubicBezTo>
                      <a:pt x="726" y="1"/>
                      <a:pt x="710" y="8"/>
                      <a:pt x="696" y="24"/>
                    </a:cubicBezTo>
                    <a:cubicBezTo>
                      <a:pt x="517" y="228"/>
                      <a:pt x="305" y="401"/>
                      <a:pt x="68" y="534"/>
                    </a:cubicBezTo>
                    <a:cubicBezTo>
                      <a:pt x="1" y="572"/>
                      <a:pt x="41" y="665"/>
                      <a:pt x="103" y="665"/>
                    </a:cubicBezTo>
                    <a:cubicBezTo>
                      <a:pt x="114" y="665"/>
                      <a:pt x="126" y="662"/>
                      <a:pt x="138" y="655"/>
                    </a:cubicBezTo>
                    <a:cubicBezTo>
                      <a:pt x="386" y="516"/>
                      <a:pt x="608" y="336"/>
                      <a:pt x="794" y="123"/>
                    </a:cubicBezTo>
                    <a:cubicBezTo>
                      <a:pt x="840" y="70"/>
                      <a:pt x="793" y="1"/>
                      <a:pt x="742"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9" name="Google Shape;2759;p61"/>
              <p:cNvSpPr/>
              <p:nvPr/>
            </p:nvSpPr>
            <p:spPr>
              <a:xfrm>
                <a:off x="5660425" y="4602450"/>
                <a:ext cx="25150" cy="13725"/>
              </a:xfrm>
              <a:custGeom>
                <a:avLst/>
                <a:gdLst/>
                <a:ahLst/>
                <a:cxnLst/>
                <a:rect l="l" t="t" r="r" b="b"/>
                <a:pathLst>
                  <a:path w="1006" h="549" extrusionOk="0">
                    <a:moveTo>
                      <a:pt x="900" y="1"/>
                    </a:moveTo>
                    <a:cubicBezTo>
                      <a:pt x="889" y="1"/>
                      <a:pt x="877" y="3"/>
                      <a:pt x="866" y="9"/>
                    </a:cubicBezTo>
                    <a:lnTo>
                      <a:pt x="68" y="419"/>
                    </a:lnTo>
                    <a:cubicBezTo>
                      <a:pt x="0" y="455"/>
                      <a:pt x="42" y="549"/>
                      <a:pt x="106" y="549"/>
                    </a:cubicBezTo>
                    <a:cubicBezTo>
                      <a:pt x="117" y="549"/>
                      <a:pt x="128" y="546"/>
                      <a:pt x="140" y="540"/>
                    </a:cubicBezTo>
                    <a:lnTo>
                      <a:pt x="140" y="542"/>
                    </a:lnTo>
                    <a:lnTo>
                      <a:pt x="937" y="130"/>
                    </a:lnTo>
                    <a:cubicBezTo>
                      <a:pt x="1005" y="94"/>
                      <a:pt x="963" y="1"/>
                      <a:pt x="900"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0" name="Google Shape;2760;p61"/>
              <p:cNvSpPr/>
              <p:nvPr/>
            </p:nvSpPr>
            <p:spPr>
              <a:xfrm>
                <a:off x="5681150" y="4583100"/>
                <a:ext cx="38950" cy="23050"/>
              </a:xfrm>
              <a:custGeom>
                <a:avLst/>
                <a:gdLst/>
                <a:ahLst/>
                <a:cxnLst/>
                <a:rect l="l" t="t" r="r" b="b"/>
                <a:pathLst>
                  <a:path w="1558" h="922" extrusionOk="0">
                    <a:moveTo>
                      <a:pt x="932" y="150"/>
                    </a:moveTo>
                    <a:cubicBezTo>
                      <a:pt x="1014" y="150"/>
                      <a:pt x="1095" y="172"/>
                      <a:pt x="1172" y="223"/>
                    </a:cubicBezTo>
                    <a:cubicBezTo>
                      <a:pt x="1370" y="352"/>
                      <a:pt x="1295" y="628"/>
                      <a:pt x="1088" y="698"/>
                    </a:cubicBezTo>
                    <a:cubicBezTo>
                      <a:pt x="975" y="736"/>
                      <a:pt x="857" y="761"/>
                      <a:pt x="738" y="771"/>
                    </a:cubicBezTo>
                    <a:cubicBezTo>
                      <a:pt x="685" y="776"/>
                      <a:pt x="631" y="778"/>
                      <a:pt x="578" y="778"/>
                    </a:cubicBezTo>
                    <a:cubicBezTo>
                      <a:pt x="451" y="778"/>
                      <a:pt x="324" y="765"/>
                      <a:pt x="199" y="739"/>
                    </a:cubicBezTo>
                    <a:lnTo>
                      <a:pt x="199" y="739"/>
                    </a:lnTo>
                    <a:cubicBezTo>
                      <a:pt x="314" y="464"/>
                      <a:pt x="625" y="150"/>
                      <a:pt x="932" y="150"/>
                    </a:cubicBezTo>
                    <a:close/>
                    <a:moveTo>
                      <a:pt x="988" y="0"/>
                    </a:moveTo>
                    <a:cubicBezTo>
                      <a:pt x="614" y="0"/>
                      <a:pt x="188" y="384"/>
                      <a:pt x="57" y="718"/>
                    </a:cubicBezTo>
                    <a:lnTo>
                      <a:pt x="57" y="718"/>
                    </a:lnTo>
                    <a:cubicBezTo>
                      <a:pt x="16" y="735"/>
                      <a:pt x="0" y="792"/>
                      <a:pt x="26" y="826"/>
                    </a:cubicBezTo>
                    <a:lnTo>
                      <a:pt x="26" y="826"/>
                    </a:lnTo>
                    <a:cubicBezTo>
                      <a:pt x="26" y="869"/>
                      <a:pt x="65" y="896"/>
                      <a:pt x="102" y="896"/>
                    </a:cubicBezTo>
                    <a:cubicBezTo>
                      <a:pt x="121" y="896"/>
                      <a:pt x="140" y="889"/>
                      <a:pt x="152" y="871"/>
                    </a:cubicBezTo>
                    <a:lnTo>
                      <a:pt x="152" y="871"/>
                    </a:lnTo>
                    <a:cubicBezTo>
                      <a:pt x="299" y="903"/>
                      <a:pt x="455" y="922"/>
                      <a:pt x="611" y="922"/>
                    </a:cubicBezTo>
                    <a:cubicBezTo>
                      <a:pt x="820" y="922"/>
                      <a:pt x="1028" y="888"/>
                      <a:pt x="1212" y="803"/>
                    </a:cubicBezTo>
                    <a:cubicBezTo>
                      <a:pt x="1440" y="697"/>
                      <a:pt x="1558" y="457"/>
                      <a:pt x="1401" y="230"/>
                    </a:cubicBezTo>
                    <a:cubicBezTo>
                      <a:pt x="1289" y="67"/>
                      <a:pt x="1143" y="0"/>
                      <a:pt x="988"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1" name="Google Shape;2761;p61"/>
              <p:cNvSpPr/>
              <p:nvPr/>
            </p:nvSpPr>
            <p:spPr>
              <a:xfrm>
                <a:off x="5678150" y="4569125"/>
                <a:ext cx="25475" cy="35075"/>
              </a:xfrm>
              <a:custGeom>
                <a:avLst/>
                <a:gdLst/>
                <a:ahLst/>
                <a:cxnLst/>
                <a:rect l="l" t="t" r="r" b="b"/>
                <a:pathLst>
                  <a:path w="1019" h="1403" extrusionOk="0">
                    <a:moveTo>
                      <a:pt x="428" y="1"/>
                    </a:moveTo>
                    <a:cubicBezTo>
                      <a:pt x="268" y="1"/>
                      <a:pt x="105" y="92"/>
                      <a:pt x="26" y="258"/>
                    </a:cubicBezTo>
                    <a:cubicBezTo>
                      <a:pt x="0" y="315"/>
                      <a:pt x="48" y="365"/>
                      <a:pt x="94" y="365"/>
                    </a:cubicBezTo>
                    <a:cubicBezTo>
                      <a:pt x="114" y="365"/>
                      <a:pt x="134" y="355"/>
                      <a:pt x="146" y="330"/>
                    </a:cubicBezTo>
                    <a:cubicBezTo>
                      <a:pt x="198" y="222"/>
                      <a:pt x="321" y="125"/>
                      <a:pt x="442" y="125"/>
                    </a:cubicBezTo>
                    <a:cubicBezTo>
                      <a:pt x="539" y="125"/>
                      <a:pt x="635" y="188"/>
                      <a:pt x="691" y="360"/>
                    </a:cubicBezTo>
                    <a:cubicBezTo>
                      <a:pt x="737" y="503"/>
                      <a:pt x="664" y="679"/>
                      <a:pt x="591" y="798"/>
                    </a:cubicBezTo>
                    <a:cubicBezTo>
                      <a:pt x="480" y="980"/>
                      <a:pt x="302" y="1120"/>
                      <a:pt x="164" y="1281"/>
                    </a:cubicBezTo>
                    <a:cubicBezTo>
                      <a:pt x="121" y="1333"/>
                      <a:pt x="168" y="1403"/>
                      <a:pt x="218" y="1403"/>
                    </a:cubicBezTo>
                    <a:cubicBezTo>
                      <a:pt x="234" y="1403"/>
                      <a:pt x="250" y="1396"/>
                      <a:pt x="264" y="1380"/>
                    </a:cubicBezTo>
                    <a:cubicBezTo>
                      <a:pt x="522" y="1075"/>
                      <a:pt x="1019" y="692"/>
                      <a:pt x="792" y="233"/>
                    </a:cubicBezTo>
                    <a:cubicBezTo>
                      <a:pt x="714" y="74"/>
                      <a:pt x="572" y="1"/>
                      <a:pt x="428"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2" name="Google Shape;2762;p61"/>
              <p:cNvSpPr/>
              <p:nvPr/>
            </p:nvSpPr>
            <p:spPr>
              <a:xfrm>
                <a:off x="5705800" y="4538100"/>
                <a:ext cx="133225" cy="178850"/>
              </a:xfrm>
              <a:custGeom>
                <a:avLst/>
                <a:gdLst/>
                <a:ahLst/>
                <a:cxnLst/>
                <a:rect l="l" t="t" r="r" b="b"/>
                <a:pathLst>
                  <a:path w="5329" h="7154" extrusionOk="0">
                    <a:moveTo>
                      <a:pt x="1113" y="1"/>
                    </a:moveTo>
                    <a:lnTo>
                      <a:pt x="1113" y="1"/>
                    </a:lnTo>
                    <a:cubicBezTo>
                      <a:pt x="1113" y="1"/>
                      <a:pt x="1276" y="1250"/>
                      <a:pt x="1308" y="1488"/>
                    </a:cubicBezTo>
                    <a:lnTo>
                      <a:pt x="1308" y="1488"/>
                    </a:lnTo>
                    <a:cubicBezTo>
                      <a:pt x="1288" y="1387"/>
                      <a:pt x="1174" y="1327"/>
                      <a:pt x="1026" y="1327"/>
                    </a:cubicBezTo>
                    <a:cubicBezTo>
                      <a:pt x="798" y="1327"/>
                      <a:pt x="486" y="1470"/>
                      <a:pt x="303" y="1821"/>
                    </a:cubicBezTo>
                    <a:cubicBezTo>
                      <a:pt x="1" y="2403"/>
                      <a:pt x="1365" y="7154"/>
                      <a:pt x="2133" y="7154"/>
                    </a:cubicBezTo>
                    <a:cubicBezTo>
                      <a:pt x="2141" y="7154"/>
                      <a:pt x="2149" y="7153"/>
                      <a:pt x="2157" y="7152"/>
                    </a:cubicBezTo>
                    <a:cubicBezTo>
                      <a:pt x="2410" y="7119"/>
                      <a:pt x="2807" y="7108"/>
                      <a:pt x="3225" y="7108"/>
                    </a:cubicBezTo>
                    <a:cubicBezTo>
                      <a:pt x="4074" y="7108"/>
                      <a:pt x="5013" y="7154"/>
                      <a:pt x="5013" y="7154"/>
                    </a:cubicBezTo>
                    <a:lnTo>
                      <a:pt x="5329" y="472"/>
                    </a:lnTo>
                    <a:lnTo>
                      <a:pt x="1113"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3" name="Google Shape;2763;p61"/>
              <p:cNvSpPr/>
              <p:nvPr/>
            </p:nvSpPr>
            <p:spPr>
              <a:xfrm>
                <a:off x="5352950" y="3016450"/>
                <a:ext cx="97900" cy="77400"/>
              </a:xfrm>
              <a:custGeom>
                <a:avLst/>
                <a:gdLst/>
                <a:ahLst/>
                <a:cxnLst/>
                <a:rect l="l" t="t" r="r" b="b"/>
                <a:pathLst>
                  <a:path w="3916" h="3096" extrusionOk="0">
                    <a:moveTo>
                      <a:pt x="565" y="1"/>
                    </a:moveTo>
                    <a:cubicBezTo>
                      <a:pt x="432" y="1"/>
                      <a:pt x="297" y="8"/>
                      <a:pt x="160" y="24"/>
                    </a:cubicBezTo>
                    <a:cubicBezTo>
                      <a:pt x="10" y="41"/>
                      <a:pt x="1" y="264"/>
                      <a:pt x="160" y="265"/>
                    </a:cubicBezTo>
                    <a:cubicBezTo>
                      <a:pt x="1775" y="274"/>
                      <a:pt x="3123" y="1337"/>
                      <a:pt x="3429" y="2925"/>
                    </a:cubicBezTo>
                    <a:cubicBezTo>
                      <a:pt x="3452" y="3044"/>
                      <a:pt x="3537" y="3095"/>
                      <a:pt x="3629" y="3095"/>
                    </a:cubicBezTo>
                    <a:cubicBezTo>
                      <a:pt x="3766" y="3095"/>
                      <a:pt x="3916" y="2979"/>
                      <a:pt x="3881" y="2802"/>
                    </a:cubicBezTo>
                    <a:cubicBezTo>
                      <a:pt x="3557" y="1142"/>
                      <a:pt x="2208" y="1"/>
                      <a:pt x="565"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4" name="Google Shape;2764;p61"/>
              <p:cNvSpPr/>
              <p:nvPr/>
            </p:nvSpPr>
            <p:spPr>
              <a:xfrm>
                <a:off x="5732575" y="3154125"/>
                <a:ext cx="43900" cy="57275"/>
              </a:xfrm>
              <a:custGeom>
                <a:avLst/>
                <a:gdLst/>
                <a:ahLst/>
                <a:cxnLst/>
                <a:rect l="l" t="t" r="r" b="b"/>
                <a:pathLst>
                  <a:path w="1756" h="2291" extrusionOk="0">
                    <a:moveTo>
                      <a:pt x="944" y="0"/>
                    </a:moveTo>
                    <a:cubicBezTo>
                      <a:pt x="596" y="0"/>
                      <a:pt x="252" y="145"/>
                      <a:pt x="47" y="447"/>
                    </a:cubicBezTo>
                    <a:cubicBezTo>
                      <a:pt x="0" y="516"/>
                      <a:pt x="64" y="579"/>
                      <a:pt x="130" y="579"/>
                    </a:cubicBezTo>
                    <a:cubicBezTo>
                      <a:pt x="152" y="579"/>
                      <a:pt x="173" y="572"/>
                      <a:pt x="191" y="557"/>
                    </a:cubicBezTo>
                    <a:cubicBezTo>
                      <a:pt x="413" y="374"/>
                      <a:pt x="671" y="268"/>
                      <a:pt x="930" y="268"/>
                    </a:cubicBezTo>
                    <a:cubicBezTo>
                      <a:pt x="1012" y="268"/>
                      <a:pt x="1094" y="279"/>
                      <a:pt x="1175" y="301"/>
                    </a:cubicBezTo>
                    <a:lnTo>
                      <a:pt x="1175" y="301"/>
                    </a:lnTo>
                    <a:cubicBezTo>
                      <a:pt x="652" y="494"/>
                      <a:pt x="220" y="939"/>
                      <a:pt x="318" y="1550"/>
                    </a:cubicBezTo>
                    <a:cubicBezTo>
                      <a:pt x="378" y="1916"/>
                      <a:pt x="787" y="2290"/>
                      <a:pt x="1170" y="2290"/>
                    </a:cubicBezTo>
                    <a:cubicBezTo>
                      <a:pt x="1319" y="2290"/>
                      <a:pt x="1465" y="2233"/>
                      <a:pt x="1584" y="2096"/>
                    </a:cubicBezTo>
                    <a:cubicBezTo>
                      <a:pt x="1661" y="2006"/>
                      <a:pt x="1606" y="1850"/>
                      <a:pt x="1490" y="1850"/>
                    </a:cubicBezTo>
                    <a:cubicBezTo>
                      <a:pt x="1476" y="1850"/>
                      <a:pt x="1461" y="1853"/>
                      <a:pt x="1445" y="1858"/>
                    </a:cubicBezTo>
                    <a:cubicBezTo>
                      <a:pt x="1327" y="1896"/>
                      <a:pt x="1218" y="1934"/>
                      <a:pt x="1106" y="1934"/>
                    </a:cubicBezTo>
                    <a:cubicBezTo>
                      <a:pt x="1034" y="1934"/>
                      <a:pt x="961" y="1918"/>
                      <a:pt x="883" y="1875"/>
                    </a:cubicBezTo>
                    <a:cubicBezTo>
                      <a:pt x="661" y="1756"/>
                      <a:pt x="589" y="1501"/>
                      <a:pt x="628" y="1266"/>
                    </a:cubicBezTo>
                    <a:cubicBezTo>
                      <a:pt x="709" y="776"/>
                      <a:pt x="1177" y="550"/>
                      <a:pt x="1623" y="483"/>
                    </a:cubicBezTo>
                    <a:cubicBezTo>
                      <a:pt x="1756" y="462"/>
                      <a:pt x="1744" y="286"/>
                      <a:pt x="1656" y="223"/>
                    </a:cubicBezTo>
                    <a:cubicBezTo>
                      <a:pt x="1450" y="76"/>
                      <a:pt x="1196" y="0"/>
                      <a:pt x="944"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5" name="Google Shape;2765;p61"/>
              <p:cNvSpPr/>
              <p:nvPr/>
            </p:nvSpPr>
            <p:spPr>
              <a:xfrm>
                <a:off x="5533975" y="3502825"/>
                <a:ext cx="42825" cy="17825"/>
              </a:xfrm>
              <a:custGeom>
                <a:avLst/>
                <a:gdLst/>
                <a:ahLst/>
                <a:cxnLst/>
                <a:rect l="l" t="t" r="r" b="b"/>
                <a:pathLst>
                  <a:path w="1713" h="713" extrusionOk="0">
                    <a:moveTo>
                      <a:pt x="1549" y="1"/>
                    </a:moveTo>
                    <a:cubicBezTo>
                      <a:pt x="1537" y="1"/>
                      <a:pt x="1525" y="3"/>
                      <a:pt x="1511" y="8"/>
                    </a:cubicBezTo>
                    <a:cubicBezTo>
                      <a:pt x="1259" y="97"/>
                      <a:pt x="999" y="160"/>
                      <a:pt x="742" y="230"/>
                    </a:cubicBezTo>
                    <a:cubicBezTo>
                      <a:pt x="533" y="285"/>
                      <a:pt x="278" y="318"/>
                      <a:pt x="110" y="456"/>
                    </a:cubicBezTo>
                    <a:cubicBezTo>
                      <a:pt x="1" y="549"/>
                      <a:pt x="102" y="698"/>
                      <a:pt x="216" y="710"/>
                    </a:cubicBezTo>
                    <a:cubicBezTo>
                      <a:pt x="233" y="712"/>
                      <a:pt x="251" y="713"/>
                      <a:pt x="269" y="713"/>
                    </a:cubicBezTo>
                    <a:cubicBezTo>
                      <a:pt x="478" y="713"/>
                      <a:pt x="726" y="594"/>
                      <a:pt x="915" y="529"/>
                    </a:cubicBezTo>
                    <a:cubicBezTo>
                      <a:pt x="1154" y="449"/>
                      <a:pt x="1383" y="349"/>
                      <a:pt x="1605" y="230"/>
                    </a:cubicBezTo>
                    <a:cubicBezTo>
                      <a:pt x="1713" y="172"/>
                      <a:pt x="1657" y="1"/>
                      <a:pt x="1549"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6" name="Google Shape;2766;p61"/>
              <p:cNvSpPr/>
              <p:nvPr/>
            </p:nvSpPr>
            <p:spPr>
              <a:xfrm>
                <a:off x="5759450" y="3432500"/>
                <a:ext cx="46325" cy="20050"/>
              </a:xfrm>
              <a:custGeom>
                <a:avLst/>
                <a:gdLst/>
                <a:ahLst/>
                <a:cxnLst/>
                <a:rect l="l" t="t" r="r" b="b"/>
                <a:pathLst>
                  <a:path w="1853" h="802" extrusionOk="0">
                    <a:moveTo>
                      <a:pt x="1563" y="1"/>
                    </a:moveTo>
                    <a:cubicBezTo>
                      <a:pt x="1549" y="1"/>
                      <a:pt x="1535" y="2"/>
                      <a:pt x="1520" y="5"/>
                    </a:cubicBezTo>
                    <a:cubicBezTo>
                      <a:pt x="1246" y="59"/>
                      <a:pt x="979" y="190"/>
                      <a:pt x="715" y="281"/>
                    </a:cubicBezTo>
                    <a:cubicBezTo>
                      <a:pt x="493" y="357"/>
                      <a:pt x="235" y="403"/>
                      <a:pt x="66" y="573"/>
                    </a:cubicBezTo>
                    <a:cubicBezTo>
                      <a:pt x="1" y="639"/>
                      <a:pt x="29" y="763"/>
                      <a:pt x="123" y="785"/>
                    </a:cubicBezTo>
                    <a:cubicBezTo>
                      <a:pt x="171" y="796"/>
                      <a:pt x="219" y="801"/>
                      <a:pt x="268" y="801"/>
                    </a:cubicBezTo>
                    <a:cubicBezTo>
                      <a:pt x="472" y="801"/>
                      <a:pt x="682" y="717"/>
                      <a:pt x="873" y="655"/>
                    </a:cubicBezTo>
                    <a:cubicBezTo>
                      <a:pt x="1138" y="572"/>
                      <a:pt x="1428" y="500"/>
                      <a:pt x="1669" y="359"/>
                    </a:cubicBezTo>
                    <a:cubicBezTo>
                      <a:pt x="1852" y="252"/>
                      <a:pt x="1748" y="1"/>
                      <a:pt x="1563"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7" name="Google Shape;2767;p61"/>
              <p:cNvSpPr/>
              <p:nvPr/>
            </p:nvSpPr>
            <p:spPr>
              <a:xfrm>
                <a:off x="5579250" y="3520475"/>
                <a:ext cx="219075" cy="68200"/>
              </a:xfrm>
              <a:custGeom>
                <a:avLst/>
                <a:gdLst/>
                <a:ahLst/>
                <a:cxnLst/>
                <a:rect l="l" t="t" r="r" b="b"/>
                <a:pathLst>
                  <a:path w="8763" h="2728" extrusionOk="0">
                    <a:moveTo>
                      <a:pt x="8514" y="1"/>
                    </a:moveTo>
                    <a:cubicBezTo>
                      <a:pt x="8492" y="1"/>
                      <a:pt x="8469" y="6"/>
                      <a:pt x="8446" y="16"/>
                    </a:cubicBezTo>
                    <a:cubicBezTo>
                      <a:pt x="5795" y="1191"/>
                      <a:pt x="3006" y="2023"/>
                      <a:pt x="145" y="2493"/>
                    </a:cubicBezTo>
                    <a:cubicBezTo>
                      <a:pt x="0" y="2517"/>
                      <a:pt x="52" y="2727"/>
                      <a:pt x="189" y="2727"/>
                    </a:cubicBezTo>
                    <a:cubicBezTo>
                      <a:pt x="196" y="2727"/>
                      <a:pt x="203" y="2726"/>
                      <a:pt x="210" y="2725"/>
                    </a:cubicBezTo>
                    <a:cubicBezTo>
                      <a:pt x="3103" y="2285"/>
                      <a:pt x="5925" y="1465"/>
                      <a:pt x="8603" y="286"/>
                    </a:cubicBezTo>
                    <a:cubicBezTo>
                      <a:pt x="8763" y="215"/>
                      <a:pt x="8663" y="1"/>
                      <a:pt x="8514"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8" name="Google Shape;2768;p61"/>
              <p:cNvSpPr/>
              <p:nvPr/>
            </p:nvSpPr>
            <p:spPr>
              <a:xfrm>
                <a:off x="5457550" y="3662475"/>
                <a:ext cx="60675" cy="70025"/>
              </a:xfrm>
              <a:custGeom>
                <a:avLst/>
                <a:gdLst/>
                <a:ahLst/>
                <a:cxnLst/>
                <a:rect l="l" t="t" r="r" b="b"/>
                <a:pathLst>
                  <a:path w="2427" h="2801" extrusionOk="0">
                    <a:moveTo>
                      <a:pt x="123" y="1"/>
                    </a:moveTo>
                    <a:cubicBezTo>
                      <a:pt x="51" y="1"/>
                      <a:pt x="0" y="108"/>
                      <a:pt x="56" y="172"/>
                    </a:cubicBezTo>
                    <a:cubicBezTo>
                      <a:pt x="430" y="599"/>
                      <a:pt x="841" y="991"/>
                      <a:pt x="1207" y="1425"/>
                    </a:cubicBezTo>
                    <a:cubicBezTo>
                      <a:pt x="1573" y="1857"/>
                      <a:pt x="1869" y="2348"/>
                      <a:pt x="2244" y="2768"/>
                    </a:cubicBezTo>
                    <a:cubicBezTo>
                      <a:pt x="2264" y="2791"/>
                      <a:pt x="2286" y="2800"/>
                      <a:pt x="2308" y="2800"/>
                    </a:cubicBezTo>
                    <a:cubicBezTo>
                      <a:pt x="2370" y="2800"/>
                      <a:pt x="2427" y="2721"/>
                      <a:pt x="2396" y="2651"/>
                    </a:cubicBezTo>
                    <a:cubicBezTo>
                      <a:pt x="2162" y="2139"/>
                      <a:pt x="1758" y="1666"/>
                      <a:pt x="1397" y="1237"/>
                    </a:cubicBezTo>
                    <a:cubicBezTo>
                      <a:pt x="1028" y="799"/>
                      <a:pt x="632" y="366"/>
                      <a:pt x="174" y="19"/>
                    </a:cubicBezTo>
                    <a:cubicBezTo>
                      <a:pt x="157" y="6"/>
                      <a:pt x="139" y="1"/>
                      <a:pt x="123"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9" name="Google Shape;2769;p61"/>
              <p:cNvSpPr/>
              <p:nvPr/>
            </p:nvSpPr>
            <p:spPr>
              <a:xfrm>
                <a:off x="5416275" y="3706975"/>
                <a:ext cx="78225" cy="113800"/>
              </a:xfrm>
              <a:custGeom>
                <a:avLst/>
                <a:gdLst/>
                <a:ahLst/>
                <a:cxnLst/>
                <a:rect l="l" t="t" r="r" b="b"/>
                <a:pathLst>
                  <a:path w="3129" h="4552" extrusionOk="0">
                    <a:moveTo>
                      <a:pt x="136" y="0"/>
                    </a:moveTo>
                    <a:cubicBezTo>
                      <a:pt x="67" y="0"/>
                      <a:pt x="0" y="83"/>
                      <a:pt x="41" y="156"/>
                    </a:cubicBezTo>
                    <a:cubicBezTo>
                      <a:pt x="883" y="1628"/>
                      <a:pt x="1880" y="3019"/>
                      <a:pt x="2760" y="4470"/>
                    </a:cubicBezTo>
                    <a:cubicBezTo>
                      <a:pt x="2794" y="4528"/>
                      <a:pt x="2845" y="4551"/>
                      <a:pt x="2897" y="4551"/>
                    </a:cubicBezTo>
                    <a:cubicBezTo>
                      <a:pt x="3012" y="4551"/>
                      <a:pt x="3129" y="4430"/>
                      <a:pt x="3052" y="4299"/>
                    </a:cubicBezTo>
                    <a:cubicBezTo>
                      <a:pt x="2204" y="2838"/>
                      <a:pt x="1308" y="1317"/>
                      <a:pt x="203" y="33"/>
                    </a:cubicBezTo>
                    <a:cubicBezTo>
                      <a:pt x="183" y="10"/>
                      <a:pt x="159" y="0"/>
                      <a:pt x="136"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0" name="Google Shape;2770;p61"/>
              <p:cNvSpPr/>
              <p:nvPr/>
            </p:nvSpPr>
            <p:spPr>
              <a:xfrm>
                <a:off x="5368900" y="3760600"/>
                <a:ext cx="58800" cy="140200"/>
              </a:xfrm>
              <a:custGeom>
                <a:avLst/>
                <a:gdLst/>
                <a:ahLst/>
                <a:cxnLst/>
                <a:rect l="l" t="t" r="r" b="b"/>
                <a:pathLst>
                  <a:path w="2352" h="5608" extrusionOk="0">
                    <a:moveTo>
                      <a:pt x="146" y="1"/>
                    </a:moveTo>
                    <a:cubicBezTo>
                      <a:pt x="76" y="1"/>
                      <a:pt x="1" y="68"/>
                      <a:pt x="20" y="150"/>
                    </a:cubicBezTo>
                    <a:cubicBezTo>
                      <a:pt x="460" y="1924"/>
                      <a:pt x="1125" y="3918"/>
                      <a:pt x="2005" y="5525"/>
                    </a:cubicBezTo>
                    <a:cubicBezTo>
                      <a:pt x="2037" y="5583"/>
                      <a:pt x="2089" y="5607"/>
                      <a:pt x="2143" y="5607"/>
                    </a:cubicBezTo>
                    <a:cubicBezTo>
                      <a:pt x="2246" y="5607"/>
                      <a:pt x="2352" y="5516"/>
                      <a:pt x="2315" y="5394"/>
                    </a:cubicBezTo>
                    <a:cubicBezTo>
                      <a:pt x="1787" y="3614"/>
                      <a:pt x="990" y="1760"/>
                      <a:pt x="234" y="60"/>
                    </a:cubicBezTo>
                    <a:cubicBezTo>
                      <a:pt x="215" y="18"/>
                      <a:pt x="181" y="1"/>
                      <a:pt x="146"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1" name="Google Shape;2771;p61"/>
              <p:cNvSpPr/>
              <p:nvPr/>
            </p:nvSpPr>
            <p:spPr>
              <a:xfrm>
                <a:off x="5361975" y="3513975"/>
                <a:ext cx="186800" cy="714325"/>
              </a:xfrm>
              <a:custGeom>
                <a:avLst/>
                <a:gdLst/>
                <a:ahLst/>
                <a:cxnLst/>
                <a:rect l="l" t="t" r="r" b="b"/>
                <a:pathLst>
                  <a:path w="7472" h="28573" extrusionOk="0">
                    <a:moveTo>
                      <a:pt x="7091" y="1"/>
                    </a:moveTo>
                    <a:cubicBezTo>
                      <a:pt x="7019" y="1"/>
                      <a:pt x="6948" y="48"/>
                      <a:pt x="6944" y="143"/>
                    </a:cubicBezTo>
                    <a:cubicBezTo>
                      <a:pt x="6530" y="9860"/>
                      <a:pt x="3086" y="19300"/>
                      <a:pt x="32" y="28423"/>
                    </a:cubicBezTo>
                    <a:cubicBezTo>
                      <a:pt x="1" y="28515"/>
                      <a:pt x="72" y="28573"/>
                      <a:pt x="147" y="28573"/>
                    </a:cubicBezTo>
                    <a:cubicBezTo>
                      <a:pt x="197" y="28573"/>
                      <a:pt x="249" y="28547"/>
                      <a:pt x="272" y="28489"/>
                    </a:cubicBezTo>
                    <a:cubicBezTo>
                      <a:pt x="2231" y="23580"/>
                      <a:pt x="3857" y="18544"/>
                      <a:pt x="5139" y="13416"/>
                    </a:cubicBezTo>
                    <a:cubicBezTo>
                      <a:pt x="6174" y="9262"/>
                      <a:pt x="7471" y="4466"/>
                      <a:pt x="7240" y="143"/>
                    </a:cubicBezTo>
                    <a:cubicBezTo>
                      <a:pt x="7235" y="48"/>
                      <a:pt x="7163" y="1"/>
                      <a:pt x="7091"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2" name="Google Shape;2772;p61"/>
              <p:cNvSpPr/>
              <p:nvPr/>
            </p:nvSpPr>
            <p:spPr>
              <a:xfrm>
                <a:off x="5566525" y="3446375"/>
                <a:ext cx="257225" cy="227800"/>
              </a:xfrm>
              <a:custGeom>
                <a:avLst/>
                <a:gdLst/>
                <a:ahLst/>
                <a:cxnLst/>
                <a:rect l="l" t="t" r="r" b="b"/>
                <a:pathLst>
                  <a:path w="10289" h="9112" extrusionOk="0">
                    <a:moveTo>
                      <a:pt x="7959" y="1"/>
                    </a:moveTo>
                    <a:cubicBezTo>
                      <a:pt x="7834" y="1"/>
                      <a:pt x="7702" y="140"/>
                      <a:pt x="7774" y="291"/>
                    </a:cubicBezTo>
                    <a:cubicBezTo>
                      <a:pt x="8544" y="1909"/>
                      <a:pt x="10106" y="4863"/>
                      <a:pt x="8803" y="6611"/>
                    </a:cubicBezTo>
                    <a:cubicBezTo>
                      <a:pt x="7822" y="7928"/>
                      <a:pt x="5688" y="8242"/>
                      <a:pt x="4189" y="8469"/>
                    </a:cubicBezTo>
                    <a:cubicBezTo>
                      <a:pt x="3704" y="8543"/>
                      <a:pt x="3193" y="8684"/>
                      <a:pt x="2707" y="8684"/>
                    </a:cubicBezTo>
                    <a:cubicBezTo>
                      <a:pt x="2213" y="8684"/>
                      <a:pt x="1745" y="8538"/>
                      <a:pt x="1353" y="8027"/>
                    </a:cubicBezTo>
                    <a:cubicBezTo>
                      <a:pt x="966" y="7523"/>
                      <a:pt x="891" y="6597"/>
                      <a:pt x="815" y="6017"/>
                    </a:cubicBezTo>
                    <a:cubicBezTo>
                      <a:pt x="655" y="4812"/>
                      <a:pt x="657" y="3608"/>
                      <a:pt x="324" y="2433"/>
                    </a:cubicBezTo>
                    <a:cubicBezTo>
                      <a:pt x="312" y="2390"/>
                      <a:pt x="280" y="2371"/>
                      <a:pt x="248" y="2371"/>
                    </a:cubicBezTo>
                    <a:cubicBezTo>
                      <a:pt x="200" y="2371"/>
                      <a:pt x="149" y="2414"/>
                      <a:pt x="160" y="2477"/>
                    </a:cubicBezTo>
                    <a:cubicBezTo>
                      <a:pt x="409" y="4074"/>
                      <a:pt x="1" y="7204"/>
                      <a:pt x="1252" y="8543"/>
                    </a:cubicBezTo>
                    <a:cubicBezTo>
                      <a:pt x="1653" y="8973"/>
                      <a:pt x="2214" y="9111"/>
                      <a:pt x="2814" y="9111"/>
                    </a:cubicBezTo>
                    <a:cubicBezTo>
                      <a:pt x="3618" y="9111"/>
                      <a:pt x="4494" y="8863"/>
                      <a:pt x="5154" y="8733"/>
                    </a:cubicBezTo>
                    <a:cubicBezTo>
                      <a:pt x="6795" y="8408"/>
                      <a:pt x="8684" y="7929"/>
                      <a:pt x="9413" y="6272"/>
                    </a:cubicBezTo>
                    <a:cubicBezTo>
                      <a:pt x="10288" y="4289"/>
                      <a:pt x="8957" y="1887"/>
                      <a:pt x="8104" y="99"/>
                    </a:cubicBezTo>
                    <a:cubicBezTo>
                      <a:pt x="8071" y="29"/>
                      <a:pt x="8016" y="1"/>
                      <a:pt x="7959"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3" name="Google Shape;2773;p61"/>
              <p:cNvSpPr/>
              <p:nvPr/>
            </p:nvSpPr>
            <p:spPr>
              <a:xfrm>
                <a:off x="5737575" y="4418625"/>
                <a:ext cx="17500" cy="17675"/>
              </a:xfrm>
              <a:custGeom>
                <a:avLst/>
                <a:gdLst/>
                <a:ahLst/>
                <a:cxnLst/>
                <a:rect l="l" t="t" r="r" b="b"/>
                <a:pathLst>
                  <a:path w="700" h="707" extrusionOk="0">
                    <a:moveTo>
                      <a:pt x="350" y="0"/>
                    </a:moveTo>
                    <a:cubicBezTo>
                      <a:pt x="175" y="0"/>
                      <a:pt x="0" y="112"/>
                      <a:pt x="0" y="337"/>
                    </a:cubicBezTo>
                    <a:lnTo>
                      <a:pt x="0" y="369"/>
                    </a:lnTo>
                    <a:cubicBezTo>
                      <a:pt x="0" y="594"/>
                      <a:pt x="175" y="706"/>
                      <a:pt x="350" y="706"/>
                    </a:cubicBezTo>
                    <a:cubicBezTo>
                      <a:pt x="525" y="706"/>
                      <a:pt x="700" y="594"/>
                      <a:pt x="700" y="369"/>
                    </a:cubicBezTo>
                    <a:lnTo>
                      <a:pt x="700" y="337"/>
                    </a:lnTo>
                    <a:cubicBezTo>
                      <a:pt x="700" y="113"/>
                      <a:pt x="525" y="0"/>
                      <a:pt x="350"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4" name="Google Shape;2774;p61"/>
              <p:cNvSpPr/>
              <p:nvPr/>
            </p:nvSpPr>
            <p:spPr>
              <a:xfrm>
                <a:off x="5723400" y="4293325"/>
                <a:ext cx="17475" cy="17675"/>
              </a:xfrm>
              <a:custGeom>
                <a:avLst/>
                <a:gdLst/>
                <a:ahLst/>
                <a:cxnLst/>
                <a:rect l="l" t="t" r="r" b="b"/>
                <a:pathLst>
                  <a:path w="699" h="707" extrusionOk="0">
                    <a:moveTo>
                      <a:pt x="349" y="0"/>
                    </a:moveTo>
                    <a:cubicBezTo>
                      <a:pt x="175" y="0"/>
                      <a:pt x="1" y="113"/>
                      <a:pt x="1" y="338"/>
                    </a:cubicBezTo>
                    <a:lnTo>
                      <a:pt x="1" y="369"/>
                    </a:lnTo>
                    <a:cubicBezTo>
                      <a:pt x="1" y="594"/>
                      <a:pt x="175" y="707"/>
                      <a:pt x="350" y="707"/>
                    </a:cubicBezTo>
                    <a:cubicBezTo>
                      <a:pt x="524" y="707"/>
                      <a:pt x="698" y="594"/>
                      <a:pt x="698" y="369"/>
                    </a:cubicBezTo>
                    <a:lnTo>
                      <a:pt x="698" y="338"/>
                    </a:lnTo>
                    <a:cubicBezTo>
                      <a:pt x="698" y="113"/>
                      <a:pt x="524" y="0"/>
                      <a:pt x="349"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5" name="Google Shape;2775;p61"/>
              <p:cNvSpPr/>
              <p:nvPr/>
            </p:nvSpPr>
            <p:spPr>
              <a:xfrm>
                <a:off x="5583950" y="4420150"/>
                <a:ext cx="22525" cy="17500"/>
              </a:xfrm>
              <a:custGeom>
                <a:avLst/>
                <a:gdLst/>
                <a:ahLst/>
                <a:cxnLst/>
                <a:rect l="l" t="t" r="r" b="b"/>
                <a:pathLst>
                  <a:path w="901" h="700" extrusionOk="0">
                    <a:moveTo>
                      <a:pt x="450" y="1"/>
                    </a:moveTo>
                    <a:cubicBezTo>
                      <a:pt x="0" y="1"/>
                      <a:pt x="0" y="700"/>
                      <a:pt x="450" y="700"/>
                    </a:cubicBezTo>
                    <a:cubicBezTo>
                      <a:pt x="901" y="700"/>
                      <a:pt x="901" y="1"/>
                      <a:pt x="450"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6" name="Google Shape;2776;p61"/>
              <p:cNvSpPr/>
              <p:nvPr/>
            </p:nvSpPr>
            <p:spPr>
              <a:xfrm>
                <a:off x="5652075" y="4369050"/>
                <a:ext cx="22550" cy="17500"/>
              </a:xfrm>
              <a:custGeom>
                <a:avLst/>
                <a:gdLst/>
                <a:ahLst/>
                <a:cxnLst/>
                <a:rect l="l" t="t" r="r" b="b"/>
                <a:pathLst>
                  <a:path w="902" h="700" extrusionOk="0">
                    <a:moveTo>
                      <a:pt x="451" y="0"/>
                    </a:moveTo>
                    <a:cubicBezTo>
                      <a:pt x="1" y="0"/>
                      <a:pt x="1" y="700"/>
                      <a:pt x="451" y="700"/>
                    </a:cubicBezTo>
                    <a:cubicBezTo>
                      <a:pt x="900" y="700"/>
                      <a:pt x="902" y="0"/>
                      <a:pt x="451"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7" name="Google Shape;2777;p61"/>
              <p:cNvSpPr/>
              <p:nvPr/>
            </p:nvSpPr>
            <p:spPr>
              <a:xfrm>
                <a:off x="5578450" y="4336350"/>
                <a:ext cx="22550" cy="17475"/>
              </a:xfrm>
              <a:custGeom>
                <a:avLst/>
                <a:gdLst/>
                <a:ahLst/>
                <a:cxnLst/>
                <a:rect l="l" t="t" r="r" b="b"/>
                <a:pathLst>
                  <a:path w="902" h="699" extrusionOk="0">
                    <a:moveTo>
                      <a:pt x="451" y="0"/>
                    </a:moveTo>
                    <a:cubicBezTo>
                      <a:pt x="1" y="0"/>
                      <a:pt x="1" y="698"/>
                      <a:pt x="451" y="698"/>
                    </a:cubicBezTo>
                    <a:cubicBezTo>
                      <a:pt x="902" y="698"/>
                      <a:pt x="902" y="0"/>
                      <a:pt x="451"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8" name="Google Shape;2778;p61"/>
              <p:cNvSpPr/>
              <p:nvPr/>
            </p:nvSpPr>
            <p:spPr>
              <a:xfrm>
                <a:off x="5655475" y="4299525"/>
                <a:ext cx="22550" cy="17500"/>
              </a:xfrm>
              <a:custGeom>
                <a:avLst/>
                <a:gdLst/>
                <a:ahLst/>
                <a:cxnLst/>
                <a:rect l="l" t="t" r="r" b="b"/>
                <a:pathLst>
                  <a:path w="902" h="700" extrusionOk="0">
                    <a:moveTo>
                      <a:pt x="451" y="0"/>
                    </a:moveTo>
                    <a:cubicBezTo>
                      <a:pt x="1" y="0"/>
                      <a:pt x="1" y="699"/>
                      <a:pt x="451" y="699"/>
                    </a:cubicBezTo>
                    <a:cubicBezTo>
                      <a:pt x="901" y="699"/>
                      <a:pt x="901" y="0"/>
                      <a:pt x="451"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9" name="Google Shape;2779;p61"/>
              <p:cNvSpPr/>
              <p:nvPr/>
            </p:nvSpPr>
            <p:spPr>
              <a:xfrm>
                <a:off x="5841400" y="2792650"/>
                <a:ext cx="170450" cy="273775"/>
              </a:xfrm>
              <a:custGeom>
                <a:avLst/>
                <a:gdLst/>
                <a:ahLst/>
                <a:cxnLst/>
                <a:rect l="l" t="t" r="r" b="b"/>
                <a:pathLst>
                  <a:path w="6818" h="10951" extrusionOk="0">
                    <a:moveTo>
                      <a:pt x="1241" y="0"/>
                    </a:moveTo>
                    <a:lnTo>
                      <a:pt x="0" y="750"/>
                    </a:lnTo>
                    <a:cubicBezTo>
                      <a:pt x="0" y="750"/>
                      <a:pt x="24" y="795"/>
                      <a:pt x="69" y="880"/>
                    </a:cubicBezTo>
                    <a:cubicBezTo>
                      <a:pt x="689" y="2061"/>
                      <a:pt x="5383" y="10950"/>
                      <a:pt x="6149" y="10950"/>
                    </a:cubicBezTo>
                    <a:cubicBezTo>
                      <a:pt x="6168" y="10950"/>
                      <a:pt x="6185" y="10945"/>
                      <a:pt x="6199" y="10933"/>
                    </a:cubicBezTo>
                    <a:cubicBezTo>
                      <a:pt x="6818" y="10438"/>
                      <a:pt x="1241" y="0"/>
                      <a:pt x="124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0" name="Google Shape;2780;p61"/>
              <p:cNvSpPr/>
              <p:nvPr/>
            </p:nvSpPr>
            <p:spPr>
              <a:xfrm>
                <a:off x="5839225" y="2790150"/>
                <a:ext cx="44650" cy="40175"/>
              </a:xfrm>
              <a:custGeom>
                <a:avLst/>
                <a:gdLst/>
                <a:ahLst/>
                <a:cxnLst/>
                <a:rect l="l" t="t" r="r" b="b"/>
                <a:pathLst>
                  <a:path w="1786" h="1607" extrusionOk="0">
                    <a:moveTo>
                      <a:pt x="1303" y="0"/>
                    </a:moveTo>
                    <a:lnTo>
                      <a:pt x="1" y="720"/>
                    </a:lnTo>
                    <a:lnTo>
                      <a:pt x="487" y="1606"/>
                    </a:lnTo>
                    <a:lnTo>
                      <a:pt x="1786" y="968"/>
                    </a:lnTo>
                    <a:lnTo>
                      <a:pt x="130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1" name="Google Shape;2781;p61"/>
              <p:cNvSpPr/>
              <p:nvPr/>
            </p:nvSpPr>
            <p:spPr>
              <a:xfrm>
                <a:off x="5769325" y="2671700"/>
                <a:ext cx="120100" cy="136675"/>
              </a:xfrm>
              <a:custGeom>
                <a:avLst/>
                <a:gdLst/>
                <a:ahLst/>
                <a:cxnLst/>
                <a:rect l="l" t="t" r="r" b="b"/>
                <a:pathLst>
                  <a:path w="4804" h="5467" extrusionOk="0">
                    <a:moveTo>
                      <a:pt x="117" y="1"/>
                    </a:moveTo>
                    <a:cubicBezTo>
                      <a:pt x="78" y="1"/>
                      <a:pt x="39" y="1"/>
                      <a:pt x="1" y="2"/>
                    </a:cubicBezTo>
                    <a:cubicBezTo>
                      <a:pt x="344" y="539"/>
                      <a:pt x="459" y="1191"/>
                      <a:pt x="514" y="1826"/>
                    </a:cubicBezTo>
                    <a:cubicBezTo>
                      <a:pt x="570" y="2461"/>
                      <a:pt x="576" y="3105"/>
                      <a:pt x="734" y="3723"/>
                    </a:cubicBezTo>
                    <a:cubicBezTo>
                      <a:pt x="892" y="4342"/>
                      <a:pt x="1228" y="4945"/>
                      <a:pt x="1781" y="5263"/>
                    </a:cubicBezTo>
                    <a:cubicBezTo>
                      <a:pt x="2023" y="5401"/>
                      <a:pt x="2320" y="5466"/>
                      <a:pt x="2625" y="5466"/>
                    </a:cubicBezTo>
                    <a:cubicBezTo>
                      <a:pt x="3195" y="5466"/>
                      <a:pt x="3795" y="5240"/>
                      <a:pt x="4124" y="4838"/>
                    </a:cubicBezTo>
                    <a:cubicBezTo>
                      <a:pt x="4804" y="3770"/>
                      <a:pt x="4219" y="2358"/>
                      <a:pt x="3399" y="1395"/>
                    </a:cubicBezTo>
                    <a:cubicBezTo>
                      <a:pt x="2606" y="460"/>
                      <a:pt x="1347" y="1"/>
                      <a:pt x="11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2" name="Google Shape;2782;p61"/>
              <p:cNvSpPr/>
              <p:nvPr/>
            </p:nvSpPr>
            <p:spPr>
              <a:xfrm>
                <a:off x="5767575" y="2671075"/>
                <a:ext cx="75600" cy="66350"/>
              </a:xfrm>
              <a:custGeom>
                <a:avLst/>
                <a:gdLst/>
                <a:ahLst/>
                <a:cxnLst/>
                <a:rect l="l" t="t" r="r" b="b"/>
                <a:pathLst>
                  <a:path w="3024" h="2654" extrusionOk="0">
                    <a:moveTo>
                      <a:pt x="372" y="0"/>
                    </a:moveTo>
                    <a:cubicBezTo>
                      <a:pt x="248" y="0"/>
                      <a:pt x="124" y="8"/>
                      <a:pt x="1" y="26"/>
                    </a:cubicBezTo>
                    <a:cubicBezTo>
                      <a:pt x="1" y="26"/>
                      <a:pt x="241" y="181"/>
                      <a:pt x="363" y="807"/>
                    </a:cubicBezTo>
                    <a:cubicBezTo>
                      <a:pt x="487" y="1433"/>
                      <a:pt x="608" y="2154"/>
                      <a:pt x="608" y="2154"/>
                    </a:cubicBezTo>
                    <a:cubicBezTo>
                      <a:pt x="682" y="2367"/>
                      <a:pt x="822" y="2567"/>
                      <a:pt x="1037" y="2635"/>
                    </a:cubicBezTo>
                    <a:cubicBezTo>
                      <a:pt x="1075" y="2648"/>
                      <a:pt x="1115" y="2654"/>
                      <a:pt x="1155" y="2654"/>
                    </a:cubicBezTo>
                    <a:cubicBezTo>
                      <a:pt x="1254" y="2654"/>
                      <a:pt x="1354" y="2619"/>
                      <a:pt x="1435" y="2564"/>
                    </a:cubicBezTo>
                    <a:cubicBezTo>
                      <a:pt x="1552" y="2485"/>
                      <a:pt x="1638" y="2370"/>
                      <a:pt x="1710" y="2249"/>
                    </a:cubicBezTo>
                    <a:cubicBezTo>
                      <a:pt x="1832" y="2045"/>
                      <a:pt x="1918" y="1820"/>
                      <a:pt x="1965" y="1584"/>
                    </a:cubicBezTo>
                    <a:cubicBezTo>
                      <a:pt x="1990" y="1457"/>
                      <a:pt x="2015" y="1311"/>
                      <a:pt x="2127" y="1247"/>
                    </a:cubicBezTo>
                    <a:cubicBezTo>
                      <a:pt x="2164" y="1226"/>
                      <a:pt x="2204" y="1218"/>
                      <a:pt x="2244" y="1218"/>
                    </a:cubicBezTo>
                    <a:cubicBezTo>
                      <a:pt x="2365" y="1218"/>
                      <a:pt x="2497" y="1289"/>
                      <a:pt x="2625" y="1293"/>
                    </a:cubicBezTo>
                    <a:cubicBezTo>
                      <a:pt x="2627" y="1293"/>
                      <a:pt x="2628" y="1293"/>
                      <a:pt x="2629" y="1293"/>
                    </a:cubicBezTo>
                    <a:cubicBezTo>
                      <a:pt x="2759" y="1293"/>
                      <a:pt x="2879" y="1225"/>
                      <a:pt x="2944" y="1113"/>
                    </a:cubicBezTo>
                    <a:cubicBezTo>
                      <a:pt x="3007" y="1001"/>
                      <a:pt x="3023" y="993"/>
                      <a:pt x="2953" y="886"/>
                    </a:cubicBezTo>
                    <a:cubicBezTo>
                      <a:pt x="2953" y="886"/>
                      <a:pt x="1678" y="0"/>
                      <a:pt x="3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3" name="Google Shape;2783;p61"/>
              <p:cNvSpPr/>
              <p:nvPr/>
            </p:nvSpPr>
            <p:spPr>
              <a:xfrm>
                <a:off x="5822825" y="2714650"/>
                <a:ext cx="24750" cy="22800"/>
              </a:xfrm>
              <a:custGeom>
                <a:avLst/>
                <a:gdLst/>
                <a:ahLst/>
                <a:cxnLst/>
                <a:rect l="l" t="t" r="r" b="b"/>
                <a:pathLst>
                  <a:path w="990" h="912" extrusionOk="0">
                    <a:moveTo>
                      <a:pt x="454" y="0"/>
                    </a:moveTo>
                    <a:cubicBezTo>
                      <a:pt x="437" y="0"/>
                      <a:pt x="421" y="2"/>
                      <a:pt x="405" y="5"/>
                    </a:cubicBezTo>
                    <a:cubicBezTo>
                      <a:pt x="239" y="9"/>
                      <a:pt x="90" y="138"/>
                      <a:pt x="45" y="296"/>
                    </a:cubicBezTo>
                    <a:cubicBezTo>
                      <a:pt x="1" y="455"/>
                      <a:pt x="57" y="634"/>
                      <a:pt x="174" y="751"/>
                    </a:cubicBezTo>
                    <a:cubicBezTo>
                      <a:pt x="280" y="857"/>
                      <a:pt x="434" y="911"/>
                      <a:pt x="585" y="911"/>
                    </a:cubicBezTo>
                    <a:cubicBezTo>
                      <a:pt x="599" y="911"/>
                      <a:pt x="612" y="911"/>
                      <a:pt x="625" y="910"/>
                    </a:cubicBezTo>
                    <a:cubicBezTo>
                      <a:pt x="745" y="901"/>
                      <a:pt x="870" y="852"/>
                      <a:pt x="934" y="751"/>
                    </a:cubicBezTo>
                    <a:cubicBezTo>
                      <a:pt x="980" y="678"/>
                      <a:pt x="989" y="585"/>
                      <a:pt x="974" y="500"/>
                    </a:cubicBezTo>
                    <a:cubicBezTo>
                      <a:pt x="952" y="369"/>
                      <a:pt x="904" y="217"/>
                      <a:pt x="794" y="141"/>
                    </a:cubicBezTo>
                    <a:cubicBezTo>
                      <a:pt x="697" y="74"/>
                      <a:pt x="572" y="0"/>
                      <a:pt x="45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4" name="Google Shape;2784;p61"/>
              <p:cNvSpPr/>
              <p:nvPr/>
            </p:nvSpPr>
            <p:spPr>
              <a:xfrm>
                <a:off x="5879550" y="2815500"/>
                <a:ext cx="109525" cy="176875"/>
              </a:xfrm>
              <a:custGeom>
                <a:avLst/>
                <a:gdLst/>
                <a:ahLst/>
                <a:cxnLst/>
                <a:rect l="l" t="t" r="r" b="b"/>
                <a:pathLst>
                  <a:path w="4381" h="7075" extrusionOk="0">
                    <a:moveTo>
                      <a:pt x="1269" y="0"/>
                    </a:moveTo>
                    <a:cubicBezTo>
                      <a:pt x="995" y="0"/>
                      <a:pt x="1079" y="4293"/>
                      <a:pt x="1079" y="4293"/>
                    </a:cubicBezTo>
                    <a:cubicBezTo>
                      <a:pt x="1079" y="4293"/>
                      <a:pt x="126" y="2806"/>
                      <a:pt x="13" y="2806"/>
                    </a:cubicBezTo>
                    <a:cubicBezTo>
                      <a:pt x="4" y="2806"/>
                      <a:pt x="0" y="2815"/>
                      <a:pt x="3" y="2835"/>
                    </a:cubicBezTo>
                    <a:cubicBezTo>
                      <a:pt x="44" y="3190"/>
                      <a:pt x="1088" y="6045"/>
                      <a:pt x="1088" y="6045"/>
                    </a:cubicBezTo>
                    <a:lnTo>
                      <a:pt x="3862" y="7074"/>
                    </a:lnTo>
                    <a:cubicBezTo>
                      <a:pt x="3638" y="5489"/>
                      <a:pt x="4062" y="3497"/>
                      <a:pt x="4329" y="2422"/>
                    </a:cubicBezTo>
                    <a:cubicBezTo>
                      <a:pt x="4380" y="2213"/>
                      <a:pt x="4373" y="2129"/>
                      <a:pt x="4329" y="2129"/>
                    </a:cubicBezTo>
                    <a:cubicBezTo>
                      <a:pt x="4144" y="2129"/>
                      <a:pt x="3313" y="3575"/>
                      <a:pt x="3313" y="3575"/>
                    </a:cubicBezTo>
                    <a:cubicBezTo>
                      <a:pt x="3313" y="3575"/>
                      <a:pt x="3863" y="1708"/>
                      <a:pt x="3886" y="588"/>
                    </a:cubicBezTo>
                    <a:cubicBezTo>
                      <a:pt x="3889" y="448"/>
                      <a:pt x="3869" y="387"/>
                      <a:pt x="3833" y="387"/>
                    </a:cubicBezTo>
                    <a:cubicBezTo>
                      <a:pt x="3580" y="387"/>
                      <a:pt x="2506" y="3405"/>
                      <a:pt x="2506" y="3405"/>
                    </a:cubicBezTo>
                    <a:cubicBezTo>
                      <a:pt x="2506" y="3405"/>
                      <a:pt x="2682" y="1126"/>
                      <a:pt x="2748" y="196"/>
                    </a:cubicBezTo>
                    <a:cubicBezTo>
                      <a:pt x="2755" y="95"/>
                      <a:pt x="2748" y="50"/>
                      <a:pt x="2730" y="50"/>
                    </a:cubicBezTo>
                    <a:cubicBezTo>
                      <a:pt x="2582" y="50"/>
                      <a:pt x="1673" y="3117"/>
                      <a:pt x="1673" y="3117"/>
                    </a:cubicBezTo>
                    <a:cubicBezTo>
                      <a:pt x="1673" y="3117"/>
                      <a:pt x="1650" y="576"/>
                      <a:pt x="1318" y="42"/>
                    </a:cubicBezTo>
                    <a:cubicBezTo>
                      <a:pt x="1300" y="14"/>
                      <a:pt x="1284" y="0"/>
                      <a:pt x="126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5" name="Google Shape;2785;p61"/>
              <p:cNvSpPr/>
              <p:nvPr/>
            </p:nvSpPr>
            <p:spPr>
              <a:xfrm>
                <a:off x="4903625" y="3747000"/>
                <a:ext cx="191725" cy="109550"/>
              </a:xfrm>
              <a:custGeom>
                <a:avLst/>
                <a:gdLst/>
                <a:ahLst/>
                <a:cxnLst/>
                <a:rect l="l" t="t" r="r" b="b"/>
                <a:pathLst>
                  <a:path w="7669" h="4382" extrusionOk="0">
                    <a:moveTo>
                      <a:pt x="3280" y="0"/>
                    </a:moveTo>
                    <a:cubicBezTo>
                      <a:pt x="3051" y="0"/>
                      <a:pt x="4784" y="1020"/>
                      <a:pt x="4784" y="1020"/>
                    </a:cubicBezTo>
                    <a:cubicBezTo>
                      <a:pt x="4784" y="1020"/>
                      <a:pt x="0" y="1108"/>
                      <a:pt x="545" y="1418"/>
                    </a:cubicBezTo>
                    <a:cubicBezTo>
                      <a:pt x="916" y="1631"/>
                      <a:pt x="2213" y="1664"/>
                      <a:pt x="3002" y="1664"/>
                    </a:cubicBezTo>
                    <a:cubicBezTo>
                      <a:pt x="3372" y="1664"/>
                      <a:pt x="3631" y="1657"/>
                      <a:pt x="3631" y="1657"/>
                    </a:cubicBezTo>
                    <a:lnTo>
                      <a:pt x="3631" y="1657"/>
                    </a:lnTo>
                    <a:cubicBezTo>
                      <a:pt x="3631" y="1657"/>
                      <a:pt x="108" y="2848"/>
                      <a:pt x="666" y="2848"/>
                    </a:cubicBezTo>
                    <a:cubicBezTo>
                      <a:pt x="688" y="2848"/>
                      <a:pt x="717" y="2846"/>
                      <a:pt x="752" y="2843"/>
                    </a:cubicBezTo>
                    <a:cubicBezTo>
                      <a:pt x="1679" y="2741"/>
                      <a:pt x="3950" y="2480"/>
                      <a:pt x="3951" y="2480"/>
                    </a:cubicBezTo>
                    <a:lnTo>
                      <a:pt x="3951" y="2480"/>
                    </a:lnTo>
                    <a:cubicBezTo>
                      <a:pt x="3950" y="2480"/>
                      <a:pt x="224" y="3966"/>
                      <a:pt x="1124" y="3966"/>
                    </a:cubicBezTo>
                    <a:cubicBezTo>
                      <a:pt x="1143" y="3966"/>
                      <a:pt x="1163" y="3965"/>
                      <a:pt x="1186" y="3964"/>
                    </a:cubicBezTo>
                    <a:cubicBezTo>
                      <a:pt x="2306" y="3898"/>
                      <a:pt x="4150" y="3280"/>
                      <a:pt x="4150" y="3279"/>
                    </a:cubicBezTo>
                    <a:lnTo>
                      <a:pt x="4150" y="3279"/>
                    </a:lnTo>
                    <a:cubicBezTo>
                      <a:pt x="4150" y="3280"/>
                      <a:pt x="2390" y="4382"/>
                      <a:pt x="2807" y="4382"/>
                    </a:cubicBezTo>
                    <a:cubicBezTo>
                      <a:pt x="2854" y="4382"/>
                      <a:pt x="2929" y="4368"/>
                      <a:pt x="3036" y="4337"/>
                    </a:cubicBezTo>
                    <a:cubicBezTo>
                      <a:pt x="3957" y="4072"/>
                      <a:pt x="5556" y="3665"/>
                      <a:pt x="7002" y="3665"/>
                    </a:cubicBezTo>
                    <a:cubicBezTo>
                      <a:pt x="7229" y="3665"/>
                      <a:pt x="7452" y="3675"/>
                      <a:pt x="7668" y="3697"/>
                    </a:cubicBezTo>
                    <a:lnTo>
                      <a:pt x="6536" y="964"/>
                    </a:lnTo>
                    <a:cubicBezTo>
                      <a:pt x="6536" y="964"/>
                      <a:pt x="3643" y="29"/>
                      <a:pt x="3287" y="0"/>
                    </a:cubicBezTo>
                    <a:cubicBezTo>
                      <a:pt x="3284" y="0"/>
                      <a:pt x="3282" y="0"/>
                      <a:pt x="328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6" name="Google Shape;2786;p61"/>
              <p:cNvSpPr/>
              <p:nvPr/>
            </p:nvSpPr>
            <p:spPr>
              <a:xfrm>
                <a:off x="5436300" y="3924825"/>
                <a:ext cx="202725" cy="628725"/>
              </a:xfrm>
              <a:custGeom>
                <a:avLst/>
                <a:gdLst/>
                <a:ahLst/>
                <a:cxnLst/>
                <a:rect l="l" t="t" r="r" b="b"/>
                <a:pathLst>
                  <a:path w="8109" h="25149" extrusionOk="0">
                    <a:moveTo>
                      <a:pt x="8109" y="0"/>
                    </a:moveTo>
                    <a:lnTo>
                      <a:pt x="1" y="2872"/>
                    </a:lnTo>
                    <a:cubicBezTo>
                      <a:pt x="1" y="3627"/>
                      <a:pt x="2834" y="25149"/>
                      <a:pt x="2834" y="25149"/>
                    </a:cubicBezTo>
                    <a:lnTo>
                      <a:pt x="6798" y="25149"/>
                    </a:lnTo>
                    <a:lnTo>
                      <a:pt x="810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7" name="Google Shape;2787;p61"/>
              <p:cNvSpPr/>
              <p:nvPr/>
            </p:nvSpPr>
            <p:spPr>
              <a:xfrm>
                <a:off x="5615675" y="3888050"/>
                <a:ext cx="202975" cy="665500"/>
              </a:xfrm>
              <a:custGeom>
                <a:avLst/>
                <a:gdLst/>
                <a:ahLst/>
                <a:cxnLst/>
                <a:rect l="l" t="t" r="r" b="b"/>
                <a:pathLst>
                  <a:path w="8119" h="26620" extrusionOk="0">
                    <a:moveTo>
                      <a:pt x="8118" y="1"/>
                    </a:moveTo>
                    <a:lnTo>
                      <a:pt x="0" y="1473"/>
                    </a:lnTo>
                    <a:lnTo>
                      <a:pt x="1699" y="26620"/>
                    </a:lnTo>
                    <a:lnTo>
                      <a:pt x="5286" y="26620"/>
                    </a:lnTo>
                    <a:cubicBezTo>
                      <a:pt x="5286" y="26620"/>
                      <a:pt x="7929" y="755"/>
                      <a:pt x="81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8" name="Google Shape;2788;p61"/>
              <p:cNvSpPr/>
              <p:nvPr/>
            </p:nvSpPr>
            <p:spPr>
              <a:xfrm>
                <a:off x="5042375" y="3495500"/>
                <a:ext cx="455175" cy="400900"/>
              </a:xfrm>
              <a:custGeom>
                <a:avLst/>
                <a:gdLst/>
                <a:ahLst/>
                <a:cxnLst/>
                <a:rect l="l" t="t" r="r" b="b"/>
                <a:pathLst>
                  <a:path w="18207" h="16036" extrusionOk="0">
                    <a:moveTo>
                      <a:pt x="16790" y="1"/>
                    </a:moveTo>
                    <a:cubicBezTo>
                      <a:pt x="16790" y="1"/>
                      <a:pt x="11714" y="10649"/>
                      <a:pt x="7970" y="10843"/>
                    </a:cubicBezTo>
                    <a:cubicBezTo>
                      <a:pt x="7717" y="10856"/>
                      <a:pt x="7466" y="10862"/>
                      <a:pt x="7216" y="10862"/>
                    </a:cubicBezTo>
                    <a:cubicBezTo>
                      <a:pt x="3754" y="10862"/>
                      <a:pt x="618" y="9695"/>
                      <a:pt x="618" y="9695"/>
                    </a:cubicBezTo>
                    <a:lnTo>
                      <a:pt x="1" y="14951"/>
                    </a:lnTo>
                    <a:cubicBezTo>
                      <a:pt x="1" y="14951"/>
                      <a:pt x="4933" y="16035"/>
                      <a:pt x="8762" y="16035"/>
                    </a:cubicBezTo>
                    <a:cubicBezTo>
                      <a:pt x="10159" y="16035"/>
                      <a:pt x="11408" y="15891"/>
                      <a:pt x="12218" y="15497"/>
                    </a:cubicBezTo>
                    <a:cubicBezTo>
                      <a:pt x="15245" y="14024"/>
                      <a:pt x="18207" y="10843"/>
                      <a:pt x="18207" y="10843"/>
                    </a:cubicBezTo>
                    <a:lnTo>
                      <a:pt x="17102" y="717"/>
                    </a:lnTo>
                    <a:lnTo>
                      <a:pt x="1679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9" name="Google Shape;2789;p61"/>
              <p:cNvSpPr/>
              <p:nvPr/>
            </p:nvSpPr>
            <p:spPr>
              <a:xfrm>
                <a:off x="5723225" y="2945075"/>
                <a:ext cx="355025" cy="617375"/>
              </a:xfrm>
              <a:custGeom>
                <a:avLst/>
                <a:gdLst/>
                <a:ahLst/>
                <a:cxnLst/>
                <a:rect l="l" t="t" r="r" b="b"/>
                <a:pathLst>
                  <a:path w="14201" h="24695" extrusionOk="0">
                    <a:moveTo>
                      <a:pt x="5711" y="1"/>
                    </a:moveTo>
                    <a:cubicBezTo>
                      <a:pt x="5711" y="1"/>
                      <a:pt x="9107" y="14586"/>
                      <a:pt x="0" y="18752"/>
                    </a:cubicBezTo>
                    <a:lnTo>
                      <a:pt x="3706" y="24694"/>
                    </a:lnTo>
                    <a:cubicBezTo>
                      <a:pt x="3706" y="24694"/>
                      <a:pt x="14201" y="14817"/>
                      <a:pt x="10805" y="1235"/>
                    </a:cubicBezTo>
                    <a:lnTo>
                      <a:pt x="571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0" name="Google Shape;2790;p61"/>
              <p:cNvSpPr/>
              <p:nvPr/>
            </p:nvSpPr>
            <p:spPr>
              <a:xfrm>
                <a:off x="5294950" y="3413900"/>
                <a:ext cx="671400" cy="844550"/>
              </a:xfrm>
              <a:custGeom>
                <a:avLst/>
                <a:gdLst/>
                <a:ahLst/>
                <a:cxnLst/>
                <a:rect l="l" t="t" r="r" b="b"/>
                <a:pathLst>
                  <a:path w="26856" h="33782" extrusionOk="0">
                    <a:moveTo>
                      <a:pt x="17131" y="1"/>
                    </a:moveTo>
                    <a:lnTo>
                      <a:pt x="6687" y="3265"/>
                    </a:lnTo>
                    <a:cubicBezTo>
                      <a:pt x="6687" y="3265"/>
                      <a:pt x="5557" y="14122"/>
                      <a:pt x="4786" y="15821"/>
                    </a:cubicBezTo>
                    <a:cubicBezTo>
                      <a:pt x="4015" y="17518"/>
                      <a:pt x="0" y="31718"/>
                      <a:pt x="0" y="31718"/>
                    </a:cubicBezTo>
                    <a:cubicBezTo>
                      <a:pt x="0" y="31718"/>
                      <a:pt x="7223" y="33782"/>
                      <a:pt x="12354" y="33782"/>
                    </a:cubicBezTo>
                    <a:cubicBezTo>
                      <a:pt x="12835" y="33782"/>
                      <a:pt x="13299" y="33763"/>
                      <a:pt x="13736" y="33724"/>
                    </a:cubicBezTo>
                    <a:cubicBezTo>
                      <a:pt x="18830" y="33261"/>
                      <a:pt x="26855" y="30947"/>
                      <a:pt x="26855" y="30947"/>
                    </a:cubicBezTo>
                    <a:lnTo>
                      <a:pt x="20837" y="5943"/>
                    </a:lnTo>
                    <a:lnTo>
                      <a:pt x="1713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1" name="Google Shape;2791;p61"/>
              <p:cNvSpPr/>
              <p:nvPr/>
            </p:nvSpPr>
            <p:spPr>
              <a:xfrm>
                <a:off x="5484925" y="2862800"/>
                <a:ext cx="346250" cy="610100"/>
              </a:xfrm>
              <a:custGeom>
                <a:avLst/>
                <a:gdLst/>
                <a:ahLst/>
                <a:cxnLst/>
                <a:rect l="l" t="t" r="r" b="b"/>
                <a:pathLst>
                  <a:path w="13850" h="24404" extrusionOk="0">
                    <a:moveTo>
                      <a:pt x="7713" y="0"/>
                    </a:moveTo>
                    <a:lnTo>
                      <a:pt x="1" y="15709"/>
                    </a:lnTo>
                    <a:lnTo>
                      <a:pt x="1683" y="24404"/>
                    </a:lnTo>
                    <a:lnTo>
                      <a:pt x="6677" y="24404"/>
                    </a:lnTo>
                    <a:lnTo>
                      <a:pt x="6677" y="20477"/>
                    </a:lnTo>
                    <a:cubicBezTo>
                      <a:pt x="6677" y="20477"/>
                      <a:pt x="12613" y="18798"/>
                      <a:pt x="13323" y="15008"/>
                    </a:cubicBezTo>
                    <a:cubicBezTo>
                      <a:pt x="13849" y="12203"/>
                      <a:pt x="11924" y="11080"/>
                      <a:pt x="11924" y="11080"/>
                    </a:cubicBezTo>
                    <a:cubicBezTo>
                      <a:pt x="11924" y="11080"/>
                      <a:pt x="11911" y="11171"/>
                      <a:pt x="11896" y="11171"/>
                    </a:cubicBezTo>
                    <a:cubicBezTo>
                      <a:pt x="11863" y="11171"/>
                      <a:pt x="11824" y="10696"/>
                      <a:pt x="11921" y="7574"/>
                    </a:cubicBezTo>
                    <a:cubicBezTo>
                      <a:pt x="12061" y="3086"/>
                      <a:pt x="7713" y="0"/>
                      <a:pt x="771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2" name="Google Shape;2792;p61"/>
              <p:cNvSpPr/>
              <p:nvPr/>
            </p:nvSpPr>
            <p:spPr>
              <a:xfrm>
                <a:off x="5494475" y="3425050"/>
                <a:ext cx="238800" cy="220075"/>
              </a:xfrm>
              <a:custGeom>
                <a:avLst/>
                <a:gdLst/>
                <a:ahLst/>
                <a:cxnLst/>
                <a:rect l="l" t="t" r="r" b="b"/>
                <a:pathLst>
                  <a:path w="9552" h="8803" extrusionOk="0">
                    <a:moveTo>
                      <a:pt x="7723" y="0"/>
                    </a:moveTo>
                    <a:lnTo>
                      <a:pt x="124" y="2376"/>
                    </a:lnTo>
                    <a:cubicBezTo>
                      <a:pt x="124" y="2376"/>
                      <a:pt x="0" y="8606"/>
                      <a:pt x="2422" y="8792"/>
                    </a:cubicBezTo>
                    <a:cubicBezTo>
                      <a:pt x="2506" y="8799"/>
                      <a:pt x="2593" y="8802"/>
                      <a:pt x="2683" y="8802"/>
                    </a:cubicBezTo>
                    <a:cubicBezTo>
                      <a:pt x="4220" y="8802"/>
                      <a:pt x="6555" y="7882"/>
                      <a:pt x="8121" y="7173"/>
                    </a:cubicBezTo>
                    <a:cubicBezTo>
                      <a:pt x="9079" y="6741"/>
                      <a:pt x="9551" y="5657"/>
                      <a:pt x="9229" y="4657"/>
                    </a:cubicBezTo>
                    <a:lnTo>
                      <a:pt x="772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3" name="Google Shape;2793;p61"/>
              <p:cNvSpPr/>
              <p:nvPr/>
            </p:nvSpPr>
            <p:spPr>
              <a:xfrm>
                <a:off x="4979550" y="3004075"/>
                <a:ext cx="475550" cy="733800"/>
              </a:xfrm>
              <a:custGeom>
                <a:avLst/>
                <a:gdLst/>
                <a:ahLst/>
                <a:cxnLst/>
                <a:rect l="l" t="t" r="r" b="b"/>
                <a:pathLst>
                  <a:path w="19022" h="29352" extrusionOk="0">
                    <a:moveTo>
                      <a:pt x="12479" y="0"/>
                    </a:moveTo>
                    <a:cubicBezTo>
                      <a:pt x="11622" y="0"/>
                      <a:pt x="10792" y="366"/>
                      <a:pt x="10116" y="896"/>
                    </a:cubicBezTo>
                    <a:cubicBezTo>
                      <a:pt x="8556" y="2125"/>
                      <a:pt x="7819" y="4155"/>
                      <a:pt x="7634" y="6133"/>
                    </a:cubicBezTo>
                    <a:cubicBezTo>
                      <a:pt x="7449" y="8110"/>
                      <a:pt x="7740" y="10098"/>
                      <a:pt x="7852" y="12080"/>
                    </a:cubicBezTo>
                    <a:cubicBezTo>
                      <a:pt x="7964" y="14063"/>
                      <a:pt x="7879" y="16127"/>
                      <a:pt x="7007" y="17912"/>
                    </a:cubicBezTo>
                    <a:cubicBezTo>
                      <a:pt x="6165" y="19630"/>
                      <a:pt x="4437" y="21027"/>
                      <a:pt x="2538" y="21027"/>
                    </a:cubicBezTo>
                    <a:cubicBezTo>
                      <a:pt x="2466" y="21027"/>
                      <a:pt x="2394" y="21025"/>
                      <a:pt x="2321" y="21021"/>
                    </a:cubicBezTo>
                    <a:cubicBezTo>
                      <a:pt x="2027" y="21003"/>
                      <a:pt x="1713" y="20959"/>
                      <a:pt x="1414" y="20959"/>
                    </a:cubicBezTo>
                    <a:cubicBezTo>
                      <a:pt x="1074" y="20959"/>
                      <a:pt x="752" y="21016"/>
                      <a:pt x="498" y="21235"/>
                    </a:cubicBezTo>
                    <a:cubicBezTo>
                      <a:pt x="1" y="21663"/>
                      <a:pt x="84" y="22470"/>
                      <a:pt x="393" y="23047"/>
                    </a:cubicBezTo>
                    <a:cubicBezTo>
                      <a:pt x="938" y="24062"/>
                      <a:pt x="2072" y="24727"/>
                      <a:pt x="3220" y="24727"/>
                    </a:cubicBezTo>
                    <a:cubicBezTo>
                      <a:pt x="3292" y="24727"/>
                      <a:pt x="3364" y="24724"/>
                      <a:pt x="3435" y="24719"/>
                    </a:cubicBezTo>
                    <a:lnTo>
                      <a:pt x="3435" y="24719"/>
                    </a:lnTo>
                    <a:cubicBezTo>
                      <a:pt x="2736" y="24801"/>
                      <a:pt x="2220" y="25514"/>
                      <a:pt x="2217" y="26218"/>
                    </a:cubicBezTo>
                    <a:cubicBezTo>
                      <a:pt x="2212" y="26921"/>
                      <a:pt x="2630" y="27577"/>
                      <a:pt x="3180" y="28016"/>
                    </a:cubicBezTo>
                    <a:cubicBezTo>
                      <a:pt x="3180" y="28016"/>
                      <a:pt x="5178" y="29352"/>
                      <a:pt x="7845" y="29352"/>
                    </a:cubicBezTo>
                    <a:cubicBezTo>
                      <a:pt x="9507" y="29352"/>
                      <a:pt x="11429" y="28833"/>
                      <a:pt x="13290" y="27150"/>
                    </a:cubicBezTo>
                    <a:cubicBezTo>
                      <a:pt x="15550" y="25107"/>
                      <a:pt x="16549" y="22586"/>
                      <a:pt x="17749" y="19786"/>
                    </a:cubicBezTo>
                    <a:cubicBezTo>
                      <a:pt x="18812" y="17302"/>
                      <a:pt x="19021" y="14528"/>
                      <a:pt x="18864" y="11831"/>
                    </a:cubicBezTo>
                    <a:cubicBezTo>
                      <a:pt x="18647" y="8055"/>
                      <a:pt x="17616" y="4100"/>
                      <a:pt x="14859" y="1510"/>
                    </a:cubicBezTo>
                    <a:lnTo>
                      <a:pt x="14859" y="1510"/>
                    </a:lnTo>
                    <a:lnTo>
                      <a:pt x="15894" y="1688"/>
                    </a:lnTo>
                    <a:cubicBezTo>
                      <a:pt x="14932" y="847"/>
                      <a:pt x="13818" y="28"/>
                      <a:pt x="12540" y="1"/>
                    </a:cubicBezTo>
                    <a:cubicBezTo>
                      <a:pt x="12520" y="1"/>
                      <a:pt x="12500" y="0"/>
                      <a:pt x="1247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4" name="Google Shape;2794;p61"/>
              <p:cNvSpPr/>
              <p:nvPr/>
            </p:nvSpPr>
            <p:spPr>
              <a:xfrm>
                <a:off x="5323684" y="3036525"/>
                <a:ext cx="147000" cy="542300"/>
              </a:xfrm>
              <a:custGeom>
                <a:avLst/>
                <a:gdLst/>
                <a:ahLst/>
                <a:cxnLst/>
                <a:rect l="l" t="t" r="r" b="b"/>
                <a:pathLst>
                  <a:path w="5880" h="21692" extrusionOk="0">
                    <a:moveTo>
                      <a:pt x="1453" y="0"/>
                    </a:moveTo>
                    <a:cubicBezTo>
                      <a:pt x="1356" y="0"/>
                      <a:pt x="1264" y="45"/>
                      <a:pt x="1218" y="152"/>
                    </a:cubicBezTo>
                    <a:cubicBezTo>
                      <a:pt x="1" y="2937"/>
                      <a:pt x="2005" y="4863"/>
                      <a:pt x="3292" y="7219"/>
                    </a:cubicBezTo>
                    <a:cubicBezTo>
                      <a:pt x="5879" y="11954"/>
                      <a:pt x="4603" y="16972"/>
                      <a:pt x="2509" y="21590"/>
                    </a:cubicBezTo>
                    <a:cubicBezTo>
                      <a:pt x="2484" y="21643"/>
                      <a:pt x="2527" y="21692"/>
                      <a:pt x="2572" y="21692"/>
                    </a:cubicBezTo>
                    <a:cubicBezTo>
                      <a:pt x="2592" y="21692"/>
                      <a:pt x="2612" y="21682"/>
                      <a:pt x="2627" y="21658"/>
                    </a:cubicBezTo>
                    <a:cubicBezTo>
                      <a:pt x="4485" y="18707"/>
                      <a:pt x="5538" y="15111"/>
                      <a:pt x="5211" y="11609"/>
                    </a:cubicBezTo>
                    <a:cubicBezTo>
                      <a:pt x="5099" y="10404"/>
                      <a:pt x="4834" y="9208"/>
                      <a:pt x="4389" y="8081"/>
                    </a:cubicBezTo>
                    <a:cubicBezTo>
                      <a:pt x="3378" y="5515"/>
                      <a:pt x="675" y="3427"/>
                      <a:pt x="1778" y="388"/>
                    </a:cubicBezTo>
                    <a:cubicBezTo>
                      <a:pt x="1855" y="174"/>
                      <a:pt x="1645" y="0"/>
                      <a:pt x="14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5" name="Google Shape;2795;p61"/>
              <p:cNvSpPr/>
              <p:nvPr/>
            </p:nvSpPr>
            <p:spPr>
              <a:xfrm>
                <a:off x="5327809" y="2811925"/>
                <a:ext cx="328000" cy="193425"/>
              </a:xfrm>
              <a:custGeom>
                <a:avLst/>
                <a:gdLst/>
                <a:ahLst/>
                <a:cxnLst/>
                <a:rect l="l" t="t" r="r" b="b"/>
                <a:pathLst>
                  <a:path w="13120" h="7737" extrusionOk="0">
                    <a:moveTo>
                      <a:pt x="10028" y="1"/>
                    </a:moveTo>
                    <a:cubicBezTo>
                      <a:pt x="5346" y="1"/>
                      <a:pt x="619" y="2545"/>
                      <a:pt x="9" y="7632"/>
                    </a:cubicBezTo>
                    <a:cubicBezTo>
                      <a:pt x="1" y="7698"/>
                      <a:pt x="60" y="7736"/>
                      <a:pt x="118" y="7736"/>
                    </a:cubicBezTo>
                    <a:cubicBezTo>
                      <a:pt x="164" y="7736"/>
                      <a:pt x="209" y="7712"/>
                      <a:pt x="219" y="7660"/>
                    </a:cubicBezTo>
                    <a:cubicBezTo>
                      <a:pt x="1258" y="2263"/>
                      <a:pt x="5804" y="438"/>
                      <a:pt x="10574" y="438"/>
                    </a:cubicBezTo>
                    <a:cubicBezTo>
                      <a:pt x="11370" y="438"/>
                      <a:pt x="12173" y="489"/>
                      <a:pt x="12967" y="583"/>
                    </a:cubicBezTo>
                    <a:cubicBezTo>
                      <a:pt x="12972" y="584"/>
                      <a:pt x="12976" y="584"/>
                      <a:pt x="12980" y="584"/>
                    </a:cubicBezTo>
                    <a:cubicBezTo>
                      <a:pt x="13100" y="584"/>
                      <a:pt x="13120" y="384"/>
                      <a:pt x="12999" y="353"/>
                    </a:cubicBezTo>
                    <a:cubicBezTo>
                      <a:pt x="12038" y="118"/>
                      <a:pt x="11034" y="1"/>
                      <a:pt x="1002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6" name="Google Shape;2796;p61"/>
              <p:cNvSpPr/>
              <p:nvPr/>
            </p:nvSpPr>
            <p:spPr>
              <a:xfrm>
                <a:off x="5362159" y="3035025"/>
                <a:ext cx="221800" cy="116875"/>
              </a:xfrm>
              <a:custGeom>
                <a:avLst/>
                <a:gdLst/>
                <a:ahLst/>
                <a:cxnLst/>
                <a:rect l="l" t="t" r="r" b="b"/>
                <a:pathLst>
                  <a:path w="8872" h="4675" extrusionOk="0">
                    <a:moveTo>
                      <a:pt x="1068" y="0"/>
                    </a:moveTo>
                    <a:cubicBezTo>
                      <a:pt x="757" y="0"/>
                      <a:pt x="444" y="18"/>
                      <a:pt x="132" y="54"/>
                    </a:cubicBezTo>
                    <a:cubicBezTo>
                      <a:pt x="10" y="69"/>
                      <a:pt x="1" y="251"/>
                      <a:pt x="132" y="251"/>
                    </a:cubicBezTo>
                    <a:cubicBezTo>
                      <a:pt x="147" y="251"/>
                      <a:pt x="161" y="251"/>
                      <a:pt x="176" y="251"/>
                    </a:cubicBezTo>
                    <a:cubicBezTo>
                      <a:pt x="3692" y="251"/>
                      <a:pt x="6643" y="1688"/>
                      <a:pt x="8644" y="4626"/>
                    </a:cubicBezTo>
                    <a:cubicBezTo>
                      <a:pt x="8667" y="4660"/>
                      <a:pt x="8699" y="4674"/>
                      <a:pt x="8731" y="4674"/>
                    </a:cubicBezTo>
                    <a:cubicBezTo>
                      <a:pt x="8802" y="4674"/>
                      <a:pt x="8872" y="4602"/>
                      <a:pt x="8824" y="4521"/>
                    </a:cubicBezTo>
                    <a:cubicBezTo>
                      <a:pt x="7252" y="1807"/>
                      <a:pt x="4209" y="0"/>
                      <a:pt x="10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7" name="Google Shape;2797;p61"/>
              <p:cNvSpPr/>
              <p:nvPr/>
            </p:nvSpPr>
            <p:spPr>
              <a:xfrm>
                <a:off x="5474375" y="4516075"/>
                <a:ext cx="133225" cy="178850"/>
              </a:xfrm>
              <a:custGeom>
                <a:avLst/>
                <a:gdLst/>
                <a:ahLst/>
                <a:cxnLst/>
                <a:rect l="l" t="t" r="r" b="b"/>
                <a:pathLst>
                  <a:path w="5329" h="7154" extrusionOk="0">
                    <a:moveTo>
                      <a:pt x="1113" y="0"/>
                    </a:moveTo>
                    <a:lnTo>
                      <a:pt x="1113" y="0"/>
                    </a:lnTo>
                    <a:cubicBezTo>
                      <a:pt x="1113" y="0"/>
                      <a:pt x="1314" y="1527"/>
                      <a:pt x="1314" y="1527"/>
                    </a:cubicBezTo>
                    <a:cubicBezTo>
                      <a:pt x="1313" y="1527"/>
                      <a:pt x="1312" y="1518"/>
                      <a:pt x="1310" y="1499"/>
                    </a:cubicBezTo>
                    <a:cubicBezTo>
                      <a:pt x="1295" y="1391"/>
                      <a:pt x="1180" y="1327"/>
                      <a:pt x="1027" y="1327"/>
                    </a:cubicBezTo>
                    <a:cubicBezTo>
                      <a:pt x="798" y="1327"/>
                      <a:pt x="486" y="1469"/>
                      <a:pt x="303" y="1821"/>
                    </a:cubicBezTo>
                    <a:cubicBezTo>
                      <a:pt x="1" y="2403"/>
                      <a:pt x="1365" y="7154"/>
                      <a:pt x="2134" y="7154"/>
                    </a:cubicBezTo>
                    <a:cubicBezTo>
                      <a:pt x="2142" y="7154"/>
                      <a:pt x="2150" y="7153"/>
                      <a:pt x="2158" y="7152"/>
                    </a:cubicBezTo>
                    <a:cubicBezTo>
                      <a:pt x="2411" y="7119"/>
                      <a:pt x="2808" y="7107"/>
                      <a:pt x="3226" y="7107"/>
                    </a:cubicBezTo>
                    <a:cubicBezTo>
                      <a:pt x="4075" y="7107"/>
                      <a:pt x="5012" y="7154"/>
                      <a:pt x="5012" y="7154"/>
                    </a:cubicBezTo>
                    <a:lnTo>
                      <a:pt x="5329" y="472"/>
                    </a:lnTo>
                    <a:lnTo>
                      <a:pt x="111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8" name="Google Shape;2798;p61"/>
              <p:cNvSpPr/>
              <p:nvPr/>
            </p:nvSpPr>
            <p:spPr>
              <a:xfrm>
                <a:off x="5483875" y="4551250"/>
                <a:ext cx="107075" cy="143925"/>
              </a:xfrm>
              <a:custGeom>
                <a:avLst/>
                <a:gdLst/>
                <a:ahLst/>
                <a:cxnLst/>
                <a:rect l="l" t="t" r="r" b="b"/>
                <a:pathLst>
                  <a:path w="4283" h="5757" extrusionOk="0">
                    <a:moveTo>
                      <a:pt x="1045" y="1"/>
                    </a:moveTo>
                    <a:cubicBezTo>
                      <a:pt x="719" y="1"/>
                      <a:pt x="385" y="93"/>
                      <a:pt x="65" y="298"/>
                    </a:cubicBezTo>
                    <a:cubicBezTo>
                      <a:pt x="1" y="338"/>
                      <a:pt x="40" y="430"/>
                      <a:pt x="99" y="430"/>
                    </a:cubicBezTo>
                    <a:cubicBezTo>
                      <a:pt x="111" y="430"/>
                      <a:pt x="123" y="426"/>
                      <a:pt x="135" y="419"/>
                    </a:cubicBezTo>
                    <a:cubicBezTo>
                      <a:pt x="488" y="193"/>
                      <a:pt x="812" y="96"/>
                      <a:pt x="1108" y="96"/>
                    </a:cubicBezTo>
                    <a:cubicBezTo>
                      <a:pt x="2397" y="96"/>
                      <a:pt x="3145" y="1946"/>
                      <a:pt x="3371" y="3122"/>
                    </a:cubicBezTo>
                    <a:cubicBezTo>
                      <a:pt x="3547" y="4032"/>
                      <a:pt x="3651" y="4913"/>
                      <a:pt x="4130" y="5723"/>
                    </a:cubicBezTo>
                    <a:cubicBezTo>
                      <a:pt x="4144" y="5747"/>
                      <a:pt x="4165" y="5756"/>
                      <a:pt x="4187" y="5756"/>
                    </a:cubicBezTo>
                    <a:cubicBezTo>
                      <a:pt x="4235" y="5756"/>
                      <a:pt x="4283" y="5706"/>
                      <a:pt x="4251" y="5653"/>
                    </a:cubicBezTo>
                    <a:cubicBezTo>
                      <a:pt x="3399" y="4214"/>
                      <a:pt x="3739" y="2351"/>
                      <a:pt x="2755" y="973"/>
                    </a:cubicBezTo>
                    <a:cubicBezTo>
                      <a:pt x="2329" y="378"/>
                      <a:pt x="1703" y="1"/>
                      <a:pt x="104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9" name="Google Shape;2799;p61"/>
              <p:cNvSpPr/>
              <p:nvPr/>
            </p:nvSpPr>
            <p:spPr>
              <a:xfrm>
                <a:off x="5586375" y="4617925"/>
                <a:ext cx="17675" cy="10575"/>
              </a:xfrm>
              <a:custGeom>
                <a:avLst/>
                <a:gdLst/>
                <a:ahLst/>
                <a:cxnLst/>
                <a:rect l="l" t="t" r="r" b="b"/>
                <a:pathLst>
                  <a:path w="707" h="423" extrusionOk="0">
                    <a:moveTo>
                      <a:pt x="608" y="0"/>
                    </a:moveTo>
                    <a:cubicBezTo>
                      <a:pt x="586" y="0"/>
                      <a:pt x="565" y="10"/>
                      <a:pt x="549" y="32"/>
                    </a:cubicBezTo>
                    <a:cubicBezTo>
                      <a:pt x="437" y="194"/>
                      <a:pt x="288" y="275"/>
                      <a:pt x="91" y="284"/>
                    </a:cubicBezTo>
                    <a:cubicBezTo>
                      <a:pt x="3" y="287"/>
                      <a:pt x="0" y="422"/>
                      <a:pt x="87" y="422"/>
                    </a:cubicBezTo>
                    <a:cubicBezTo>
                      <a:pt x="88" y="422"/>
                      <a:pt x="90" y="422"/>
                      <a:pt x="91" y="422"/>
                    </a:cubicBezTo>
                    <a:cubicBezTo>
                      <a:pt x="339" y="412"/>
                      <a:pt x="528" y="306"/>
                      <a:pt x="670" y="102"/>
                    </a:cubicBezTo>
                    <a:cubicBezTo>
                      <a:pt x="706" y="50"/>
                      <a:pt x="658" y="0"/>
                      <a:pt x="60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0" name="Google Shape;2800;p61"/>
              <p:cNvSpPr/>
              <p:nvPr/>
            </p:nvSpPr>
            <p:spPr>
              <a:xfrm>
                <a:off x="5586100" y="4595750"/>
                <a:ext cx="20975" cy="16625"/>
              </a:xfrm>
              <a:custGeom>
                <a:avLst/>
                <a:gdLst/>
                <a:ahLst/>
                <a:cxnLst/>
                <a:rect l="l" t="t" r="r" b="b"/>
                <a:pathLst>
                  <a:path w="839" h="665" extrusionOk="0">
                    <a:moveTo>
                      <a:pt x="740" y="1"/>
                    </a:moveTo>
                    <a:cubicBezTo>
                      <a:pt x="724" y="1"/>
                      <a:pt x="708" y="8"/>
                      <a:pt x="694" y="24"/>
                    </a:cubicBezTo>
                    <a:cubicBezTo>
                      <a:pt x="517" y="228"/>
                      <a:pt x="303" y="401"/>
                      <a:pt x="66" y="534"/>
                    </a:cubicBezTo>
                    <a:cubicBezTo>
                      <a:pt x="0" y="572"/>
                      <a:pt x="41" y="664"/>
                      <a:pt x="102" y="664"/>
                    </a:cubicBezTo>
                    <a:cubicBezTo>
                      <a:pt x="113" y="664"/>
                      <a:pt x="124" y="661"/>
                      <a:pt x="136" y="655"/>
                    </a:cubicBezTo>
                    <a:cubicBezTo>
                      <a:pt x="384" y="516"/>
                      <a:pt x="606" y="336"/>
                      <a:pt x="794" y="122"/>
                    </a:cubicBezTo>
                    <a:cubicBezTo>
                      <a:pt x="838" y="71"/>
                      <a:pt x="792" y="1"/>
                      <a:pt x="7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1" name="Google Shape;2801;p61"/>
              <p:cNvSpPr/>
              <p:nvPr/>
            </p:nvSpPr>
            <p:spPr>
              <a:xfrm>
                <a:off x="5501000" y="4549000"/>
                <a:ext cx="79250" cy="12600"/>
              </a:xfrm>
              <a:custGeom>
                <a:avLst/>
                <a:gdLst/>
                <a:ahLst/>
                <a:cxnLst/>
                <a:rect l="l" t="t" r="r" b="b"/>
                <a:pathLst>
                  <a:path w="3170" h="504" extrusionOk="0">
                    <a:moveTo>
                      <a:pt x="88" y="0"/>
                    </a:moveTo>
                    <a:cubicBezTo>
                      <a:pt x="0" y="0"/>
                      <a:pt x="1" y="137"/>
                      <a:pt x="90" y="139"/>
                    </a:cubicBezTo>
                    <a:cubicBezTo>
                      <a:pt x="1086" y="158"/>
                      <a:pt x="2079" y="279"/>
                      <a:pt x="3050" y="501"/>
                    </a:cubicBezTo>
                    <a:cubicBezTo>
                      <a:pt x="3056" y="502"/>
                      <a:pt x="3061" y="503"/>
                      <a:pt x="3067" y="503"/>
                    </a:cubicBezTo>
                    <a:cubicBezTo>
                      <a:pt x="3142" y="503"/>
                      <a:pt x="3169" y="385"/>
                      <a:pt x="3087" y="367"/>
                    </a:cubicBezTo>
                    <a:cubicBezTo>
                      <a:pt x="2103" y="140"/>
                      <a:pt x="1099" y="18"/>
                      <a:pt x="90" y="0"/>
                    </a:cubicBezTo>
                    <a:cubicBezTo>
                      <a:pt x="89" y="0"/>
                      <a:pt x="89" y="0"/>
                      <a:pt x="8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2" name="Google Shape;2802;p61"/>
              <p:cNvSpPr/>
              <p:nvPr/>
            </p:nvSpPr>
            <p:spPr>
              <a:xfrm>
                <a:off x="5499350" y="4514575"/>
                <a:ext cx="108625" cy="12300"/>
              </a:xfrm>
              <a:custGeom>
                <a:avLst/>
                <a:gdLst/>
                <a:ahLst/>
                <a:cxnLst/>
                <a:rect l="l" t="t" r="r" b="b"/>
                <a:pathLst>
                  <a:path w="4345" h="492" extrusionOk="0">
                    <a:moveTo>
                      <a:pt x="83" y="0"/>
                    </a:moveTo>
                    <a:cubicBezTo>
                      <a:pt x="1" y="0"/>
                      <a:pt x="4" y="132"/>
                      <a:pt x="90" y="139"/>
                    </a:cubicBezTo>
                    <a:lnTo>
                      <a:pt x="4255" y="491"/>
                    </a:lnTo>
                    <a:cubicBezTo>
                      <a:pt x="4257" y="492"/>
                      <a:pt x="4260" y="492"/>
                      <a:pt x="4262" y="492"/>
                    </a:cubicBezTo>
                    <a:cubicBezTo>
                      <a:pt x="4344" y="492"/>
                      <a:pt x="4342" y="358"/>
                      <a:pt x="4255" y="351"/>
                    </a:cubicBezTo>
                    <a:lnTo>
                      <a:pt x="90" y="1"/>
                    </a:lnTo>
                    <a:cubicBezTo>
                      <a:pt x="88" y="1"/>
                      <a:pt x="85" y="0"/>
                      <a:pt x="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3" name="Google Shape;2803;p61"/>
              <p:cNvSpPr/>
              <p:nvPr/>
            </p:nvSpPr>
            <p:spPr>
              <a:xfrm>
                <a:off x="5583250" y="4580450"/>
                <a:ext cx="25175" cy="13700"/>
              </a:xfrm>
              <a:custGeom>
                <a:avLst/>
                <a:gdLst/>
                <a:ahLst/>
                <a:cxnLst/>
                <a:rect l="l" t="t" r="r" b="b"/>
                <a:pathLst>
                  <a:path w="1007" h="548" extrusionOk="0">
                    <a:moveTo>
                      <a:pt x="901" y="1"/>
                    </a:moveTo>
                    <a:cubicBezTo>
                      <a:pt x="890" y="1"/>
                      <a:pt x="879" y="4"/>
                      <a:pt x="868" y="10"/>
                    </a:cubicBezTo>
                    <a:lnTo>
                      <a:pt x="70" y="420"/>
                    </a:lnTo>
                    <a:cubicBezTo>
                      <a:pt x="1" y="454"/>
                      <a:pt x="42" y="548"/>
                      <a:pt x="106" y="548"/>
                    </a:cubicBezTo>
                    <a:cubicBezTo>
                      <a:pt x="117" y="548"/>
                      <a:pt x="128" y="545"/>
                      <a:pt x="140" y="539"/>
                    </a:cubicBezTo>
                    <a:lnTo>
                      <a:pt x="938" y="129"/>
                    </a:lnTo>
                    <a:cubicBezTo>
                      <a:pt x="1007" y="94"/>
                      <a:pt x="964" y="1"/>
                      <a:pt x="90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4" name="Google Shape;2804;p61"/>
              <p:cNvSpPr/>
              <p:nvPr/>
            </p:nvSpPr>
            <p:spPr>
              <a:xfrm>
                <a:off x="5603975" y="4561050"/>
                <a:ext cx="38975" cy="23050"/>
              </a:xfrm>
              <a:custGeom>
                <a:avLst/>
                <a:gdLst/>
                <a:ahLst/>
                <a:cxnLst/>
                <a:rect l="l" t="t" r="r" b="b"/>
                <a:pathLst>
                  <a:path w="1559" h="922" extrusionOk="0">
                    <a:moveTo>
                      <a:pt x="933" y="149"/>
                    </a:moveTo>
                    <a:cubicBezTo>
                      <a:pt x="1014" y="149"/>
                      <a:pt x="1095" y="171"/>
                      <a:pt x="1172" y="222"/>
                    </a:cubicBezTo>
                    <a:cubicBezTo>
                      <a:pt x="1370" y="353"/>
                      <a:pt x="1297" y="629"/>
                      <a:pt x="1090" y="699"/>
                    </a:cubicBezTo>
                    <a:cubicBezTo>
                      <a:pt x="975" y="736"/>
                      <a:pt x="857" y="760"/>
                      <a:pt x="738" y="771"/>
                    </a:cubicBezTo>
                    <a:cubicBezTo>
                      <a:pt x="684" y="776"/>
                      <a:pt x="630" y="778"/>
                      <a:pt x="576" y="778"/>
                    </a:cubicBezTo>
                    <a:cubicBezTo>
                      <a:pt x="450" y="778"/>
                      <a:pt x="323" y="765"/>
                      <a:pt x="199" y="739"/>
                    </a:cubicBezTo>
                    <a:lnTo>
                      <a:pt x="199" y="739"/>
                    </a:lnTo>
                    <a:cubicBezTo>
                      <a:pt x="314" y="464"/>
                      <a:pt x="627" y="149"/>
                      <a:pt x="933" y="149"/>
                    </a:cubicBezTo>
                    <a:close/>
                    <a:moveTo>
                      <a:pt x="990" y="0"/>
                    </a:moveTo>
                    <a:cubicBezTo>
                      <a:pt x="616" y="0"/>
                      <a:pt x="190" y="384"/>
                      <a:pt x="58" y="717"/>
                    </a:cubicBezTo>
                    <a:lnTo>
                      <a:pt x="58" y="717"/>
                    </a:lnTo>
                    <a:cubicBezTo>
                      <a:pt x="17" y="734"/>
                      <a:pt x="1" y="792"/>
                      <a:pt x="27" y="827"/>
                    </a:cubicBezTo>
                    <a:lnTo>
                      <a:pt x="27" y="827"/>
                    </a:lnTo>
                    <a:cubicBezTo>
                      <a:pt x="28" y="868"/>
                      <a:pt x="66" y="895"/>
                      <a:pt x="102" y="895"/>
                    </a:cubicBezTo>
                    <a:cubicBezTo>
                      <a:pt x="122" y="895"/>
                      <a:pt x="140" y="888"/>
                      <a:pt x="153" y="871"/>
                    </a:cubicBezTo>
                    <a:lnTo>
                      <a:pt x="153" y="871"/>
                    </a:lnTo>
                    <a:cubicBezTo>
                      <a:pt x="299" y="903"/>
                      <a:pt x="454" y="922"/>
                      <a:pt x="610" y="922"/>
                    </a:cubicBezTo>
                    <a:cubicBezTo>
                      <a:pt x="819" y="922"/>
                      <a:pt x="1029" y="887"/>
                      <a:pt x="1214" y="802"/>
                    </a:cubicBezTo>
                    <a:cubicBezTo>
                      <a:pt x="1442" y="698"/>
                      <a:pt x="1558" y="456"/>
                      <a:pt x="1403" y="229"/>
                    </a:cubicBezTo>
                    <a:cubicBezTo>
                      <a:pt x="1291" y="66"/>
                      <a:pt x="1145" y="0"/>
                      <a:pt x="99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5" name="Google Shape;2805;p61"/>
              <p:cNvSpPr/>
              <p:nvPr/>
            </p:nvSpPr>
            <p:spPr>
              <a:xfrm>
                <a:off x="5601000" y="4547075"/>
                <a:ext cx="25475" cy="35100"/>
              </a:xfrm>
              <a:custGeom>
                <a:avLst/>
                <a:gdLst/>
                <a:ahLst/>
                <a:cxnLst/>
                <a:rect l="l" t="t" r="r" b="b"/>
                <a:pathLst>
                  <a:path w="1019" h="1404" extrusionOk="0">
                    <a:moveTo>
                      <a:pt x="427" y="1"/>
                    </a:moveTo>
                    <a:cubicBezTo>
                      <a:pt x="267" y="1"/>
                      <a:pt x="105" y="92"/>
                      <a:pt x="26" y="259"/>
                    </a:cubicBezTo>
                    <a:cubicBezTo>
                      <a:pt x="1" y="315"/>
                      <a:pt x="50" y="366"/>
                      <a:pt x="95" y="366"/>
                    </a:cubicBezTo>
                    <a:cubicBezTo>
                      <a:pt x="115" y="366"/>
                      <a:pt x="135" y="356"/>
                      <a:pt x="147" y="331"/>
                    </a:cubicBezTo>
                    <a:cubicBezTo>
                      <a:pt x="197" y="223"/>
                      <a:pt x="320" y="126"/>
                      <a:pt x="441" y="126"/>
                    </a:cubicBezTo>
                    <a:cubicBezTo>
                      <a:pt x="539" y="126"/>
                      <a:pt x="635" y="189"/>
                      <a:pt x="691" y="360"/>
                    </a:cubicBezTo>
                    <a:cubicBezTo>
                      <a:pt x="738" y="504"/>
                      <a:pt x="663" y="678"/>
                      <a:pt x="590" y="799"/>
                    </a:cubicBezTo>
                    <a:cubicBezTo>
                      <a:pt x="481" y="979"/>
                      <a:pt x="301" y="1121"/>
                      <a:pt x="165" y="1282"/>
                    </a:cubicBezTo>
                    <a:cubicBezTo>
                      <a:pt x="121" y="1333"/>
                      <a:pt x="167" y="1403"/>
                      <a:pt x="218" y="1403"/>
                    </a:cubicBezTo>
                    <a:cubicBezTo>
                      <a:pt x="234" y="1403"/>
                      <a:pt x="250" y="1397"/>
                      <a:pt x="264" y="1380"/>
                    </a:cubicBezTo>
                    <a:cubicBezTo>
                      <a:pt x="521" y="1076"/>
                      <a:pt x="1018" y="693"/>
                      <a:pt x="793" y="234"/>
                    </a:cubicBezTo>
                    <a:cubicBezTo>
                      <a:pt x="714" y="75"/>
                      <a:pt x="572" y="1"/>
                      <a:pt x="4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6" name="Google Shape;2806;p61"/>
              <p:cNvSpPr/>
              <p:nvPr/>
            </p:nvSpPr>
            <p:spPr>
              <a:xfrm>
                <a:off x="5628650" y="4516075"/>
                <a:ext cx="133225" cy="178850"/>
              </a:xfrm>
              <a:custGeom>
                <a:avLst/>
                <a:gdLst/>
                <a:ahLst/>
                <a:cxnLst/>
                <a:rect l="l" t="t" r="r" b="b"/>
                <a:pathLst>
                  <a:path w="5329" h="7154" extrusionOk="0">
                    <a:moveTo>
                      <a:pt x="1111" y="0"/>
                    </a:moveTo>
                    <a:cubicBezTo>
                      <a:pt x="1111" y="0"/>
                      <a:pt x="1312" y="1527"/>
                      <a:pt x="1312" y="1527"/>
                    </a:cubicBezTo>
                    <a:cubicBezTo>
                      <a:pt x="1312" y="1527"/>
                      <a:pt x="1310" y="1518"/>
                      <a:pt x="1308" y="1499"/>
                    </a:cubicBezTo>
                    <a:cubicBezTo>
                      <a:pt x="1294" y="1391"/>
                      <a:pt x="1178" y="1327"/>
                      <a:pt x="1025" y="1327"/>
                    </a:cubicBezTo>
                    <a:cubicBezTo>
                      <a:pt x="797" y="1327"/>
                      <a:pt x="484" y="1469"/>
                      <a:pt x="301" y="1821"/>
                    </a:cubicBezTo>
                    <a:cubicBezTo>
                      <a:pt x="0" y="2403"/>
                      <a:pt x="1363" y="7154"/>
                      <a:pt x="2132" y="7154"/>
                    </a:cubicBezTo>
                    <a:cubicBezTo>
                      <a:pt x="2140" y="7154"/>
                      <a:pt x="2148" y="7153"/>
                      <a:pt x="2156" y="7152"/>
                    </a:cubicBezTo>
                    <a:cubicBezTo>
                      <a:pt x="2409" y="7119"/>
                      <a:pt x="2806" y="7107"/>
                      <a:pt x="3224" y="7107"/>
                    </a:cubicBezTo>
                    <a:cubicBezTo>
                      <a:pt x="4073" y="7107"/>
                      <a:pt x="5010" y="7154"/>
                      <a:pt x="5010" y="7154"/>
                    </a:cubicBezTo>
                    <a:lnTo>
                      <a:pt x="5328" y="472"/>
                    </a:lnTo>
                    <a:lnTo>
                      <a:pt x="111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7" name="Google Shape;2807;p61"/>
              <p:cNvSpPr/>
              <p:nvPr/>
            </p:nvSpPr>
            <p:spPr>
              <a:xfrm>
                <a:off x="5638125" y="4551250"/>
                <a:ext cx="107050" cy="143925"/>
              </a:xfrm>
              <a:custGeom>
                <a:avLst/>
                <a:gdLst/>
                <a:ahLst/>
                <a:cxnLst/>
                <a:rect l="l" t="t" r="r" b="b"/>
                <a:pathLst>
                  <a:path w="4282" h="5757" extrusionOk="0">
                    <a:moveTo>
                      <a:pt x="1044" y="1"/>
                    </a:moveTo>
                    <a:cubicBezTo>
                      <a:pt x="718" y="1"/>
                      <a:pt x="385" y="93"/>
                      <a:pt x="64" y="298"/>
                    </a:cubicBezTo>
                    <a:cubicBezTo>
                      <a:pt x="0" y="338"/>
                      <a:pt x="39" y="430"/>
                      <a:pt x="99" y="430"/>
                    </a:cubicBezTo>
                    <a:cubicBezTo>
                      <a:pt x="110" y="430"/>
                      <a:pt x="122" y="426"/>
                      <a:pt x="134" y="419"/>
                    </a:cubicBezTo>
                    <a:cubicBezTo>
                      <a:pt x="487" y="193"/>
                      <a:pt x="811" y="96"/>
                      <a:pt x="1107" y="96"/>
                    </a:cubicBezTo>
                    <a:cubicBezTo>
                      <a:pt x="2396" y="96"/>
                      <a:pt x="3144" y="1946"/>
                      <a:pt x="3370" y="3122"/>
                    </a:cubicBezTo>
                    <a:cubicBezTo>
                      <a:pt x="3546" y="4032"/>
                      <a:pt x="3650" y="4913"/>
                      <a:pt x="4129" y="5723"/>
                    </a:cubicBezTo>
                    <a:cubicBezTo>
                      <a:pt x="4143" y="5747"/>
                      <a:pt x="4164" y="5756"/>
                      <a:pt x="4186" y="5756"/>
                    </a:cubicBezTo>
                    <a:cubicBezTo>
                      <a:pt x="4234" y="5756"/>
                      <a:pt x="4282" y="5706"/>
                      <a:pt x="4250" y="5653"/>
                    </a:cubicBezTo>
                    <a:cubicBezTo>
                      <a:pt x="3398" y="4214"/>
                      <a:pt x="3738" y="2351"/>
                      <a:pt x="2754" y="973"/>
                    </a:cubicBezTo>
                    <a:cubicBezTo>
                      <a:pt x="2328" y="378"/>
                      <a:pt x="1702" y="1"/>
                      <a:pt x="104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8" name="Google Shape;2808;p61"/>
              <p:cNvSpPr/>
              <p:nvPr/>
            </p:nvSpPr>
            <p:spPr>
              <a:xfrm>
                <a:off x="5740600" y="4617925"/>
                <a:ext cx="17675" cy="10575"/>
              </a:xfrm>
              <a:custGeom>
                <a:avLst/>
                <a:gdLst/>
                <a:ahLst/>
                <a:cxnLst/>
                <a:rect l="l" t="t" r="r" b="b"/>
                <a:pathLst>
                  <a:path w="707" h="423" extrusionOk="0">
                    <a:moveTo>
                      <a:pt x="609" y="0"/>
                    </a:moveTo>
                    <a:cubicBezTo>
                      <a:pt x="587" y="0"/>
                      <a:pt x="566" y="10"/>
                      <a:pt x="550" y="32"/>
                    </a:cubicBezTo>
                    <a:cubicBezTo>
                      <a:pt x="438" y="194"/>
                      <a:pt x="288" y="275"/>
                      <a:pt x="91" y="284"/>
                    </a:cubicBezTo>
                    <a:cubicBezTo>
                      <a:pt x="3" y="287"/>
                      <a:pt x="0" y="422"/>
                      <a:pt x="87" y="422"/>
                    </a:cubicBezTo>
                    <a:cubicBezTo>
                      <a:pt x="88" y="422"/>
                      <a:pt x="90" y="422"/>
                      <a:pt x="91" y="422"/>
                    </a:cubicBezTo>
                    <a:cubicBezTo>
                      <a:pt x="339" y="412"/>
                      <a:pt x="528" y="306"/>
                      <a:pt x="671" y="102"/>
                    </a:cubicBezTo>
                    <a:cubicBezTo>
                      <a:pt x="707" y="50"/>
                      <a:pt x="658" y="0"/>
                      <a:pt x="6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9" name="Google Shape;2809;p61"/>
              <p:cNvSpPr/>
              <p:nvPr/>
            </p:nvSpPr>
            <p:spPr>
              <a:xfrm>
                <a:off x="5740325" y="4595750"/>
                <a:ext cx="20975" cy="16625"/>
              </a:xfrm>
              <a:custGeom>
                <a:avLst/>
                <a:gdLst/>
                <a:ahLst/>
                <a:cxnLst/>
                <a:rect l="l" t="t" r="r" b="b"/>
                <a:pathLst>
                  <a:path w="839" h="665" extrusionOk="0">
                    <a:moveTo>
                      <a:pt x="740" y="1"/>
                    </a:moveTo>
                    <a:cubicBezTo>
                      <a:pt x="724" y="1"/>
                      <a:pt x="708" y="8"/>
                      <a:pt x="694" y="24"/>
                    </a:cubicBezTo>
                    <a:cubicBezTo>
                      <a:pt x="517" y="228"/>
                      <a:pt x="303" y="401"/>
                      <a:pt x="66" y="534"/>
                    </a:cubicBezTo>
                    <a:cubicBezTo>
                      <a:pt x="0" y="572"/>
                      <a:pt x="41" y="664"/>
                      <a:pt x="103" y="664"/>
                    </a:cubicBezTo>
                    <a:cubicBezTo>
                      <a:pt x="114" y="664"/>
                      <a:pt x="126" y="661"/>
                      <a:pt x="138" y="655"/>
                    </a:cubicBezTo>
                    <a:cubicBezTo>
                      <a:pt x="385" y="516"/>
                      <a:pt x="608" y="336"/>
                      <a:pt x="794" y="122"/>
                    </a:cubicBezTo>
                    <a:cubicBezTo>
                      <a:pt x="838" y="71"/>
                      <a:pt x="792" y="1"/>
                      <a:pt x="7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0" name="Google Shape;2810;p61"/>
              <p:cNvSpPr/>
              <p:nvPr/>
            </p:nvSpPr>
            <p:spPr>
              <a:xfrm>
                <a:off x="5655225" y="4549000"/>
                <a:ext cx="79250" cy="12600"/>
              </a:xfrm>
              <a:custGeom>
                <a:avLst/>
                <a:gdLst/>
                <a:ahLst/>
                <a:cxnLst/>
                <a:rect l="l" t="t" r="r" b="b"/>
                <a:pathLst>
                  <a:path w="3170" h="504" extrusionOk="0">
                    <a:moveTo>
                      <a:pt x="88" y="0"/>
                    </a:moveTo>
                    <a:cubicBezTo>
                      <a:pt x="0" y="0"/>
                      <a:pt x="1" y="137"/>
                      <a:pt x="90" y="139"/>
                    </a:cubicBezTo>
                    <a:cubicBezTo>
                      <a:pt x="1087" y="158"/>
                      <a:pt x="2079" y="279"/>
                      <a:pt x="3050" y="501"/>
                    </a:cubicBezTo>
                    <a:cubicBezTo>
                      <a:pt x="3056" y="502"/>
                      <a:pt x="3061" y="503"/>
                      <a:pt x="3067" y="503"/>
                    </a:cubicBezTo>
                    <a:cubicBezTo>
                      <a:pt x="3142" y="503"/>
                      <a:pt x="3169" y="385"/>
                      <a:pt x="3087" y="367"/>
                    </a:cubicBezTo>
                    <a:cubicBezTo>
                      <a:pt x="2104" y="140"/>
                      <a:pt x="1099" y="18"/>
                      <a:pt x="90" y="0"/>
                    </a:cubicBezTo>
                    <a:cubicBezTo>
                      <a:pt x="89" y="0"/>
                      <a:pt x="89" y="0"/>
                      <a:pt x="8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1" name="Google Shape;2811;p61"/>
              <p:cNvSpPr/>
              <p:nvPr/>
            </p:nvSpPr>
            <p:spPr>
              <a:xfrm>
                <a:off x="5653575" y="4514575"/>
                <a:ext cx="108650" cy="12300"/>
              </a:xfrm>
              <a:custGeom>
                <a:avLst/>
                <a:gdLst/>
                <a:ahLst/>
                <a:cxnLst/>
                <a:rect l="l" t="t" r="r" b="b"/>
                <a:pathLst>
                  <a:path w="4346" h="492" extrusionOk="0">
                    <a:moveTo>
                      <a:pt x="85" y="0"/>
                    </a:moveTo>
                    <a:cubicBezTo>
                      <a:pt x="1" y="0"/>
                      <a:pt x="4" y="132"/>
                      <a:pt x="92" y="139"/>
                    </a:cubicBezTo>
                    <a:lnTo>
                      <a:pt x="4255" y="491"/>
                    </a:lnTo>
                    <a:cubicBezTo>
                      <a:pt x="4257" y="492"/>
                      <a:pt x="4260" y="492"/>
                      <a:pt x="4262" y="492"/>
                    </a:cubicBezTo>
                    <a:cubicBezTo>
                      <a:pt x="4346" y="492"/>
                      <a:pt x="4342" y="358"/>
                      <a:pt x="4255" y="351"/>
                    </a:cubicBezTo>
                    <a:lnTo>
                      <a:pt x="92" y="1"/>
                    </a:lnTo>
                    <a:cubicBezTo>
                      <a:pt x="89" y="1"/>
                      <a:pt x="87" y="0"/>
                      <a:pt x="8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2" name="Google Shape;2812;p61"/>
              <p:cNvSpPr/>
              <p:nvPr/>
            </p:nvSpPr>
            <p:spPr>
              <a:xfrm>
                <a:off x="5737475" y="4580450"/>
                <a:ext cx="25175" cy="13700"/>
              </a:xfrm>
              <a:custGeom>
                <a:avLst/>
                <a:gdLst/>
                <a:ahLst/>
                <a:cxnLst/>
                <a:rect l="l" t="t" r="r" b="b"/>
                <a:pathLst>
                  <a:path w="1007" h="548" extrusionOk="0">
                    <a:moveTo>
                      <a:pt x="901" y="1"/>
                    </a:moveTo>
                    <a:cubicBezTo>
                      <a:pt x="891" y="1"/>
                      <a:pt x="879" y="4"/>
                      <a:pt x="868" y="10"/>
                    </a:cubicBezTo>
                    <a:lnTo>
                      <a:pt x="70" y="420"/>
                    </a:lnTo>
                    <a:cubicBezTo>
                      <a:pt x="1" y="454"/>
                      <a:pt x="42" y="548"/>
                      <a:pt x="106" y="548"/>
                    </a:cubicBezTo>
                    <a:cubicBezTo>
                      <a:pt x="117" y="548"/>
                      <a:pt x="128" y="545"/>
                      <a:pt x="140" y="539"/>
                    </a:cubicBezTo>
                    <a:lnTo>
                      <a:pt x="938" y="129"/>
                    </a:lnTo>
                    <a:cubicBezTo>
                      <a:pt x="1007" y="94"/>
                      <a:pt x="965" y="1"/>
                      <a:pt x="90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3" name="Google Shape;2813;p61"/>
              <p:cNvSpPr/>
              <p:nvPr/>
            </p:nvSpPr>
            <p:spPr>
              <a:xfrm>
                <a:off x="5758200" y="4561050"/>
                <a:ext cx="38975" cy="23050"/>
              </a:xfrm>
              <a:custGeom>
                <a:avLst/>
                <a:gdLst/>
                <a:ahLst/>
                <a:cxnLst/>
                <a:rect l="l" t="t" r="r" b="b"/>
                <a:pathLst>
                  <a:path w="1559" h="922" extrusionOk="0">
                    <a:moveTo>
                      <a:pt x="933" y="149"/>
                    </a:moveTo>
                    <a:cubicBezTo>
                      <a:pt x="1014" y="149"/>
                      <a:pt x="1095" y="171"/>
                      <a:pt x="1172" y="222"/>
                    </a:cubicBezTo>
                    <a:cubicBezTo>
                      <a:pt x="1370" y="353"/>
                      <a:pt x="1297" y="629"/>
                      <a:pt x="1090" y="699"/>
                    </a:cubicBezTo>
                    <a:cubicBezTo>
                      <a:pt x="975" y="736"/>
                      <a:pt x="857" y="760"/>
                      <a:pt x="738" y="771"/>
                    </a:cubicBezTo>
                    <a:cubicBezTo>
                      <a:pt x="684" y="776"/>
                      <a:pt x="630" y="778"/>
                      <a:pt x="576" y="778"/>
                    </a:cubicBezTo>
                    <a:cubicBezTo>
                      <a:pt x="450" y="778"/>
                      <a:pt x="323" y="765"/>
                      <a:pt x="199" y="739"/>
                    </a:cubicBezTo>
                    <a:lnTo>
                      <a:pt x="199" y="739"/>
                    </a:lnTo>
                    <a:cubicBezTo>
                      <a:pt x="315" y="464"/>
                      <a:pt x="627" y="149"/>
                      <a:pt x="933" y="149"/>
                    </a:cubicBezTo>
                    <a:close/>
                    <a:moveTo>
                      <a:pt x="990" y="0"/>
                    </a:moveTo>
                    <a:cubicBezTo>
                      <a:pt x="616" y="0"/>
                      <a:pt x="190" y="384"/>
                      <a:pt x="58" y="717"/>
                    </a:cubicBezTo>
                    <a:lnTo>
                      <a:pt x="58" y="717"/>
                    </a:lnTo>
                    <a:cubicBezTo>
                      <a:pt x="17" y="734"/>
                      <a:pt x="1" y="792"/>
                      <a:pt x="28" y="827"/>
                    </a:cubicBezTo>
                    <a:lnTo>
                      <a:pt x="28" y="827"/>
                    </a:lnTo>
                    <a:cubicBezTo>
                      <a:pt x="28" y="868"/>
                      <a:pt x="66" y="895"/>
                      <a:pt x="102" y="895"/>
                    </a:cubicBezTo>
                    <a:cubicBezTo>
                      <a:pt x="122" y="895"/>
                      <a:pt x="140" y="888"/>
                      <a:pt x="153" y="871"/>
                    </a:cubicBezTo>
                    <a:lnTo>
                      <a:pt x="153" y="871"/>
                    </a:lnTo>
                    <a:cubicBezTo>
                      <a:pt x="299" y="903"/>
                      <a:pt x="454" y="922"/>
                      <a:pt x="610" y="922"/>
                    </a:cubicBezTo>
                    <a:cubicBezTo>
                      <a:pt x="819" y="922"/>
                      <a:pt x="1029" y="887"/>
                      <a:pt x="1214" y="802"/>
                    </a:cubicBezTo>
                    <a:cubicBezTo>
                      <a:pt x="1442" y="698"/>
                      <a:pt x="1558" y="456"/>
                      <a:pt x="1403" y="229"/>
                    </a:cubicBezTo>
                    <a:cubicBezTo>
                      <a:pt x="1291" y="66"/>
                      <a:pt x="1145" y="0"/>
                      <a:pt x="99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4" name="Google Shape;2814;p61"/>
              <p:cNvSpPr/>
              <p:nvPr/>
            </p:nvSpPr>
            <p:spPr>
              <a:xfrm>
                <a:off x="5755200" y="4547075"/>
                <a:ext cx="25500" cy="35100"/>
              </a:xfrm>
              <a:custGeom>
                <a:avLst/>
                <a:gdLst/>
                <a:ahLst/>
                <a:cxnLst/>
                <a:rect l="l" t="t" r="r" b="b"/>
                <a:pathLst>
                  <a:path w="1020" h="1404" extrusionOk="0">
                    <a:moveTo>
                      <a:pt x="428" y="1"/>
                    </a:moveTo>
                    <a:cubicBezTo>
                      <a:pt x="268" y="1"/>
                      <a:pt x="106" y="92"/>
                      <a:pt x="27" y="259"/>
                    </a:cubicBezTo>
                    <a:cubicBezTo>
                      <a:pt x="1" y="315"/>
                      <a:pt x="50" y="366"/>
                      <a:pt x="96" y="366"/>
                    </a:cubicBezTo>
                    <a:cubicBezTo>
                      <a:pt x="116" y="366"/>
                      <a:pt x="136" y="356"/>
                      <a:pt x="148" y="331"/>
                    </a:cubicBezTo>
                    <a:cubicBezTo>
                      <a:pt x="199" y="223"/>
                      <a:pt x="322" y="126"/>
                      <a:pt x="443" y="126"/>
                    </a:cubicBezTo>
                    <a:cubicBezTo>
                      <a:pt x="541" y="126"/>
                      <a:pt x="637" y="189"/>
                      <a:pt x="693" y="360"/>
                    </a:cubicBezTo>
                    <a:cubicBezTo>
                      <a:pt x="739" y="504"/>
                      <a:pt x="664" y="678"/>
                      <a:pt x="591" y="799"/>
                    </a:cubicBezTo>
                    <a:cubicBezTo>
                      <a:pt x="482" y="979"/>
                      <a:pt x="302" y="1121"/>
                      <a:pt x="166" y="1282"/>
                    </a:cubicBezTo>
                    <a:cubicBezTo>
                      <a:pt x="122" y="1333"/>
                      <a:pt x="169" y="1403"/>
                      <a:pt x="219" y="1403"/>
                    </a:cubicBezTo>
                    <a:cubicBezTo>
                      <a:pt x="235" y="1403"/>
                      <a:pt x="251" y="1397"/>
                      <a:pt x="265" y="1380"/>
                    </a:cubicBezTo>
                    <a:cubicBezTo>
                      <a:pt x="523" y="1076"/>
                      <a:pt x="1019" y="693"/>
                      <a:pt x="794" y="234"/>
                    </a:cubicBezTo>
                    <a:cubicBezTo>
                      <a:pt x="715" y="75"/>
                      <a:pt x="573" y="1"/>
                      <a:pt x="4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5" name="Google Shape;2815;p61"/>
              <p:cNvSpPr/>
              <p:nvPr/>
            </p:nvSpPr>
            <p:spPr>
              <a:xfrm>
                <a:off x="5275825" y="2994425"/>
                <a:ext cx="97875" cy="77350"/>
              </a:xfrm>
              <a:custGeom>
                <a:avLst/>
                <a:gdLst/>
                <a:ahLst/>
                <a:cxnLst/>
                <a:rect l="l" t="t" r="r" b="b"/>
                <a:pathLst>
                  <a:path w="3915" h="3094" extrusionOk="0">
                    <a:moveTo>
                      <a:pt x="565" y="0"/>
                    </a:moveTo>
                    <a:cubicBezTo>
                      <a:pt x="431" y="0"/>
                      <a:pt x="296" y="8"/>
                      <a:pt x="159" y="23"/>
                    </a:cubicBezTo>
                    <a:cubicBezTo>
                      <a:pt x="8" y="40"/>
                      <a:pt x="0" y="263"/>
                      <a:pt x="159" y="265"/>
                    </a:cubicBezTo>
                    <a:cubicBezTo>
                      <a:pt x="1773" y="274"/>
                      <a:pt x="3123" y="1337"/>
                      <a:pt x="3427" y="2925"/>
                    </a:cubicBezTo>
                    <a:cubicBezTo>
                      <a:pt x="3450" y="3043"/>
                      <a:pt x="3536" y="3094"/>
                      <a:pt x="3627" y="3094"/>
                    </a:cubicBezTo>
                    <a:cubicBezTo>
                      <a:pt x="3764" y="3094"/>
                      <a:pt x="3915" y="2978"/>
                      <a:pt x="3881" y="2800"/>
                    </a:cubicBezTo>
                    <a:cubicBezTo>
                      <a:pt x="3555" y="1142"/>
                      <a:pt x="2207" y="0"/>
                      <a:pt x="56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6" name="Google Shape;2816;p61"/>
              <p:cNvSpPr/>
              <p:nvPr/>
            </p:nvSpPr>
            <p:spPr>
              <a:xfrm>
                <a:off x="5289050" y="3408600"/>
                <a:ext cx="672925" cy="849575"/>
              </a:xfrm>
              <a:custGeom>
                <a:avLst/>
                <a:gdLst/>
                <a:ahLst/>
                <a:cxnLst/>
                <a:rect l="l" t="t" r="r" b="b"/>
                <a:pathLst>
                  <a:path w="26917" h="33983" extrusionOk="0">
                    <a:moveTo>
                      <a:pt x="17391" y="1"/>
                    </a:moveTo>
                    <a:cubicBezTo>
                      <a:pt x="17258" y="1"/>
                      <a:pt x="17114" y="152"/>
                      <a:pt x="17190" y="317"/>
                    </a:cubicBezTo>
                    <a:cubicBezTo>
                      <a:pt x="18125" y="2361"/>
                      <a:pt x="19851" y="4035"/>
                      <a:pt x="20751" y="6061"/>
                    </a:cubicBezTo>
                    <a:cubicBezTo>
                      <a:pt x="21086" y="6819"/>
                      <a:pt x="21202" y="7707"/>
                      <a:pt x="21387" y="8529"/>
                    </a:cubicBezTo>
                    <a:cubicBezTo>
                      <a:pt x="22406" y="13065"/>
                      <a:pt x="23429" y="17600"/>
                      <a:pt x="24453" y="22134"/>
                    </a:cubicBezTo>
                    <a:lnTo>
                      <a:pt x="25877" y="28447"/>
                    </a:lnTo>
                    <a:cubicBezTo>
                      <a:pt x="26004" y="29013"/>
                      <a:pt x="26365" y="29819"/>
                      <a:pt x="26314" y="30388"/>
                    </a:cubicBezTo>
                    <a:cubicBezTo>
                      <a:pt x="26286" y="30713"/>
                      <a:pt x="26345" y="30846"/>
                      <a:pt x="26397" y="30896"/>
                    </a:cubicBezTo>
                    <a:lnTo>
                      <a:pt x="26397" y="30896"/>
                    </a:lnTo>
                    <a:cubicBezTo>
                      <a:pt x="26392" y="30896"/>
                      <a:pt x="26388" y="30896"/>
                      <a:pt x="26383" y="30896"/>
                    </a:cubicBezTo>
                    <a:cubicBezTo>
                      <a:pt x="26283" y="30896"/>
                      <a:pt x="26071" y="30935"/>
                      <a:pt x="25660" y="31107"/>
                    </a:cubicBezTo>
                    <a:cubicBezTo>
                      <a:pt x="21674" y="32779"/>
                      <a:pt x="16428" y="33402"/>
                      <a:pt x="12170" y="33546"/>
                    </a:cubicBezTo>
                    <a:cubicBezTo>
                      <a:pt x="11737" y="33561"/>
                      <a:pt x="11302" y="33569"/>
                      <a:pt x="10866" y="33569"/>
                    </a:cubicBezTo>
                    <a:cubicBezTo>
                      <a:pt x="7249" y="33569"/>
                      <a:pt x="3574" y="33046"/>
                      <a:pt x="195" y="31767"/>
                    </a:cubicBezTo>
                    <a:cubicBezTo>
                      <a:pt x="183" y="31763"/>
                      <a:pt x="171" y="31761"/>
                      <a:pt x="160" y="31761"/>
                    </a:cubicBezTo>
                    <a:cubicBezTo>
                      <a:pt x="60" y="31761"/>
                      <a:pt x="1" y="31929"/>
                      <a:pt x="107" y="31976"/>
                    </a:cubicBezTo>
                    <a:cubicBezTo>
                      <a:pt x="3423" y="33427"/>
                      <a:pt x="6936" y="33983"/>
                      <a:pt x="10495" y="33983"/>
                    </a:cubicBezTo>
                    <a:cubicBezTo>
                      <a:pt x="15990" y="33983"/>
                      <a:pt x="21592" y="32657"/>
                      <a:pt x="26742" y="31255"/>
                    </a:cubicBezTo>
                    <a:cubicBezTo>
                      <a:pt x="26859" y="31223"/>
                      <a:pt x="26917" y="31104"/>
                      <a:pt x="26891" y="30989"/>
                    </a:cubicBezTo>
                    <a:cubicBezTo>
                      <a:pt x="25630" y="25336"/>
                      <a:pt x="24344" y="19687"/>
                      <a:pt x="23071" y="14036"/>
                    </a:cubicBezTo>
                    <a:cubicBezTo>
                      <a:pt x="22519" y="11592"/>
                      <a:pt x="22234" y="8826"/>
                      <a:pt x="21362" y="6471"/>
                    </a:cubicBezTo>
                    <a:cubicBezTo>
                      <a:pt x="20521" y="4199"/>
                      <a:pt x="18575" y="2342"/>
                      <a:pt x="17546" y="108"/>
                    </a:cubicBezTo>
                    <a:cubicBezTo>
                      <a:pt x="17511" y="32"/>
                      <a:pt x="17452" y="1"/>
                      <a:pt x="173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7" name="Google Shape;2817;p61"/>
              <p:cNvSpPr/>
              <p:nvPr/>
            </p:nvSpPr>
            <p:spPr>
              <a:xfrm>
                <a:off x="5479175" y="3761125"/>
                <a:ext cx="320475" cy="30850"/>
              </a:xfrm>
              <a:custGeom>
                <a:avLst/>
                <a:gdLst/>
                <a:ahLst/>
                <a:cxnLst/>
                <a:rect l="l" t="t" r="r" b="b"/>
                <a:pathLst>
                  <a:path w="12819" h="1234" extrusionOk="0">
                    <a:moveTo>
                      <a:pt x="12664" y="1"/>
                    </a:moveTo>
                    <a:cubicBezTo>
                      <a:pt x="12658" y="1"/>
                      <a:pt x="12652" y="1"/>
                      <a:pt x="12646" y="2"/>
                    </a:cubicBezTo>
                    <a:cubicBezTo>
                      <a:pt x="9181" y="584"/>
                      <a:pt x="5796" y="930"/>
                      <a:pt x="2328" y="930"/>
                    </a:cubicBezTo>
                    <a:cubicBezTo>
                      <a:pt x="1600" y="930"/>
                      <a:pt x="868" y="915"/>
                      <a:pt x="131" y="883"/>
                    </a:cubicBezTo>
                    <a:cubicBezTo>
                      <a:pt x="129" y="883"/>
                      <a:pt x="127" y="883"/>
                      <a:pt x="125" y="883"/>
                    </a:cubicBezTo>
                    <a:cubicBezTo>
                      <a:pt x="1" y="883"/>
                      <a:pt x="6" y="1071"/>
                      <a:pt x="131" y="1082"/>
                    </a:cubicBezTo>
                    <a:cubicBezTo>
                      <a:pt x="1337" y="1181"/>
                      <a:pt x="2548" y="1233"/>
                      <a:pt x="3760" y="1233"/>
                    </a:cubicBezTo>
                    <a:cubicBezTo>
                      <a:pt x="6767" y="1233"/>
                      <a:pt x="9774" y="912"/>
                      <a:pt x="12698" y="194"/>
                    </a:cubicBezTo>
                    <a:cubicBezTo>
                      <a:pt x="12819" y="166"/>
                      <a:pt x="12775" y="1"/>
                      <a:pt x="126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8" name="Google Shape;2818;p61"/>
              <p:cNvSpPr/>
              <p:nvPr/>
            </p:nvSpPr>
            <p:spPr>
              <a:xfrm>
                <a:off x="5536975" y="3683650"/>
                <a:ext cx="244950" cy="86350"/>
              </a:xfrm>
              <a:custGeom>
                <a:avLst/>
                <a:gdLst/>
                <a:ahLst/>
                <a:cxnLst/>
                <a:rect l="l" t="t" r="r" b="b"/>
                <a:pathLst>
                  <a:path w="9798" h="3454" extrusionOk="0">
                    <a:moveTo>
                      <a:pt x="9633" y="1"/>
                    </a:moveTo>
                    <a:cubicBezTo>
                      <a:pt x="9614" y="1"/>
                      <a:pt x="9595" y="7"/>
                      <a:pt x="9577" y="20"/>
                    </a:cubicBezTo>
                    <a:cubicBezTo>
                      <a:pt x="6772" y="2058"/>
                      <a:pt x="3778" y="3218"/>
                      <a:pt x="290" y="3218"/>
                    </a:cubicBezTo>
                    <a:cubicBezTo>
                      <a:pt x="244" y="3218"/>
                      <a:pt x="197" y="3218"/>
                      <a:pt x="151" y="3217"/>
                    </a:cubicBezTo>
                    <a:cubicBezTo>
                      <a:pt x="0" y="3217"/>
                      <a:pt x="0" y="3448"/>
                      <a:pt x="151" y="3451"/>
                    </a:cubicBezTo>
                    <a:cubicBezTo>
                      <a:pt x="229" y="3453"/>
                      <a:pt x="307" y="3453"/>
                      <a:pt x="384" y="3453"/>
                    </a:cubicBezTo>
                    <a:cubicBezTo>
                      <a:pt x="3769" y="3453"/>
                      <a:pt x="7108" y="2406"/>
                      <a:pt x="9717" y="201"/>
                    </a:cubicBezTo>
                    <a:cubicBezTo>
                      <a:pt x="9798" y="132"/>
                      <a:pt x="9722" y="1"/>
                      <a:pt x="96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9" name="Google Shape;2819;p61"/>
              <p:cNvSpPr/>
              <p:nvPr/>
            </p:nvSpPr>
            <p:spPr>
              <a:xfrm>
                <a:off x="5456825" y="3480800"/>
                <a:ext cx="42800" cy="17825"/>
              </a:xfrm>
              <a:custGeom>
                <a:avLst/>
                <a:gdLst/>
                <a:ahLst/>
                <a:cxnLst/>
                <a:rect l="l" t="t" r="r" b="b"/>
                <a:pathLst>
                  <a:path w="1712" h="713" extrusionOk="0">
                    <a:moveTo>
                      <a:pt x="1550" y="0"/>
                    </a:moveTo>
                    <a:cubicBezTo>
                      <a:pt x="1538" y="0"/>
                      <a:pt x="1525" y="2"/>
                      <a:pt x="1512" y="7"/>
                    </a:cubicBezTo>
                    <a:lnTo>
                      <a:pt x="1511" y="7"/>
                    </a:lnTo>
                    <a:cubicBezTo>
                      <a:pt x="1259" y="97"/>
                      <a:pt x="999" y="159"/>
                      <a:pt x="741" y="228"/>
                    </a:cubicBezTo>
                    <a:cubicBezTo>
                      <a:pt x="534" y="285"/>
                      <a:pt x="279" y="316"/>
                      <a:pt x="110" y="456"/>
                    </a:cubicBezTo>
                    <a:cubicBezTo>
                      <a:pt x="0" y="547"/>
                      <a:pt x="102" y="696"/>
                      <a:pt x="215" y="710"/>
                    </a:cubicBezTo>
                    <a:cubicBezTo>
                      <a:pt x="232" y="711"/>
                      <a:pt x="249" y="712"/>
                      <a:pt x="266" y="712"/>
                    </a:cubicBezTo>
                    <a:cubicBezTo>
                      <a:pt x="476" y="712"/>
                      <a:pt x="726" y="594"/>
                      <a:pt x="916" y="529"/>
                    </a:cubicBezTo>
                    <a:cubicBezTo>
                      <a:pt x="1153" y="449"/>
                      <a:pt x="1384" y="347"/>
                      <a:pt x="1605" y="229"/>
                    </a:cubicBezTo>
                    <a:cubicBezTo>
                      <a:pt x="1712" y="172"/>
                      <a:pt x="1657" y="0"/>
                      <a:pt x="15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0" name="Google Shape;2820;p61"/>
              <p:cNvSpPr/>
              <p:nvPr/>
            </p:nvSpPr>
            <p:spPr>
              <a:xfrm>
                <a:off x="5682325" y="3410475"/>
                <a:ext cx="46275" cy="20025"/>
              </a:xfrm>
              <a:custGeom>
                <a:avLst/>
                <a:gdLst/>
                <a:ahLst/>
                <a:cxnLst/>
                <a:rect l="l" t="t" r="r" b="b"/>
                <a:pathLst>
                  <a:path w="1851" h="801" extrusionOk="0">
                    <a:moveTo>
                      <a:pt x="1561" y="0"/>
                    </a:moveTo>
                    <a:cubicBezTo>
                      <a:pt x="1548" y="0"/>
                      <a:pt x="1533" y="2"/>
                      <a:pt x="1518" y="5"/>
                    </a:cubicBezTo>
                    <a:cubicBezTo>
                      <a:pt x="1245" y="59"/>
                      <a:pt x="979" y="190"/>
                      <a:pt x="713" y="281"/>
                    </a:cubicBezTo>
                    <a:cubicBezTo>
                      <a:pt x="492" y="357"/>
                      <a:pt x="233" y="403"/>
                      <a:pt x="66" y="573"/>
                    </a:cubicBezTo>
                    <a:cubicBezTo>
                      <a:pt x="0" y="639"/>
                      <a:pt x="27" y="762"/>
                      <a:pt x="121" y="785"/>
                    </a:cubicBezTo>
                    <a:cubicBezTo>
                      <a:pt x="169" y="796"/>
                      <a:pt x="217" y="801"/>
                      <a:pt x="266" y="801"/>
                    </a:cubicBezTo>
                    <a:cubicBezTo>
                      <a:pt x="470" y="801"/>
                      <a:pt x="680" y="715"/>
                      <a:pt x="871" y="655"/>
                    </a:cubicBezTo>
                    <a:cubicBezTo>
                      <a:pt x="1137" y="572"/>
                      <a:pt x="1427" y="500"/>
                      <a:pt x="1667" y="358"/>
                    </a:cubicBezTo>
                    <a:cubicBezTo>
                      <a:pt x="1850" y="252"/>
                      <a:pt x="1746" y="0"/>
                      <a:pt x="15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1" name="Google Shape;2821;p61"/>
              <p:cNvSpPr/>
              <p:nvPr/>
            </p:nvSpPr>
            <p:spPr>
              <a:xfrm>
                <a:off x="5294925" y="4152200"/>
                <a:ext cx="660425" cy="75450"/>
              </a:xfrm>
              <a:custGeom>
                <a:avLst/>
                <a:gdLst/>
                <a:ahLst/>
                <a:cxnLst/>
                <a:rect l="l" t="t" r="r" b="b"/>
                <a:pathLst>
                  <a:path w="26417" h="3018" extrusionOk="0">
                    <a:moveTo>
                      <a:pt x="26177" y="0"/>
                    </a:moveTo>
                    <a:cubicBezTo>
                      <a:pt x="26158" y="0"/>
                      <a:pt x="26136" y="4"/>
                      <a:pt x="26114" y="12"/>
                    </a:cubicBezTo>
                    <a:cubicBezTo>
                      <a:pt x="21195" y="1762"/>
                      <a:pt x="16170" y="2608"/>
                      <a:pt x="11112" y="2608"/>
                    </a:cubicBezTo>
                    <a:cubicBezTo>
                      <a:pt x="7486" y="2608"/>
                      <a:pt x="3841" y="2173"/>
                      <a:pt x="206" y="1324"/>
                    </a:cubicBezTo>
                    <a:cubicBezTo>
                      <a:pt x="195" y="1322"/>
                      <a:pt x="184" y="1320"/>
                      <a:pt x="174" y="1320"/>
                    </a:cubicBezTo>
                    <a:cubicBezTo>
                      <a:pt x="45" y="1320"/>
                      <a:pt x="0" y="1520"/>
                      <a:pt x="142" y="1558"/>
                    </a:cubicBezTo>
                    <a:cubicBezTo>
                      <a:pt x="3756" y="2540"/>
                      <a:pt x="7464" y="3017"/>
                      <a:pt x="11169" y="3017"/>
                    </a:cubicBezTo>
                    <a:cubicBezTo>
                      <a:pt x="16273" y="3017"/>
                      <a:pt x="21371" y="2112"/>
                      <a:pt x="26213" y="373"/>
                    </a:cubicBezTo>
                    <a:cubicBezTo>
                      <a:pt x="26416" y="300"/>
                      <a:pt x="26358" y="0"/>
                      <a:pt x="261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2" name="Google Shape;2822;p61"/>
              <p:cNvSpPr/>
              <p:nvPr/>
            </p:nvSpPr>
            <p:spPr>
              <a:xfrm>
                <a:off x="5755125" y="3388125"/>
                <a:ext cx="123725" cy="108375"/>
              </a:xfrm>
              <a:custGeom>
                <a:avLst/>
                <a:gdLst/>
                <a:ahLst/>
                <a:cxnLst/>
                <a:rect l="l" t="t" r="r" b="b"/>
                <a:pathLst>
                  <a:path w="4949" h="4335" extrusionOk="0">
                    <a:moveTo>
                      <a:pt x="178" y="1"/>
                    </a:moveTo>
                    <a:cubicBezTo>
                      <a:pt x="83" y="1"/>
                      <a:pt x="1" y="115"/>
                      <a:pt x="92" y="189"/>
                    </a:cubicBezTo>
                    <a:cubicBezTo>
                      <a:pt x="1702" y="1507"/>
                      <a:pt x="3090" y="3170"/>
                      <a:pt x="4826" y="4324"/>
                    </a:cubicBezTo>
                    <a:cubicBezTo>
                      <a:pt x="4837" y="4331"/>
                      <a:pt x="4848" y="4335"/>
                      <a:pt x="4859" y="4335"/>
                    </a:cubicBezTo>
                    <a:cubicBezTo>
                      <a:pt x="4909" y="4335"/>
                      <a:pt x="4948" y="4264"/>
                      <a:pt x="4905" y="4221"/>
                    </a:cubicBezTo>
                    <a:cubicBezTo>
                      <a:pt x="3426" y="2767"/>
                      <a:pt x="1872" y="1324"/>
                      <a:pt x="253" y="28"/>
                    </a:cubicBezTo>
                    <a:cubicBezTo>
                      <a:pt x="229" y="9"/>
                      <a:pt x="203" y="1"/>
                      <a:pt x="1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3" name="Google Shape;2823;p61"/>
              <p:cNvSpPr/>
              <p:nvPr/>
            </p:nvSpPr>
            <p:spPr>
              <a:xfrm>
                <a:off x="5817625" y="3328650"/>
                <a:ext cx="112350" cy="77650"/>
              </a:xfrm>
              <a:custGeom>
                <a:avLst/>
                <a:gdLst/>
                <a:ahLst/>
                <a:cxnLst/>
                <a:rect l="l" t="t" r="r" b="b"/>
                <a:pathLst>
                  <a:path w="4494" h="3106" extrusionOk="0">
                    <a:moveTo>
                      <a:pt x="110" y="0"/>
                    </a:moveTo>
                    <a:cubicBezTo>
                      <a:pt x="48" y="0"/>
                      <a:pt x="1" y="81"/>
                      <a:pt x="52" y="136"/>
                    </a:cubicBezTo>
                    <a:cubicBezTo>
                      <a:pt x="578" y="737"/>
                      <a:pt x="1314" y="1201"/>
                      <a:pt x="1965" y="1657"/>
                    </a:cubicBezTo>
                    <a:cubicBezTo>
                      <a:pt x="2699" y="2171"/>
                      <a:pt x="3455" y="2711"/>
                      <a:pt x="4266" y="3092"/>
                    </a:cubicBezTo>
                    <a:cubicBezTo>
                      <a:pt x="4288" y="3102"/>
                      <a:pt x="4308" y="3106"/>
                      <a:pt x="4327" y="3106"/>
                    </a:cubicBezTo>
                    <a:cubicBezTo>
                      <a:pt x="4436" y="3106"/>
                      <a:pt x="4494" y="2961"/>
                      <a:pt x="4390" y="2880"/>
                    </a:cubicBezTo>
                    <a:cubicBezTo>
                      <a:pt x="3714" y="2361"/>
                      <a:pt x="2966" y="1928"/>
                      <a:pt x="2262" y="1447"/>
                    </a:cubicBezTo>
                    <a:cubicBezTo>
                      <a:pt x="1569" y="973"/>
                      <a:pt x="901" y="388"/>
                      <a:pt x="149" y="11"/>
                    </a:cubicBezTo>
                    <a:cubicBezTo>
                      <a:pt x="136" y="4"/>
                      <a:pt x="123" y="0"/>
                      <a:pt x="11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4" name="Google Shape;2824;p61"/>
              <p:cNvSpPr/>
              <p:nvPr/>
            </p:nvSpPr>
            <p:spPr>
              <a:xfrm>
                <a:off x="5854000" y="3265800"/>
                <a:ext cx="114250" cy="63450"/>
              </a:xfrm>
              <a:custGeom>
                <a:avLst/>
                <a:gdLst/>
                <a:ahLst/>
                <a:cxnLst/>
                <a:rect l="l" t="t" r="r" b="b"/>
                <a:pathLst>
                  <a:path w="4570" h="2538" extrusionOk="0">
                    <a:moveTo>
                      <a:pt x="141" y="1"/>
                    </a:moveTo>
                    <a:cubicBezTo>
                      <a:pt x="66" y="1"/>
                      <a:pt x="1" y="95"/>
                      <a:pt x="70" y="155"/>
                    </a:cubicBezTo>
                    <a:cubicBezTo>
                      <a:pt x="1233" y="1147"/>
                      <a:pt x="2859" y="2127"/>
                      <a:pt x="4340" y="2532"/>
                    </a:cubicBezTo>
                    <a:cubicBezTo>
                      <a:pt x="4353" y="2536"/>
                      <a:pt x="4366" y="2538"/>
                      <a:pt x="4378" y="2538"/>
                    </a:cubicBezTo>
                    <a:cubicBezTo>
                      <a:pt x="4506" y="2538"/>
                      <a:pt x="4569" y="2352"/>
                      <a:pt x="4447" y="2277"/>
                    </a:cubicBezTo>
                    <a:cubicBezTo>
                      <a:pt x="3763" y="1864"/>
                      <a:pt x="2996" y="1575"/>
                      <a:pt x="2289" y="1196"/>
                    </a:cubicBezTo>
                    <a:cubicBezTo>
                      <a:pt x="1579" y="814"/>
                      <a:pt x="899" y="380"/>
                      <a:pt x="182" y="11"/>
                    </a:cubicBezTo>
                    <a:cubicBezTo>
                      <a:pt x="169" y="4"/>
                      <a:pt x="155" y="1"/>
                      <a:pt x="14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5" name="Google Shape;2825;p61"/>
              <p:cNvSpPr/>
              <p:nvPr/>
            </p:nvSpPr>
            <p:spPr>
              <a:xfrm>
                <a:off x="5874075" y="3189775"/>
                <a:ext cx="117125" cy="47275"/>
              </a:xfrm>
              <a:custGeom>
                <a:avLst/>
                <a:gdLst/>
                <a:ahLst/>
                <a:cxnLst/>
                <a:rect l="l" t="t" r="r" b="b"/>
                <a:pathLst>
                  <a:path w="4685" h="1891" extrusionOk="0">
                    <a:moveTo>
                      <a:pt x="92" y="0"/>
                    </a:moveTo>
                    <a:cubicBezTo>
                      <a:pt x="24" y="0"/>
                      <a:pt x="0" y="109"/>
                      <a:pt x="62" y="139"/>
                    </a:cubicBezTo>
                    <a:lnTo>
                      <a:pt x="62" y="138"/>
                    </a:lnTo>
                    <a:cubicBezTo>
                      <a:pt x="732" y="469"/>
                      <a:pt x="1468" y="658"/>
                      <a:pt x="2166" y="921"/>
                    </a:cubicBezTo>
                    <a:cubicBezTo>
                      <a:pt x="2957" y="1217"/>
                      <a:pt x="3717" y="1590"/>
                      <a:pt x="4507" y="1884"/>
                    </a:cubicBezTo>
                    <a:cubicBezTo>
                      <a:pt x="4520" y="1889"/>
                      <a:pt x="4532" y="1891"/>
                      <a:pt x="4544" y="1891"/>
                    </a:cubicBezTo>
                    <a:cubicBezTo>
                      <a:pt x="4639" y="1891"/>
                      <a:pt x="4684" y="1739"/>
                      <a:pt x="4591" y="1683"/>
                    </a:cubicBezTo>
                    <a:cubicBezTo>
                      <a:pt x="3308" y="915"/>
                      <a:pt x="1589" y="171"/>
                      <a:pt x="99" y="1"/>
                    </a:cubicBezTo>
                    <a:cubicBezTo>
                      <a:pt x="97" y="0"/>
                      <a:pt x="94" y="0"/>
                      <a:pt x="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6" name="Google Shape;2826;p61"/>
              <p:cNvSpPr/>
              <p:nvPr/>
            </p:nvSpPr>
            <p:spPr>
              <a:xfrm>
                <a:off x="5878325" y="3119200"/>
                <a:ext cx="133075" cy="32400"/>
              </a:xfrm>
              <a:custGeom>
                <a:avLst/>
                <a:gdLst/>
                <a:ahLst/>
                <a:cxnLst/>
                <a:rect l="l" t="t" r="r" b="b"/>
                <a:pathLst>
                  <a:path w="5323" h="1296" extrusionOk="0">
                    <a:moveTo>
                      <a:pt x="110" y="0"/>
                    </a:moveTo>
                    <a:cubicBezTo>
                      <a:pt x="12" y="0"/>
                      <a:pt x="1" y="154"/>
                      <a:pt x="95" y="181"/>
                    </a:cubicBezTo>
                    <a:cubicBezTo>
                      <a:pt x="1720" y="657"/>
                      <a:pt x="3438" y="948"/>
                      <a:pt x="5098" y="1292"/>
                    </a:cubicBezTo>
                    <a:cubicBezTo>
                      <a:pt x="5109" y="1294"/>
                      <a:pt x="5119" y="1296"/>
                      <a:pt x="5129" y="1296"/>
                    </a:cubicBezTo>
                    <a:cubicBezTo>
                      <a:pt x="5272" y="1296"/>
                      <a:pt x="5323" y="1080"/>
                      <a:pt x="5168" y="1037"/>
                    </a:cubicBezTo>
                    <a:cubicBezTo>
                      <a:pt x="3538" y="584"/>
                      <a:pt x="1807" y="141"/>
                      <a:pt x="119" y="1"/>
                    </a:cubicBezTo>
                    <a:cubicBezTo>
                      <a:pt x="116" y="1"/>
                      <a:pt x="113" y="0"/>
                      <a:pt x="11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7" name="Google Shape;2827;p61"/>
              <p:cNvSpPr/>
              <p:nvPr/>
            </p:nvSpPr>
            <p:spPr>
              <a:xfrm>
                <a:off x="5873950" y="3040100"/>
                <a:ext cx="131450" cy="20600"/>
              </a:xfrm>
              <a:custGeom>
                <a:avLst/>
                <a:gdLst/>
                <a:ahLst/>
                <a:cxnLst/>
                <a:rect l="l" t="t" r="r" b="b"/>
                <a:pathLst>
                  <a:path w="5258" h="824" extrusionOk="0">
                    <a:moveTo>
                      <a:pt x="114" y="1"/>
                    </a:moveTo>
                    <a:cubicBezTo>
                      <a:pt x="25" y="1"/>
                      <a:pt x="0" y="147"/>
                      <a:pt x="92" y="160"/>
                    </a:cubicBezTo>
                    <a:cubicBezTo>
                      <a:pt x="1743" y="403"/>
                      <a:pt x="3413" y="643"/>
                      <a:pt x="5072" y="822"/>
                    </a:cubicBezTo>
                    <a:cubicBezTo>
                      <a:pt x="5077" y="823"/>
                      <a:pt x="5082" y="823"/>
                      <a:pt x="5087" y="823"/>
                    </a:cubicBezTo>
                    <a:cubicBezTo>
                      <a:pt x="5230" y="823"/>
                      <a:pt x="5257" y="580"/>
                      <a:pt x="5109" y="548"/>
                    </a:cubicBezTo>
                    <a:cubicBezTo>
                      <a:pt x="3492" y="206"/>
                      <a:pt x="1763" y="33"/>
                      <a:pt x="115" y="1"/>
                    </a:cubicBezTo>
                    <a:cubicBezTo>
                      <a:pt x="114" y="1"/>
                      <a:pt x="114" y="1"/>
                      <a:pt x="1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8" name="Google Shape;2828;p61"/>
              <p:cNvSpPr/>
              <p:nvPr/>
            </p:nvSpPr>
            <p:spPr>
              <a:xfrm>
                <a:off x="5502075" y="3498450"/>
                <a:ext cx="219125" cy="68175"/>
              </a:xfrm>
              <a:custGeom>
                <a:avLst/>
                <a:gdLst/>
                <a:ahLst/>
                <a:cxnLst/>
                <a:rect l="l" t="t" r="r" b="b"/>
                <a:pathLst>
                  <a:path w="8765" h="2727" extrusionOk="0">
                    <a:moveTo>
                      <a:pt x="8516" y="1"/>
                    </a:moveTo>
                    <a:cubicBezTo>
                      <a:pt x="8494" y="1"/>
                      <a:pt x="8471" y="5"/>
                      <a:pt x="8448" y="16"/>
                    </a:cubicBezTo>
                    <a:cubicBezTo>
                      <a:pt x="5797" y="1191"/>
                      <a:pt x="3008" y="2023"/>
                      <a:pt x="147" y="2492"/>
                    </a:cubicBezTo>
                    <a:cubicBezTo>
                      <a:pt x="0" y="2517"/>
                      <a:pt x="54" y="2727"/>
                      <a:pt x="190" y="2727"/>
                    </a:cubicBezTo>
                    <a:cubicBezTo>
                      <a:pt x="197" y="2727"/>
                      <a:pt x="204" y="2726"/>
                      <a:pt x="211" y="2725"/>
                    </a:cubicBezTo>
                    <a:cubicBezTo>
                      <a:pt x="3105" y="2285"/>
                      <a:pt x="5926" y="1465"/>
                      <a:pt x="8605" y="284"/>
                    </a:cubicBezTo>
                    <a:cubicBezTo>
                      <a:pt x="8765" y="214"/>
                      <a:pt x="8665" y="1"/>
                      <a:pt x="85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9" name="Google Shape;2829;p61"/>
              <p:cNvSpPr/>
              <p:nvPr/>
            </p:nvSpPr>
            <p:spPr>
              <a:xfrm>
                <a:off x="5380375" y="3640425"/>
                <a:ext cx="60700" cy="70050"/>
              </a:xfrm>
              <a:custGeom>
                <a:avLst/>
                <a:gdLst/>
                <a:ahLst/>
                <a:cxnLst/>
                <a:rect l="l" t="t" r="r" b="b"/>
                <a:pathLst>
                  <a:path w="2428" h="2802" extrusionOk="0">
                    <a:moveTo>
                      <a:pt x="124" y="1"/>
                    </a:moveTo>
                    <a:cubicBezTo>
                      <a:pt x="52" y="1"/>
                      <a:pt x="1" y="108"/>
                      <a:pt x="56" y="172"/>
                    </a:cubicBezTo>
                    <a:cubicBezTo>
                      <a:pt x="431" y="598"/>
                      <a:pt x="842" y="990"/>
                      <a:pt x="1209" y="1426"/>
                    </a:cubicBezTo>
                    <a:cubicBezTo>
                      <a:pt x="1573" y="1857"/>
                      <a:pt x="1870" y="2349"/>
                      <a:pt x="2244" y="2769"/>
                    </a:cubicBezTo>
                    <a:cubicBezTo>
                      <a:pt x="2264" y="2792"/>
                      <a:pt x="2286" y="2801"/>
                      <a:pt x="2308" y="2801"/>
                    </a:cubicBezTo>
                    <a:cubicBezTo>
                      <a:pt x="2371" y="2801"/>
                      <a:pt x="2427" y="2721"/>
                      <a:pt x="2396" y="2651"/>
                    </a:cubicBezTo>
                    <a:cubicBezTo>
                      <a:pt x="2162" y="2138"/>
                      <a:pt x="1758" y="1667"/>
                      <a:pt x="1397" y="1236"/>
                    </a:cubicBezTo>
                    <a:cubicBezTo>
                      <a:pt x="1029" y="799"/>
                      <a:pt x="632" y="365"/>
                      <a:pt x="174" y="19"/>
                    </a:cubicBezTo>
                    <a:cubicBezTo>
                      <a:pt x="157" y="6"/>
                      <a:pt x="140" y="1"/>
                      <a:pt x="1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0" name="Google Shape;2830;p61"/>
              <p:cNvSpPr/>
              <p:nvPr/>
            </p:nvSpPr>
            <p:spPr>
              <a:xfrm>
                <a:off x="5339100" y="3684950"/>
                <a:ext cx="78225" cy="113750"/>
              </a:xfrm>
              <a:custGeom>
                <a:avLst/>
                <a:gdLst/>
                <a:ahLst/>
                <a:cxnLst/>
                <a:rect l="l" t="t" r="r" b="b"/>
                <a:pathLst>
                  <a:path w="3129" h="4550" extrusionOk="0">
                    <a:moveTo>
                      <a:pt x="137" y="0"/>
                    </a:moveTo>
                    <a:cubicBezTo>
                      <a:pt x="68" y="0"/>
                      <a:pt x="1" y="83"/>
                      <a:pt x="43" y="156"/>
                    </a:cubicBezTo>
                    <a:cubicBezTo>
                      <a:pt x="884" y="1626"/>
                      <a:pt x="1882" y="3019"/>
                      <a:pt x="2762" y="4469"/>
                    </a:cubicBezTo>
                    <a:cubicBezTo>
                      <a:pt x="2796" y="4526"/>
                      <a:pt x="2847" y="4550"/>
                      <a:pt x="2899" y="4550"/>
                    </a:cubicBezTo>
                    <a:cubicBezTo>
                      <a:pt x="3014" y="4550"/>
                      <a:pt x="3129" y="4430"/>
                      <a:pt x="3052" y="4299"/>
                    </a:cubicBezTo>
                    <a:cubicBezTo>
                      <a:pt x="2204" y="2837"/>
                      <a:pt x="1309" y="1316"/>
                      <a:pt x="203" y="32"/>
                    </a:cubicBezTo>
                    <a:cubicBezTo>
                      <a:pt x="183" y="10"/>
                      <a:pt x="160" y="0"/>
                      <a:pt x="13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1" name="Google Shape;2831;p61"/>
              <p:cNvSpPr/>
              <p:nvPr/>
            </p:nvSpPr>
            <p:spPr>
              <a:xfrm>
                <a:off x="5291725" y="3738550"/>
                <a:ext cx="58850" cy="140200"/>
              </a:xfrm>
              <a:custGeom>
                <a:avLst/>
                <a:gdLst/>
                <a:ahLst/>
                <a:cxnLst/>
                <a:rect l="l" t="t" r="r" b="b"/>
                <a:pathLst>
                  <a:path w="2354" h="5608" extrusionOk="0">
                    <a:moveTo>
                      <a:pt x="146" y="1"/>
                    </a:moveTo>
                    <a:cubicBezTo>
                      <a:pt x="76" y="1"/>
                      <a:pt x="1" y="69"/>
                      <a:pt x="21" y="150"/>
                    </a:cubicBezTo>
                    <a:lnTo>
                      <a:pt x="21" y="149"/>
                    </a:lnTo>
                    <a:cubicBezTo>
                      <a:pt x="460" y="1923"/>
                      <a:pt x="1126" y="3917"/>
                      <a:pt x="2005" y="5525"/>
                    </a:cubicBezTo>
                    <a:cubicBezTo>
                      <a:pt x="2037" y="5583"/>
                      <a:pt x="2090" y="5608"/>
                      <a:pt x="2144" y="5608"/>
                    </a:cubicBezTo>
                    <a:cubicBezTo>
                      <a:pt x="2247" y="5608"/>
                      <a:pt x="2353" y="5516"/>
                      <a:pt x="2317" y="5395"/>
                    </a:cubicBezTo>
                    <a:cubicBezTo>
                      <a:pt x="1789" y="3614"/>
                      <a:pt x="990" y="1759"/>
                      <a:pt x="234" y="61"/>
                    </a:cubicBezTo>
                    <a:cubicBezTo>
                      <a:pt x="215" y="19"/>
                      <a:pt x="181" y="1"/>
                      <a:pt x="14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2" name="Google Shape;2832;p61"/>
              <p:cNvSpPr/>
              <p:nvPr/>
            </p:nvSpPr>
            <p:spPr>
              <a:xfrm>
                <a:off x="5213525" y="3764525"/>
                <a:ext cx="19925" cy="133350"/>
              </a:xfrm>
              <a:custGeom>
                <a:avLst/>
                <a:gdLst/>
                <a:ahLst/>
                <a:cxnLst/>
                <a:rect l="l" t="t" r="r" b="b"/>
                <a:pathLst>
                  <a:path w="797" h="5334" extrusionOk="0">
                    <a:moveTo>
                      <a:pt x="655" y="1"/>
                    </a:moveTo>
                    <a:cubicBezTo>
                      <a:pt x="602" y="1"/>
                      <a:pt x="552" y="29"/>
                      <a:pt x="540" y="94"/>
                    </a:cubicBezTo>
                    <a:cubicBezTo>
                      <a:pt x="245" y="1749"/>
                      <a:pt x="117" y="3481"/>
                      <a:pt x="8" y="5158"/>
                    </a:cubicBezTo>
                    <a:cubicBezTo>
                      <a:pt x="0" y="5277"/>
                      <a:pt x="82" y="5334"/>
                      <a:pt x="171" y="5334"/>
                    </a:cubicBezTo>
                    <a:cubicBezTo>
                      <a:pt x="263" y="5334"/>
                      <a:pt x="361" y="5274"/>
                      <a:pt x="375" y="5158"/>
                    </a:cubicBezTo>
                    <a:cubicBezTo>
                      <a:pt x="578" y="3504"/>
                      <a:pt x="776" y="1796"/>
                      <a:pt x="795" y="128"/>
                    </a:cubicBezTo>
                    <a:cubicBezTo>
                      <a:pt x="796" y="48"/>
                      <a:pt x="724" y="1"/>
                      <a:pt x="65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3" name="Google Shape;2833;p61"/>
              <p:cNvSpPr/>
              <p:nvPr/>
            </p:nvSpPr>
            <p:spPr>
              <a:xfrm>
                <a:off x="5115450" y="3757375"/>
                <a:ext cx="24875" cy="129225"/>
              </a:xfrm>
              <a:custGeom>
                <a:avLst/>
                <a:gdLst/>
                <a:ahLst/>
                <a:cxnLst/>
                <a:rect l="l" t="t" r="r" b="b"/>
                <a:pathLst>
                  <a:path w="995" h="5169" extrusionOk="0">
                    <a:moveTo>
                      <a:pt x="814" y="1"/>
                    </a:moveTo>
                    <a:cubicBezTo>
                      <a:pt x="791" y="1"/>
                      <a:pt x="768" y="11"/>
                      <a:pt x="756" y="31"/>
                    </a:cubicBezTo>
                    <a:cubicBezTo>
                      <a:pt x="394" y="662"/>
                      <a:pt x="369" y="1448"/>
                      <a:pt x="272" y="2161"/>
                    </a:cubicBezTo>
                    <a:cubicBezTo>
                      <a:pt x="146" y="3090"/>
                      <a:pt x="47" y="4026"/>
                      <a:pt x="6" y="4964"/>
                    </a:cubicBezTo>
                    <a:cubicBezTo>
                      <a:pt x="0" y="5101"/>
                      <a:pt x="101" y="5168"/>
                      <a:pt x="205" y="5168"/>
                    </a:cubicBezTo>
                    <a:cubicBezTo>
                      <a:pt x="311" y="5168"/>
                      <a:pt x="421" y="5100"/>
                      <a:pt x="431" y="4964"/>
                    </a:cubicBezTo>
                    <a:cubicBezTo>
                      <a:pt x="498" y="4086"/>
                      <a:pt x="555" y="3207"/>
                      <a:pt x="661" y="2332"/>
                    </a:cubicBezTo>
                    <a:cubicBezTo>
                      <a:pt x="752" y="1581"/>
                      <a:pt x="995" y="799"/>
                      <a:pt x="874" y="46"/>
                    </a:cubicBezTo>
                    <a:cubicBezTo>
                      <a:pt x="869" y="16"/>
                      <a:pt x="842" y="1"/>
                      <a:pt x="8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4" name="Google Shape;2834;p61"/>
              <p:cNvSpPr/>
              <p:nvPr/>
            </p:nvSpPr>
            <p:spPr>
              <a:xfrm>
                <a:off x="5284825" y="3491925"/>
                <a:ext cx="186775" cy="714350"/>
              </a:xfrm>
              <a:custGeom>
                <a:avLst/>
                <a:gdLst/>
                <a:ahLst/>
                <a:cxnLst/>
                <a:rect l="l" t="t" r="r" b="b"/>
                <a:pathLst>
                  <a:path w="7471" h="28574" extrusionOk="0">
                    <a:moveTo>
                      <a:pt x="7091" y="1"/>
                    </a:moveTo>
                    <a:cubicBezTo>
                      <a:pt x="7019" y="1"/>
                      <a:pt x="6948" y="48"/>
                      <a:pt x="6944" y="144"/>
                    </a:cubicBezTo>
                    <a:cubicBezTo>
                      <a:pt x="6530" y="9859"/>
                      <a:pt x="3085" y="19301"/>
                      <a:pt x="31" y="28423"/>
                    </a:cubicBezTo>
                    <a:cubicBezTo>
                      <a:pt x="1" y="28516"/>
                      <a:pt x="72" y="28573"/>
                      <a:pt x="147" y="28573"/>
                    </a:cubicBezTo>
                    <a:cubicBezTo>
                      <a:pt x="197" y="28573"/>
                      <a:pt x="248" y="28548"/>
                      <a:pt x="271" y="28490"/>
                    </a:cubicBezTo>
                    <a:cubicBezTo>
                      <a:pt x="2231" y="23579"/>
                      <a:pt x="3856" y="18545"/>
                      <a:pt x="5138" y="13417"/>
                    </a:cubicBezTo>
                    <a:cubicBezTo>
                      <a:pt x="6175" y="9261"/>
                      <a:pt x="7471" y="4467"/>
                      <a:pt x="7240" y="144"/>
                    </a:cubicBezTo>
                    <a:cubicBezTo>
                      <a:pt x="7234" y="48"/>
                      <a:pt x="7162" y="1"/>
                      <a:pt x="709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5" name="Google Shape;2835;p61"/>
              <p:cNvSpPr/>
              <p:nvPr/>
            </p:nvSpPr>
            <p:spPr>
              <a:xfrm>
                <a:off x="5489350" y="3424350"/>
                <a:ext cx="257225" cy="227775"/>
              </a:xfrm>
              <a:custGeom>
                <a:avLst/>
                <a:gdLst/>
                <a:ahLst/>
                <a:cxnLst/>
                <a:rect l="l" t="t" r="r" b="b"/>
                <a:pathLst>
                  <a:path w="10289" h="9111" extrusionOk="0">
                    <a:moveTo>
                      <a:pt x="7959" y="0"/>
                    </a:moveTo>
                    <a:cubicBezTo>
                      <a:pt x="7835" y="0"/>
                      <a:pt x="7702" y="139"/>
                      <a:pt x="7775" y="291"/>
                    </a:cubicBezTo>
                    <a:cubicBezTo>
                      <a:pt x="8545" y="1909"/>
                      <a:pt x="10107" y="4863"/>
                      <a:pt x="8803" y="6611"/>
                    </a:cubicBezTo>
                    <a:cubicBezTo>
                      <a:pt x="7822" y="7926"/>
                      <a:pt x="5688" y="8240"/>
                      <a:pt x="4191" y="8469"/>
                    </a:cubicBezTo>
                    <a:cubicBezTo>
                      <a:pt x="3705" y="8542"/>
                      <a:pt x="3195" y="8684"/>
                      <a:pt x="2709" y="8684"/>
                    </a:cubicBezTo>
                    <a:cubicBezTo>
                      <a:pt x="2214" y="8684"/>
                      <a:pt x="1745" y="8538"/>
                      <a:pt x="1353" y="8027"/>
                    </a:cubicBezTo>
                    <a:cubicBezTo>
                      <a:pt x="966" y="7522"/>
                      <a:pt x="893" y="6596"/>
                      <a:pt x="815" y="6016"/>
                    </a:cubicBezTo>
                    <a:cubicBezTo>
                      <a:pt x="656" y="4811"/>
                      <a:pt x="659" y="3606"/>
                      <a:pt x="325" y="2431"/>
                    </a:cubicBezTo>
                    <a:cubicBezTo>
                      <a:pt x="312" y="2388"/>
                      <a:pt x="281" y="2370"/>
                      <a:pt x="249" y="2370"/>
                    </a:cubicBezTo>
                    <a:cubicBezTo>
                      <a:pt x="201" y="2370"/>
                      <a:pt x="150" y="2413"/>
                      <a:pt x="161" y="2477"/>
                    </a:cubicBezTo>
                    <a:cubicBezTo>
                      <a:pt x="410" y="4074"/>
                      <a:pt x="1" y="7204"/>
                      <a:pt x="1252" y="8543"/>
                    </a:cubicBezTo>
                    <a:cubicBezTo>
                      <a:pt x="1653" y="8972"/>
                      <a:pt x="2213" y="9111"/>
                      <a:pt x="2813" y="9111"/>
                    </a:cubicBezTo>
                    <a:cubicBezTo>
                      <a:pt x="3618" y="9111"/>
                      <a:pt x="4494" y="8862"/>
                      <a:pt x="5154" y="8731"/>
                    </a:cubicBezTo>
                    <a:cubicBezTo>
                      <a:pt x="6795" y="8407"/>
                      <a:pt x="8683" y="7927"/>
                      <a:pt x="9413" y="6271"/>
                    </a:cubicBezTo>
                    <a:cubicBezTo>
                      <a:pt x="10289" y="4289"/>
                      <a:pt x="8957" y="1886"/>
                      <a:pt x="8104" y="99"/>
                    </a:cubicBezTo>
                    <a:cubicBezTo>
                      <a:pt x="8071" y="29"/>
                      <a:pt x="8016" y="0"/>
                      <a:pt x="79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6" name="Google Shape;2836;p61"/>
              <p:cNvSpPr/>
              <p:nvPr/>
            </p:nvSpPr>
            <p:spPr>
              <a:xfrm>
                <a:off x="5660450" y="4396575"/>
                <a:ext cx="17450" cy="17700"/>
              </a:xfrm>
              <a:custGeom>
                <a:avLst/>
                <a:gdLst/>
                <a:ahLst/>
                <a:cxnLst/>
                <a:rect l="l" t="t" r="r" b="b"/>
                <a:pathLst>
                  <a:path w="698" h="708" extrusionOk="0">
                    <a:moveTo>
                      <a:pt x="349" y="0"/>
                    </a:moveTo>
                    <a:cubicBezTo>
                      <a:pt x="174" y="0"/>
                      <a:pt x="0" y="113"/>
                      <a:pt x="0" y="338"/>
                    </a:cubicBezTo>
                    <a:lnTo>
                      <a:pt x="0" y="369"/>
                    </a:lnTo>
                    <a:cubicBezTo>
                      <a:pt x="0" y="595"/>
                      <a:pt x="174" y="707"/>
                      <a:pt x="349" y="707"/>
                    </a:cubicBezTo>
                    <a:cubicBezTo>
                      <a:pt x="523" y="707"/>
                      <a:pt x="698" y="595"/>
                      <a:pt x="698" y="369"/>
                    </a:cubicBezTo>
                    <a:lnTo>
                      <a:pt x="698" y="338"/>
                    </a:lnTo>
                    <a:cubicBezTo>
                      <a:pt x="698" y="113"/>
                      <a:pt x="523" y="0"/>
                      <a:pt x="34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7" name="Google Shape;2837;p61"/>
              <p:cNvSpPr/>
              <p:nvPr/>
            </p:nvSpPr>
            <p:spPr>
              <a:xfrm>
                <a:off x="5734400" y="4367150"/>
                <a:ext cx="22550" cy="17500"/>
              </a:xfrm>
              <a:custGeom>
                <a:avLst/>
                <a:gdLst/>
                <a:ahLst/>
                <a:cxnLst/>
                <a:rect l="l" t="t" r="r" b="b"/>
                <a:pathLst>
                  <a:path w="902" h="700" extrusionOk="0">
                    <a:moveTo>
                      <a:pt x="451" y="0"/>
                    </a:moveTo>
                    <a:cubicBezTo>
                      <a:pt x="1" y="0"/>
                      <a:pt x="1" y="699"/>
                      <a:pt x="451" y="699"/>
                    </a:cubicBezTo>
                    <a:cubicBezTo>
                      <a:pt x="901" y="699"/>
                      <a:pt x="901" y="0"/>
                      <a:pt x="45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8" name="Google Shape;2838;p61"/>
              <p:cNvSpPr/>
              <p:nvPr/>
            </p:nvSpPr>
            <p:spPr>
              <a:xfrm>
                <a:off x="5685350" y="4318375"/>
                <a:ext cx="22525" cy="17500"/>
              </a:xfrm>
              <a:custGeom>
                <a:avLst/>
                <a:gdLst/>
                <a:ahLst/>
                <a:cxnLst/>
                <a:rect l="l" t="t" r="r" b="b"/>
                <a:pathLst>
                  <a:path w="901" h="700" extrusionOk="0">
                    <a:moveTo>
                      <a:pt x="450" y="1"/>
                    </a:moveTo>
                    <a:cubicBezTo>
                      <a:pt x="0" y="1"/>
                      <a:pt x="0" y="700"/>
                      <a:pt x="450" y="700"/>
                    </a:cubicBezTo>
                    <a:cubicBezTo>
                      <a:pt x="899" y="700"/>
                      <a:pt x="901" y="1"/>
                      <a:pt x="45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9" name="Google Shape;2839;p61"/>
              <p:cNvSpPr/>
              <p:nvPr/>
            </p:nvSpPr>
            <p:spPr>
              <a:xfrm>
                <a:off x="5752100" y="4243600"/>
                <a:ext cx="22550" cy="17500"/>
              </a:xfrm>
              <a:custGeom>
                <a:avLst/>
                <a:gdLst/>
                <a:ahLst/>
                <a:cxnLst/>
                <a:rect l="l" t="t" r="r" b="b"/>
                <a:pathLst>
                  <a:path w="902" h="700" extrusionOk="0">
                    <a:moveTo>
                      <a:pt x="451" y="0"/>
                    </a:moveTo>
                    <a:cubicBezTo>
                      <a:pt x="1" y="0"/>
                      <a:pt x="1" y="700"/>
                      <a:pt x="451" y="700"/>
                    </a:cubicBezTo>
                    <a:cubicBezTo>
                      <a:pt x="902" y="700"/>
                      <a:pt x="902" y="0"/>
                      <a:pt x="45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0" name="Google Shape;2840;p61"/>
              <p:cNvSpPr/>
              <p:nvPr/>
            </p:nvSpPr>
            <p:spPr>
              <a:xfrm>
                <a:off x="5646225" y="4271275"/>
                <a:ext cx="17525" cy="17675"/>
              </a:xfrm>
              <a:custGeom>
                <a:avLst/>
                <a:gdLst/>
                <a:ahLst/>
                <a:cxnLst/>
                <a:rect l="l" t="t" r="r" b="b"/>
                <a:pathLst>
                  <a:path w="701" h="707" extrusionOk="0">
                    <a:moveTo>
                      <a:pt x="351" y="1"/>
                    </a:moveTo>
                    <a:cubicBezTo>
                      <a:pt x="176" y="1"/>
                      <a:pt x="1" y="113"/>
                      <a:pt x="1" y="338"/>
                    </a:cubicBezTo>
                    <a:lnTo>
                      <a:pt x="1" y="370"/>
                    </a:lnTo>
                    <a:cubicBezTo>
                      <a:pt x="1" y="594"/>
                      <a:pt x="176" y="707"/>
                      <a:pt x="351" y="707"/>
                    </a:cubicBezTo>
                    <a:cubicBezTo>
                      <a:pt x="526" y="707"/>
                      <a:pt x="700" y="595"/>
                      <a:pt x="700" y="370"/>
                    </a:cubicBezTo>
                    <a:lnTo>
                      <a:pt x="700" y="338"/>
                    </a:lnTo>
                    <a:cubicBezTo>
                      <a:pt x="700" y="113"/>
                      <a:pt x="525" y="1"/>
                      <a:pt x="35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1" name="Google Shape;2841;p61"/>
              <p:cNvSpPr/>
              <p:nvPr/>
            </p:nvSpPr>
            <p:spPr>
              <a:xfrm>
                <a:off x="5734400" y="4442400"/>
                <a:ext cx="22550" cy="17525"/>
              </a:xfrm>
              <a:custGeom>
                <a:avLst/>
                <a:gdLst/>
                <a:ahLst/>
                <a:cxnLst/>
                <a:rect l="l" t="t" r="r" b="b"/>
                <a:pathLst>
                  <a:path w="902" h="701" extrusionOk="0">
                    <a:moveTo>
                      <a:pt x="451" y="1"/>
                    </a:moveTo>
                    <a:cubicBezTo>
                      <a:pt x="1" y="1"/>
                      <a:pt x="1" y="700"/>
                      <a:pt x="451" y="700"/>
                    </a:cubicBezTo>
                    <a:cubicBezTo>
                      <a:pt x="901" y="700"/>
                      <a:pt x="901" y="1"/>
                      <a:pt x="45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2" name="Google Shape;2842;p61"/>
              <p:cNvSpPr/>
              <p:nvPr/>
            </p:nvSpPr>
            <p:spPr>
              <a:xfrm>
                <a:off x="5685425" y="4467750"/>
                <a:ext cx="22525" cy="17525"/>
              </a:xfrm>
              <a:custGeom>
                <a:avLst/>
                <a:gdLst/>
                <a:ahLst/>
                <a:cxnLst/>
                <a:rect l="l" t="t" r="r" b="b"/>
                <a:pathLst>
                  <a:path w="901" h="701" extrusionOk="0">
                    <a:moveTo>
                      <a:pt x="450" y="1"/>
                    </a:moveTo>
                    <a:cubicBezTo>
                      <a:pt x="0" y="1"/>
                      <a:pt x="0" y="700"/>
                      <a:pt x="450" y="700"/>
                    </a:cubicBezTo>
                    <a:cubicBezTo>
                      <a:pt x="899" y="700"/>
                      <a:pt x="901" y="1"/>
                      <a:pt x="45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3" name="Google Shape;2843;p61"/>
              <p:cNvSpPr/>
              <p:nvPr/>
            </p:nvSpPr>
            <p:spPr>
              <a:xfrm>
                <a:off x="5511825" y="4477850"/>
                <a:ext cx="25350" cy="18200"/>
              </a:xfrm>
              <a:custGeom>
                <a:avLst/>
                <a:gdLst/>
                <a:ahLst/>
                <a:cxnLst/>
                <a:rect l="l" t="t" r="r" b="b"/>
                <a:pathLst>
                  <a:path w="1014" h="728" extrusionOk="0">
                    <a:moveTo>
                      <a:pt x="508" y="1"/>
                    </a:moveTo>
                    <a:cubicBezTo>
                      <a:pt x="429" y="1"/>
                      <a:pt x="347" y="31"/>
                      <a:pt x="274" y="104"/>
                    </a:cubicBezTo>
                    <a:lnTo>
                      <a:pt x="247" y="131"/>
                    </a:lnTo>
                    <a:cubicBezTo>
                      <a:pt x="1" y="376"/>
                      <a:pt x="240" y="727"/>
                      <a:pt x="508" y="727"/>
                    </a:cubicBezTo>
                    <a:cubicBezTo>
                      <a:pt x="587" y="727"/>
                      <a:pt x="669" y="697"/>
                      <a:pt x="741" y="624"/>
                    </a:cubicBezTo>
                    <a:cubicBezTo>
                      <a:pt x="750" y="615"/>
                      <a:pt x="760" y="606"/>
                      <a:pt x="768" y="597"/>
                    </a:cubicBezTo>
                    <a:cubicBezTo>
                      <a:pt x="1014" y="351"/>
                      <a:pt x="776" y="1"/>
                      <a:pt x="50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4" name="Google Shape;2844;p61"/>
              <p:cNvSpPr/>
              <p:nvPr/>
            </p:nvSpPr>
            <p:spPr>
              <a:xfrm>
                <a:off x="5570150" y="4437625"/>
                <a:ext cx="22550" cy="17525"/>
              </a:xfrm>
              <a:custGeom>
                <a:avLst/>
                <a:gdLst/>
                <a:ahLst/>
                <a:cxnLst/>
                <a:rect l="l" t="t" r="r" b="b"/>
                <a:pathLst>
                  <a:path w="902" h="701" extrusionOk="0">
                    <a:moveTo>
                      <a:pt x="451" y="1"/>
                    </a:moveTo>
                    <a:cubicBezTo>
                      <a:pt x="0" y="1"/>
                      <a:pt x="0" y="700"/>
                      <a:pt x="451" y="700"/>
                    </a:cubicBezTo>
                    <a:cubicBezTo>
                      <a:pt x="901" y="700"/>
                      <a:pt x="901" y="1"/>
                      <a:pt x="45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5" name="Google Shape;2845;p61"/>
              <p:cNvSpPr/>
              <p:nvPr/>
            </p:nvSpPr>
            <p:spPr>
              <a:xfrm>
                <a:off x="5506775" y="4398125"/>
                <a:ext cx="22525" cy="17500"/>
              </a:xfrm>
              <a:custGeom>
                <a:avLst/>
                <a:gdLst/>
                <a:ahLst/>
                <a:cxnLst/>
                <a:rect l="l" t="t" r="r" b="b"/>
                <a:pathLst>
                  <a:path w="901" h="700" extrusionOk="0">
                    <a:moveTo>
                      <a:pt x="451" y="0"/>
                    </a:moveTo>
                    <a:cubicBezTo>
                      <a:pt x="0" y="0"/>
                      <a:pt x="0" y="700"/>
                      <a:pt x="451" y="700"/>
                    </a:cubicBezTo>
                    <a:cubicBezTo>
                      <a:pt x="900" y="700"/>
                      <a:pt x="901" y="0"/>
                      <a:pt x="45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6" name="Google Shape;2846;p61"/>
              <p:cNvSpPr/>
              <p:nvPr/>
            </p:nvSpPr>
            <p:spPr>
              <a:xfrm>
                <a:off x="5574925" y="4347000"/>
                <a:ext cx="22525" cy="17475"/>
              </a:xfrm>
              <a:custGeom>
                <a:avLst/>
                <a:gdLst/>
                <a:ahLst/>
                <a:cxnLst/>
                <a:rect l="l" t="t" r="r" b="b"/>
                <a:pathLst>
                  <a:path w="901" h="699" extrusionOk="0">
                    <a:moveTo>
                      <a:pt x="451" y="1"/>
                    </a:moveTo>
                    <a:cubicBezTo>
                      <a:pt x="0" y="1"/>
                      <a:pt x="0" y="699"/>
                      <a:pt x="451" y="699"/>
                    </a:cubicBezTo>
                    <a:cubicBezTo>
                      <a:pt x="901" y="699"/>
                      <a:pt x="901" y="1"/>
                      <a:pt x="45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7" name="Google Shape;2847;p61"/>
              <p:cNvSpPr/>
              <p:nvPr/>
            </p:nvSpPr>
            <p:spPr>
              <a:xfrm>
                <a:off x="5501325" y="4314275"/>
                <a:ext cx="22550" cy="17500"/>
              </a:xfrm>
              <a:custGeom>
                <a:avLst/>
                <a:gdLst/>
                <a:ahLst/>
                <a:cxnLst/>
                <a:rect l="l" t="t" r="r" b="b"/>
                <a:pathLst>
                  <a:path w="902" h="700" extrusionOk="0">
                    <a:moveTo>
                      <a:pt x="451" y="1"/>
                    </a:moveTo>
                    <a:cubicBezTo>
                      <a:pt x="1" y="1"/>
                      <a:pt x="1" y="700"/>
                      <a:pt x="451" y="700"/>
                    </a:cubicBezTo>
                    <a:cubicBezTo>
                      <a:pt x="900" y="700"/>
                      <a:pt x="901" y="1"/>
                      <a:pt x="45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8" name="Google Shape;2848;p61"/>
              <p:cNvSpPr/>
              <p:nvPr/>
            </p:nvSpPr>
            <p:spPr>
              <a:xfrm>
                <a:off x="5578350" y="4277475"/>
                <a:ext cx="22550" cy="17525"/>
              </a:xfrm>
              <a:custGeom>
                <a:avLst/>
                <a:gdLst/>
                <a:ahLst/>
                <a:cxnLst/>
                <a:rect l="l" t="t" r="r" b="b"/>
                <a:pathLst>
                  <a:path w="902" h="701" extrusionOk="0">
                    <a:moveTo>
                      <a:pt x="451" y="1"/>
                    </a:moveTo>
                    <a:cubicBezTo>
                      <a:pt x="0" y="1"/>
                      <a:pt x="0" y="700"/>
                      <a:pt x="451" y="700"/>
                    </a:cubicBezTo>
                    <a:cubicBezTo>
                      <a:pt x="901" y="700"/>
                      <a:pt x="901" y="1"/>
                      <a:pt x="45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9" name="Google Shape;2849;p61"/>
              <p:cNvSpPr/>
              <p:nvPr/>
            </p:nvSpPr>
            <p:spPr>
              <a:xfrm>
                <a:off x="5175275" y="2758625"/>
                <a:ext cx="627775" cy="666450"/>
              </a:xfrm>
              <a:custGeom>
                <a:avLst/>
                <a:gdLst/>
                <a:ahLst/>
                <a:cxnLst/>
                <a:rect l="l" t="t" r="r" b="b"/>
                <a:pathLst>
                  <a:path w="25111" h="26658" extrusionOk="0">
                    <a:moveTo>
                      <a:pt x="14135" y="1"/>
                    </a:moveTo>
                    <a:cubicBezTo>
                      <a:pt x="13854" y="1"/>
                      <a:pt x="13573" y="11"/>
                      <a:pt x="13292" y="32"/>
                    </a:cubicBezTo>
                    <a:cubicBezTo>
                      <a:pt x="9996" y="280"/>
                      <a:pt x="6817" y="1992"/>
                      <a:pt x="4658" y="4682"/>
                    </a:cubicBezTo>
                    <a:lnTo>
                      <a:pt x="3629" y="4819"/>
                    </a:lnTo>
                    <a:cubicBezTo>
                      <a:pt x="1932" y="5702"/>
                      <a:pt x="857" y="7612"/>
                      <a:pt x="429" y="9586"/>
                    </a:cubicBezTo>
                    <a:cubicBezTo>
                      <a:pt x="1" y="11559"/>
                      <a:pt x="130" y="13617"/>
                      <a:pt x="275" y="15638"/>
                    </a:cubicBezTo>
                    <a:cubicBezTo>
                      <a:pt x="441" y="17943"/>
                      <a:pt x="658" y="20362"/>
                      <a:pt x="1866" y="22273"/>
                    </a:cubicBezTo>
                    <a:cubicBezTo>
                      <a:pt x="3700" y="25178"/>
                      <a:pt x="7257" y="26094"/>
                      <a:pt x="10502" y="26483"/>
                    </a:cubicBezTo>
                    <a:cubicBezTo>
                      <a:pt x="11306" y="26580"/>
                      <a:pt x="12123" y="26657"/>
                      <a:pt x="12934" y="26657"/>
                    </a:cubicBezTo>
                    <a:cubicBezTo>
                      <a:pt x="13844" y="26657"/>
                      <a:pt x="14747" y="26560"/>
                      <a:pt x="15618" y="26283"/>
                    </a:cubicBezTo>
                    <a:cubicBezTo>
                      <a:pt x="17266" y="25761"/>
                      <a:pt x="18799" y="24476"/>
                      <a:pt x="19252" y="22694"/>
                    </a:cubicBezTo>
                    <a:cubicBezTo>
                      <a:pt x="19883" y="20219"/>
                      <a:pt x="18338" y="17627"/>
                      <a:pt x="18684" y="15087"/>
                    </a:cubicBezTo>
                    <a:cubicBezTo>
                      <a:pt x="18754" y="14577"/>
                      <a:pt x="18913" y="14057"/>
                      <a:pt x="19264" y="13708"/>
                    </a:cubicBezTo>
                    <a:cubicBezTo>
                      <a:pt x="19475" y="13497"/>
                      <a:pt x="19771" y="13370"/>
                      <a:pt x="20056" y="13370"/>
                    </a:cubicBezTo>
                    <a:cubicBezTo>
                      <a:pt x="20243" y="13370"/>
                      <a:pt x="20426" y="13425"/>
                      <a:pt x="20578" y="13547"/>
                    </a:cubicBezTo>
                    <a:cubicBezTo>
                      <a:pt x="21077" y="13951"/>
                      <a:pt x="21070" y="14882"/>
                      <a:pt x="21636" y="15166"/>
                    </a:cubicBezTo>
                    <a:cubicBezTo>
                      <a:pt x="21730" y="15213"/>
                      <a:pt x="21828" y="15235"/>
                      <a:pt x="21925" y="15235"/>
                    </a:cubicBezTo>
                    <a:cubicBezTo>
                      <a:pt x="22340" y="15235"/>
                      <a:pt x="22753" y="14845"/>
                      <a:pt x="22911" y="14400"/>
                    </a:cubicBezTo>
                    <a:cubicBezTo>
                      <a:pt x="23108" y="13851"/>
                      <a:pt x="23060" y="13241"/>
                      <a:pt x="23154" y="12661"/>
                    </a:cubicBezTo>
                    <a:cubicBezTo>
                      <a:pt x="23378" y="11264"/>
                      <a:pt x="24389" y="10141"/>
                      <a:pt x="24683" y="8759"/>
                    </a:cubicBezTo>
                    <a:cubicBezTo>
                      <a:pt x="25111" y="6735"/>
                      <a:pt x="23897" y="4712"/>
                      <a:pt x="22445" y="3346"/>
                    </a:cubicBezTo>
                    <a:cubicBezTo>
                      <a:pt x="20171" y="1204"/>
                      <a:pt x="17157" y="1"/>
                      <a:pt x="1413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50" name="Google Shape;2850;p61"/>
            <p:cNvSpPr/>
            <p:nvPr/>
          </p:nvSpPr>
          <p:spPr>
            <a:xfrm>
              <a:off x="1229956" y="2414702"/>
              <a:ext cx="132767" cy="104925"/>
            </a:xfrm>
            <a:custGeom>
              <a:avLst/>
              <a:gdLst/>
              <a:ahLst/>
              <a:cxnLst/>
              <a:rect l="l" t="t" r="r" b="b"/>
              <a:pathLst>
                <a:path w="3915" h="3094" extrusionOk="0">
                  <a:moveTo>
                    <a:pt x="565" y="0"/>
                  </a:moveTo>
                  <a:cubicBezTo>
                    <a:pt x="431" y="0"/>
                    <a:pt x="296" y="8"/>
                    <a:pt x="159" y="23"/>
                  </a:cubicBezTo>
                  <a:cubicBezTo>
                    <a:pt x="8" y="40"/>
                    <a:pt x="0" y="263"/>
                    <a:pt x="159" y="265"/>
                  </a:cubicBezTo>
                  <a:cubicBezTo>
                    <a:pt x="1773" y="274"/>
                    <a:pt x="3123" y="1337"/>
                    <a:pt x="3427" y="2925"/>
                  </a:cubicBezTo>
                  <a:cubicBezTo>
                    <a:pt x="3450" y="3043"/>
                    <a:pt x="3536" y="3094"/>
                    <a:pt x="3627" y="3094"/>
                  </a:cubicBezTo>
                  <a:cubicBezTo>
                    <a:pt x="3764" y="3094"/>
                    <a:pt x="3915" y="2978"/>
                    <a:pt x="3881" y="2800"/>
                  </a:cubicBezTo>
                  <a:cubicBezTo>
                    <a:pt x="3555" y="1142"/>
                    <a:pt x="2207" y="0"/>
                    <a:pt x="56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Notched Right Arrow 2">
            <a:hlinkClick r:id="" action="ppaction://hlinkshowjump?jump=nextslide"/>
          </p:cNvPr>
          <p:cNvSpPr/>
          <p:nvPr/>
        </p:nvSpPr>
        <p:spPr>
          <a:xfrm>
            <a:off x="6096000" y="4256122"/>
            <a:ext cx="978408" cy="484632"/>
          </a:xfrm>
          <a:prstGeom prst="notched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dirty="0" smtClean="0"/>
              <a:t>Next</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855"/>
        <p:cNvGrpSpPr/>
        <p:nvPr/>
      </p:nvGrpSpPr>
      <p:grpSpPr>
        <a:xfrm>
          <a:off x="0" y="0"/>
          <a:ext cx="0" cy="0"/>
          <a:chOff x="0" y="0"/>
          <a:chExt cx="0" cy="0"/>
        </a:xfrm>
      </p:grpSpPr>
      <p:sp>
        <p:nvSpPr>
          <p:cNvPr id="2856" name="Google Shape;2856;p62"/>
          <p:cNvSpPr txBox="1">
            <a:spLocks noGrp="1"/>
          </p:cNvSpPr>
          <p:nvPr>
            <p:ph type="title"/>
          </p:nvPr>
        </p:nvSpPr>
        <p:spPr>
          <a:xfrm>
            <a:off x="819829" y="378006"/>
            <a:ext cx="5049300" cy="1033200"/>
          </a:xfrm>
          <a:prstGeom prst="rect">
            <a:avLst/>
          </a:prstGeom>
        </p:spPr>
        <p:txBody>
          <a:bodyPr spcFirstLastPara="1" wrap="square" lIns="91425" tIns="91425" rIns="91425" bIns="91425" anchor="t" anchorCtr="0">
            <a:noAutofit/>
          </a:bodyPr>
          <a:lstStyle/>
          <a:p>
            <a:pPr lvl="0"/>
            <a:r>
              <a:rPr lang="en-US" sz="1400" dirty="0" err="1"/>
              <a:t>Pentingnya</a:t>
            </a:r>
            <a:r>
              <a:rPr lang="en-US" sz="1400" dirty="0"/>
              <a:t> </a:t>
            </a:r>
            <a:r>
              <a:rPr lang="en-US" sz="1400" dirty="0" err="1"/>
              <a:t>Pancasila</a:t>
            </a:r>
            <a:r>
              <a:rPr lang="en-US" sz="1400" dirty="0"/>
              <a:t> </a:t>
            </a:r>
            <a:r>
              <a:rPr lang="en-US" sz="1400" dirty="0" err="1"/>
              <a:t>sebagai</a:t>
            </a:r>
            <a:r>
              <a:rPr lang="en-US" sz="1400" dirty="0"/>
              <a:t> system </a:t>
            </a:r>
            <a:r>
              <a:rPr lang="en-US" sz="1400" dirty="0" err="1"/>
              <a:t>etika</a:t>
            </a:r>
            <a:r>
              <a:rPr lang="en-US" sz="1400" dirty="0"/>
              <a:t> </a:t>
            </a:r>
            <a:r>
              <a:rPr lang="en-US" sz="1400" dirty="0" err="1"/>
              <a:t>terkait</a:t>
            </a:r>
            <a:r>
              <a:rPr lang="en-US" sz="1400" dirty="0"/>
              <a:t> </a:t>
            </a:r>
            <a:r>
              <a:rPr lang="en-US" sz="1400" dirty="0" err="1"/>
              <a:t>dengan</a:t>
            </a:r>
            <a:r>
              <a:rPr lang="en-US" sz="1400" dirty="0"/>
              <a:t> problem yang </a:t>
            </a:r>
            <a:r>
              <a:rPr lang="en-US" sz="1400" dirty="0" err="1"/>
              <a:t>dihadapi</a:t>
            </a:r>
            <a:r>
              <a:rPr lang="en-US" sz="1400" dirty="0"/>
              <a:t> </a:t>
            </a:r>
            <a:r>
              <a:rPr lang="en-US" sz="1400" dirty="0" err="1"/>
              <a:t>bangsa</a:t>
            </a:r>
            <a:r>
              <a:rPr lang="en-US" sz="1400" dirty="0"/>
              <a:t> Indonesia </a:t>
            </a:r>
            <a:r>
              <a:rPr lang="en-US" sz="1400" dirty="0" err="1"/>
              <a:t>sebagai</a:t>
            </a:r>
            <a:r>
              <a:rPr lang="en-US" sz="1400" dirty="0"/>
              <a:t> </a:t>
            </a:r>
            <a:r>
              <a:rPr lang="en-US" sz="1400" dirty="0" err="1" smtClean="0"/>
              <a:t>berikut</a:t>
            </a:r>
            <a:r>
              <a:rPr lang="en-US" sz="1400" dirty="0" smtClean="0"/>
              <a:t>,</a:t>
            </a:r>
            <a:endParaRPr sz="1400" dirty="0"/>
          </a:p>
        </p:txBody>
      </p:sp>
      <p:sp>
        <p:nvSpPr>
          <p:cNvPr id="2857" name="Google Shape;2857;p62"/>
          <p:cNvSpPr txBox="1">
            <a:spLocks noGrp="1"/>
          </p:cNvSpPr>
          <p:nvPr>
            <p:ph type="title" idx="2"/>
          </p:nvPr>
        </p:nvSpPr>
        <p:spPr>
          <a:xfrm>
            <a:off x="685800" y="2331768"/>
            <a:ext cx="1665900" cy="2395619"/>
          </a:xfrm>
          <a:prstGeom prst="rect">
            <a:avLst/>
          </a:prstGeom>
        </p:spPr>
        <p:txBody>
          <a:bodyPr spcFirstLastPara="1" wrap="square" lIns="91425" tIns="91425" rIns="91425" bIns="91425" anchor="b" anchorCtr="0">
            <a:noAutofit/>
          </a:bodyPr>
          <a:lstStyle/>
          <a:p>
            <a:pPr lvl="0"/>
            <a:r>
              <a:rPr lang="en-US" sz="1200" u="sng" dirty="0" err="1" smtClean="0">
                <a:solidFill>
                  <a:schemeClr val="accent1">
                    <a:lumMod val="60000"/>
                    <a:lumOff val="40000"/>
                  </a:schemeClr>
                </a:solidFill>
              </a:rPr>
              <a:t>Pertama</a:t>
            </a:r>
            <a:r>
              <a:rPr lang="en-US" sz="1200" u="sng" dirty="0" smtClean="0">
                <a:solidFill>
                  <a:schemeClr val="accent1">
                    <a:lumMod val="60000"/>
                    <a:lumOff val="40000"/>
                  </a:schemeClr>
                </a:solidFill>
              </a:rPr>
              <a:t/>
            </a:r>
            <a:br>
              <a:rPr lang="en-US" sz="1200" u="sng" dirty="0" smtClean="0">
                <a:solidFill>
                  <a:schemeClr val="accent1">
                    <a:lumMod val="60000"/>
                    <a:lumOff val="40000"/>
                  </a:schemeClr>
                </a:solidFill>
              </a:rPr>
            </a:br>
            <a:r>
              <a:rPr lang="en-US" sz="1200" dirty="0">
                <a:solidFill>
                  <a:schemeClr val="accent1">
                    <a:lumMod val="60000"/>
                    <a:lumOff val="40000"/>
                  </a:schemeClr>
                </a:solidFill>
              </a:rPr>
              <a:t/>
            </a:r>
            <a:br>
              <a:rPr lang="en-US" sz="1200" dirty="0">
                <a:solidFill>
                  <a:schemeClr val="accent1">
                    <a:lumMod val="60000"/>
                    <a:lumOff val="40000"/>
                  </a:schemeClr>
                </a:solidFill>
              </a:rPr>
            </a:br>
            <a:r>
              <a:rPr lang="en-US" sz="1200" b="0" dirty="0" err="1">
                <a:solidFill>
                  <a:schemeClr val="accent1">
                    <a:lumMod val="60000"/>
                    <a:lumOff val="40000"/>
                  </a:schemeClr>
                </a:solidFill>
              </a:rPr>
              <a:t>Banyaknya</a:t>
            </a:r>
            <a:r>
              <a:rPr lang="en-US" sz="1200" b="0" dirty="0">
                <a:solidFill>
                  <a:schemeClr val="accent1">
                    <a:lumMod val="60000"/>
                    <a:lumOff val="40000"/>
                  </a:schemeClr>
                </a:solidFill>
              </a:rPr>
              <a:t> </a:t>
            </a:r>
            <a:r>
              <a:rPr lang="en-US" sz="1200" b="0" dirty="0" err="1">
                <a:solidFill>
                  <a:schemeClr val="accent1">
                    <a:lumMod val="60000"/>
                    <a:lumOff val="40000"/>
                  </a:schemeClr>
                </a:solidFill>
              </a:rPr>
              <a:t>kasus</a:t>
            </a:r>
            <a:r>
              <a:rPr lang="en-US" sz="1200" b="0" dirty="0">
                <a:solidFill>
                  <a:schemeClr val="accent1">
                    <a:lumMod val="60000"/>
                    <a:lumOff val="40000"/>
                  </a:schemeClr>
                </a:solidFill>
              </a:rPr>
              <a:t> </a:t>
            </a:r>
            <a:r>
              <a:rPr lang="en-US" sz="1200" b="0" dirty="0" err="1">
                <a:solidFill>
                  <a:schemeClr val="accent1">
                    <a:lumMod val="60000"/>
                    <a:lumOff val="40000"/>
                  </a:schemeClr>
                </a:solidFill>
              </a:rPr>
              <a:t>korupsi</a:t>
            </a:r>
            <a:r>
              <a:rPr lang="en-US" sz="1200" b="0" dirty="0">
                <a:solidFill>
                  <a:schemeClr val="accent1">
                    <a:lumMod val="60000"/>
                    <a:lumOff val="40000"/>
                  </a:schemeClr>
                </a:solidFill>
              </a:rPr>
              <a:t> yang </a:t>
            </a:r>
            <a:r>
              <a:rPr lang="en-US" sz="1200" b="0" dirty="0" err="1">
                <a:solidFill>
                  <a:schemeClr val="accent1">
                    <a:lumMod val="60000"/>
                    <a:lumOff val="40000"/>
                  </a:schemeClr>
                </a:solidFill>
              </a:rPr>
              <a:t>melanda</a:t>
            </a:r>
            <a:r>
              <a:rPr lang="en-US" sz="1200" b="0" dirty="0">
                <a:solidFill>
                  <a:schemeClr val="accent1">
                    <a:lumMod val="60000"/>
                    <a:lumOff val="40000"/>
                  </a:schemeClr>
                </a:solidFill>
              </a:rPr>
              <a:t> </a:t>
            </a:r>
            <a:r>
              <a:rPr lang="en-US" sz="1200" b="0" dirty="0" err="1">
                <a:solidFill>
                  <a:schemeClr val="accent1">
                    <a:lumMod val="60000"/>
                    <a:lumOff val="40000"/>
                  </a:schemeClr>
                </a:solidFill>
              </a:rPr>
              <a:t>negara</a:t>
            </a:r>
            <a:r>
              <a:rPr lang="en-US" sz="1200" b="0" dirty="0">
                <a:solidFill>
                  <a:schemeClr val="accent1">
                    <a:lumMod val="60000"/>
                    <a:lumOff val="40000"/>
                  </a:schemeClr>
                </a:solidFill>
              </a:rPr>
              <a:t> Indonesia       </a:t>
            </a:r>
            <a:r>
              <a:rPr lang="en-US" sz="1200" b="0" dirty="0" err="1">
                <a:solidFill>
                  <a:schemeClr val="accent1">
                    <a:lumMod val="60000"/>
                    <a:lumOff val="40000"/>
                  </a:schemeClr>
                </a:solidFill>
              </a:rPr>
              <a:t>sehingga</a:t>
            </a:r>
            <a:r>
              <a:rPr lang="en-US" sz="1200" b="0" dirty="0">
                <a:solidFill>
                  <a:schemeClr val="accent1">
                    <a:lumMod val="60000"/>
                    <a:lumOff val="40000"/>
                  </a:schemeClr>
                </a:solidFill>
              </a:rPr>
              <a:t> </a:t>
            </a:r>
            <a:r>
              <a:rPr lang="en-US" sz="1200" b="0" dirty="0" err="1">
                <a:solidFill>
                  <a:schemeClr val="accent1">
                    <a:lumMod val="60000"/>
                    <a:lumOff val="40000"/>
                  </a:schemeClr>
                </a:solidFill>
              </a:rPr>
              <a:t>dapat</a:t>
            </a:r>
            <a:r>
              <a:rPr lang="en-US" sz="1200" b="0" dirty="0">
                <a:solidFill>
                  <a:schemeClr val="accent1">
                    <a:lumMod val="60000"/>
                    <a:lumOff val="40000"/>
                  </a:schemeClr>
                </a:solidFill>
              </a:rPr>
              <a:t> </a:t>
            </a:r>
            <a:r>
              <a:rPr lang="en-US" sz="1200" b="0" dirty="0" err="1">
                <a:solidFill>
                  <a:schemeClr val="accent1">
                    <a:lumMod val="60000"/>
                    <a:lumOff val="40000"/>
                  </a:schemeClr>
                </a:solidFill>
              </a:rPr>
              <a:t>melemahkan</a:t>
            </a:r>
            <a:r>
              <a:rPr lang="en-US" sz="1200" b="0" dirty="0">
                <a:solidFill>
                  <a:schemeClr val="accent1">
                    <a:lumMod val="60000"/>
                    <a:lumOff val="40000"/>
                  </a:schemeClr>
                </a:solidFill>
              </a:rPr>
              <a:t> </a:t>
            </a:r>
            <a:r>
              <a:rPr lang="en-US" sz="1200" b="0" dirty="0" err="1">
                <a:solidFill>
                  <a:schemeClr val="accent1">
                    <a:lumMod val="60000"/>
                    <a:lumOff val="40000"/>
                  </a:schemeClr>
                </a:solidFill>
              </a:rPr>
              <a:t>sendi-sendi</a:t>
            </a:r>
            <a:r>
              <a:rPr lang="en-US" sz="1200" b="0" dirty="0">
                <a:solidFill>
                  <a:schemeClr val="accent1">
                    <a:lumMod val="60000"/>
                    <a:lumOff val="40000"/>
                  </a:schemeClr>
                </a:solidFill>
              </a:rPr>
              <a:t> </a:t>
            </a:r>
            <a:r>
              <a:rPr lang="en-US" sz="1200" b="0" dirty="0" err="1">
                <a:solidFill>
                  <a:schemeClr val="accent1">
                    <a:lumMod val="60000"/>
                    <a:lumOff val="40000"/>
                  </a:schemeClr>
                </a:solidFill>
              </a:rPr>
              <a:t>kehidupan</a:t>
            </a:r>
            <a:r>
              <a:rPr lang="en-US" sz="1200" b="0" dirty="0">
                <a:solidFill>
                  <a:schemeClr val="accent1">
                    <a:lumMod val="60000"/>
                    <a:lumOff val="40000"/>
                  </a:schemeClr>
                </a:solidFill>
              </a:rPr>
              <a:t>               </a:t>
            </a:r>
            <a:r>
              <a:rPr lang="en-US" sz="1200" b="0" dirty="0" err="1">
                <a:solidFill>
                  <a:schemeClr val="accent1">
                    <a:lumMod val="60000"/>
                    <a:lumOff val="40000"/>
                  </a:schemeClr>
                </a:solidFill>
              </a:rPr>
              <a:t>berbangsa</a:t>
            </a:r>
            <a:r>
              <a:rPr lang="en-US" sz="1200" b="0" dirty="0">
                <a:solidFill>
                  <a:schemeClr val="accent1">
                    <a:lumMod val="60000"/>
                    <a:lumOff val="40000"/>
                  </a:schemeClr>
                </a:solidFill>
              </a:rPr>
              <a:t> </a:t>
            </a:r>
            <a:r>
              <a:rPr lang="en-US" sz="1200" b="0" dirty="0" err="1">
                <a:solidFill>
                  <a:schemeClr val="accent1">
                    <a:lumMod val="60000"/>
                    <a:lumOff val="40000"/>
                  </a:schemeClr>
                </a:solidFill>
              </a:rPr>
              <a:t>dan</a:t>
            </a:r>
            <a:r>
              <a:rPr lang="en-US" sz="1200" b="0" dirty="0">
                <a:solidFill>
                  <a:schemeClr val="accent1">
                    <a:lumMod val="60000"/>
                    <a:lumOff val="40000"/>
                  </a:schemeClr>
                </a:solidFill>
              </a:rPr>
              <a:t> </a:t>
            </a:r>
            <a:r>
              <a:rPr lang="en-US" sz="1200" b="0" dirty="0" err="1">
                <a:solidFill>
                  <a:schemeClr val="accent1">
                    <a:lumMod val="60000"/>
                    <a:lumOff val="40000"/>
                  </a:schemeClr>
                </a:solidFill>
              </a:rPr>
              <a:t>bernegara</a:t>
            </a:r>
            <a:r>
              <a:rPr lang="en-US" sz="1200" b="0" dirty="0">
                <a:solidFill>
                  <a:schemeClr val="accent1">
                    <a:lumMod val="60000"/>
                    <a:lumOff val="40000"/>
                  </a:schemeClr>
                </a:solidFill>
              </a:rPr>
              <a:t>.</a:t>
            </a:r>
            <a:r>
              <a:rPr lang="en-US" b="0" dirty="0">
                <a:solidFill>
                  <a:schemeClr val="accent1">
                    <a:lumMod val="60000"/>
                    <a:lumOff val="40000"/>
                  </a:schemeClr>
                </a:solidFill>
              </a:rPr>
              <a:t/>
            </a:r>
            <a:br>
              <a:rPr lang="en-US" b="0" dirty="0">
                <a:solidFill>
                  <a:schemeClr val="accent1">
                    <a:lumMod val="60000"/>
                    <a:lumOff val="40000"/>
                  </a:schemeClr>
                </a:solidFill>
              </a:rPr>
            </a:br>
            <a:endParaRPr b="0" dirty="0">
              <a:solidFill>
                <a:schemeClr val="accent1">
                  <a:lumMod val="60000"/>
                  <a:lumOff val="40000"/>
                </a:schemeClr>
              </a:solidFill>
            </a:endParaRPr>
          </a:p>
        </p:txBody>
      </p:sp>
      <p:sp>
        <p:nvSpPr>
          <p:cNvPr id="2859" name="Google Shape;2859;p62"/>
          <p:cNvSpPr txBox="1">
            <a:spLocks noGrp="1"/>
          </p:cNvSpPr>
          <p:nvPr>
            <p:ph type="title" idx="3"/>
          </p:nvPr>
        </p:nvSpPr>
        <p:spPr>
          <a:xfrm>
            <a:off x="6172200" y="2114550"/>
            <a:ext cx="1665900" cy="2743199"/>
          </a:xfrm>
          <a:prstGeom prst="rect">
            <a:avLst/>
          </a:prstGeom>
        </p:spPr>
        <p:txBody>
          <a:bodyPr spcFirstLastPara="1" wrap="square" lIns="91425" tIns="91425" rIns="91425" bIns="91425" anchor="b" anchorCtr="0">
            <a:noAutofit/>
          </a:bodyPr>
          <a:lstStyle/>
          <a:p>
            <a:pPr lvl="0"/>
            <a:r>
              <a:rPr lang="en-US" sz="1200" dirty="0" err="1" smtClean="0"/>
              <a:t>Ketiga</a:t>
            </a:r>
            <a:r>
              <a:rPr lang="en-US" sz="1200" dirty="0" smtClean="0"/>
              <a:t/>
            </a:r>
            <a:br>
              <a:rPr lang="en-US" sz="1200" dirty="0" smtClean="0"/>
            </a:br>
            <a:r>
              <a:rPr lang="en-US" sz="1200" dirty="0"/>
              <a:t/>
            </a:r>
            <a:br>
              <a:rPr lang="en-US" sz="1200" dirty="0"/>
            </a:br>
            <a:r>
              <a:rPr lang="en-US" sz="1200" b="0" dirty="0" err="1"/>
              <a:t>Masih</a:t>
            </a:r>
            <a:r>
              <a:rPr lang="en-US" sz="1200" b="0" dirty="0"/>
              <a:t> </a:t>
            </a:r>
            <a:r>
              <a:rPr lang="en-US" sz="1200" b="0" dirty="0" err="1"/>
              <a:t>terjadinya</a:t>
            </a:r>
            <a:r>
              <a:rPr lang="en-US" sz="1200" b="0" dirty="0"/>
              <a:t> </a:t>
            </a:r>
            <a:r>
              <a:rPr lang="en-US" sz="1200" b="0" dirty="0" err="1"/>
              <a:t>pelanggaranhak</a:t>
            </a:r>
            <a:r>
              <a:rPr lang="en-US" sz="1200" b="0" dirty="0"/>
              <a:t> </a:t>
            </a:r>
            <a:r>
              <a:rPr lang="en-US" sz="1200" b="0" dirty="0" err="1"/>
              <a:t>asasi</a:t>
            </a:r>
            <a:r>
              <a:rPr lang="en-US" sz="1200" b="0" dirty="0"/>
              <a:t> </a:t>
            </a:r>
            <a:r>
              <a:rPr lang="en-US" sz="1200" b="0" dirty="0" err="1"/>
              <a:t>manusia</a:t>
            </a:r>
            <a:r>
              <a:rPr lang="en-US" sz="1200" b="0" dirty="0"/>
              <a:t> (HAM)       </a:t>
            </a:r>
            <a:r>
              <a:rPr lang="en-US" sz="1200" b="0" dirty="0" err="1"/>
              <a:t>dalam</a:t>
            </a:r>
            <a:r>
              <a:rPr lang="en-US" sz="1200" b="0" dirty="0"/>
              <a:t> </a:t>
            </a:r>
            <a:r>
              <a:rPr lang="en-US" sz="1200" b="0" dirty="0" err="1"/>
              <a:t>kehidupan</a:t>
            </a:r>
            <a:r>
              <a:rPr lang="en-US" sz="1200" b="0" dirty="0"/>
              <a:t> </a:t>
            </a:r>
            <a:r>
              <a:rPr lang="en-US" sz="1200" b="0" dirty="0" err="1"/>
              <a:t>bernegara</a:t>
            </a:r>
            <a:r>
              <a:rPr lang="en-US" sz="1200" b="0" dirty="0"/>
              <a:t>, </a:t>
            </a:r>
            <a:r>
              <a:rPr lang="en-US" sz="1200" b="0" dirty="0" err="1"/>
              <a:t>seperti</a:t>
            </a:r>
            <a:r>
              <a:rPr lang="en-US" sz="1200" b="0" dirty="0"/>
              <a:t>: </a:t>
            </a:r>
            <a:r>
              <a:rPr lang="en-US" sz="1200" b="0" dirty="0" err="1"/>
              <a:t>kasus</a:t>
            </a:r>
            <a:r>
              <a:rPr lang="en-US" sz="1200" b="0" dirty="0"/>
              <a:t> </a:t>
            </a:r>
            <a:r>
              <a:rPr lang="en-US" sz="1200" b="0" dirty="0" err="1"/>
              <a:t>penyerbuan</a:t>
            </a:r>
            <a:r>
              <a:rPr lang="en-US" sz="1200" b="0" dirty="0"/>
              <a:t>      </a:t>
            </a:r>
            <a:r>
              <a:rPr lang="en-US" sz="1200" b="0" dirty="0" err="1"/>
              <a:t>Lembaga</a:t>
            </a:r>
            <a:r>
              <a:rPr lang="en-US" sz="1200" b="0" dirty="0"/>
              <a:t> </a:t>
            </a:r>
            <a:r>
              <a:rPr lang="en-US" sz="1200" b="0" dirty="0" err="1"/>
              <a:t>Pemasyarakatan</a:t>
            </a:r>
            <a:r>
              <a:rPr lang="en-US" sz="1200" b="0" dirty="0"/>
              <a:t> </a:t>
            </a:r>
            <a:r>
              <a:rPr lang="en-US" sz="1200" b="0" dirty="0" err="1"/>
              <a:t>Cebongan</a:t>
            </a:r>
            <a:r>
              <a:rPr lang="en-US" sz="1200" b="0" dirty="0"/>
              <a:t> Yogyakarta, </a:t>
            </a:r>
            <a:r>
              <a:rPr lang="en-US" sz="1200" b="0" dirty="0" err="1"/>
              <a:t>pada</a:t>
            </a:r>
            <a:r>
              <a:rPr lang="en-US" sz="1200" b="0" dirty="0"/>
              <a:t>       2013 yang </a:t>
            </a:r>
            <a:r>
              <a:rPr lang="en-US" sz="1200" b="0" dirty="0" err="1"/>
              <a:t>lalu</a:t>
            </a:r>
            <a:r>
              <a:rPr lang="en-US" sz="1200" b="0" dirty="0"/>
              <a:t>.</a:t>
            </a:r>
            <a:r>
              <a:rPr lang="en-US" b="0" dirty="0"/>
              <a:t/>
            </a:r>
            <a:br>
              <a:rPr lang="en-US" b="0" dirty="0"/>
            </a:br>
            <a:endParaRPr b="0" dirty="0"/>
          </a:p>
        </p:txBody>
      </p:sp>
      <p:sp>
        <p:nvSpPr>
          <p:cNvPr id="2865" name="Google Shape;2865;p62"/>
          <p:cNvSpPr/>
          <p:nvPr/>
        </p:nvSpPr>
        <p:spPr>
          <a:xfrm>
            <a:off x="1073975" y="1324288"/>
            <a:ext cx="753900" cy="753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dirty="0" smtClean="0">
                <a:latin typeface="Love Ya Like A Sister" charset="0"/>
              </a:rPr>
              <a:t>1</a:t>
            </a:r>
            <a:endParaRPr sz="2000" dirty="0">
              <a:latin typeface="Love Ya Like A Sister" charset="0"/>
            </a:endParaRPr>
          </a:p>
        </p:txBody>
      </p:sp>
      <p:sp>
        <p:nvSpPr>
          <p:cNvPr id="2866" name="Google Shape;2866;p62"/>
          <p:cNvSpPr/>
          <p:nvPr/>
        </p:nvSpPr>
        <p:spPr>
          <a:xfrm>
            <a:off x="3886200" y="1262463"/>
            <a:ext cx="753900" cy="753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dirty="0" smtClean="0">
                <a:latin typeface="Love Ya Like A Sister" charset="0"/>
              </a:rPr>
              <a:t>2</a:t>
            </a:r>
            <a:endParaRPr sz="2000" dirty="0">
              <a:latin typeface="Love Ya Like A Sister" charset="0"/>
            </a:endParaRPr>
          </a:p>
        </p:txBody>
      </p:sp>
      <p:sp>
        <p:nvSpPr>
          <p:cNvPr id="2867" name="Google Shape;2867;p62"/>
          <p:cNvSpPr/>
          <p:nvPr/>
        </p:nvSpPr>
        <p:spPr>
          <a:xfrm>
            <a:off x="6481050" y="993850"/>
            <a:ext cx="753900" cy="753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dirty="0" smtClean="0">
                <a:latin typeface="Love Ya Like A Sister" charset="0"/>
              </a:rPr>
              <a:t>3</a:t>
            </a:r>
            <a:endParaRPr sz="2000" dirty="0">
              <a:latin typeface="Love Ya Like A Sister" charset="0"/>
            </a:endParaRPr>
          </a:p>
        </p:txBody>
      </p:sp>
      <p:sp>
        <p:nvSpPr>
          <p:cNvPr id="3" name="Rectangle 2"/>
          <p:cNvSpPr/>
          <p:nvPr/>
        </p:nvSpPr>
        <p:spPr>
          <a:xfrm>
            <a:off x="3386850" y="2190750"/>
            <a:ext cx="1752600" cy="2677656"/>
          </a:xfrm>
          <a:prstGeom prst="rect">
            <a:avLst/>
          </a:prstGeom>
        </p:spPr>
        <p:txBody>
          <a:bodyPr wrap="square">
            <a:spAutoFit/>
          </a:bodyPr>
          <a:lstStyle/>
          <a:p>
            <a:pPr algn="ctr"/>
            <a:r>
              <a:rPr lang="en-US" sz="1200" dirty="0" err="1">
                <a:solidFill>
                  <a:schemeClr val="accent6">
                    <a:lumMod val="25000"/>
                  </a:schemeClr>
                </a:solidFill>
                <a:latin typeface="Love Ya Like A Sister" charset="0"/>
              </a:rPr>
              <a:t>Kedua</a:t>
            </a:r>
            <a:r>
              <a:rPr lang="en-US" sz="1200" dirty="0">
                <a:solidFill>
                  <a:schemeClr val="accent6">
                    <a:lumMod val="25000"/>
                  </a:schemeClr>
                </a:solidFill>
                <a:latin typeface="Love Ya Like A Sister" charset="0"/>
              </a:rPr>
              <a:t> </a:t>
            </a:r>
            <a:endParaRPr lang="en-US" sz="1200" dirty="0" smtClean="0">
              <a:solidFill>
                <a:schemeClr val="accent6">
                  <a:lumMod val="25000"/>
                </a:schemeClr>
              </a:solidFill>
              <a:latin typeface="Love Ya Like A Sister" charset="0"/>
            </a:endParaRPr>
          </a:p>
          <a:p>
            <a:pPr algn="ctr"/>
            <a:endParaRPr lang="en-US" sz="1200" dirty="0">
              <a:solidFill>
                <a:schemeClr val="accent6">
                  <a:lumMod val="25000"/>
                </a:schemeClr>
              </a:solidFill>
              <a:latin typeface="Love Ya Like A Sister" charset="0"/>
            </a:endParaRPr>
          </a:p>
          <a:p>
            <a:pPr algn="ctr"/>
            <a:r>
              <a:rPr lang="en-US" sz="1200" dirty="0" err="1">
                <a:solidFill>
                  <a:schemeClr val="accent6">
                    <a:lumMod val="25000"/>
                  </a:schemeClr>
                </a:solidFill>
                <a:latin typeface="Love Ya Like A Sister" charset="0"/>
              </a:rPr>
              <a:t>Masih</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terjadinya</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aksi</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terorisme</a:t>
            </a:r>
            <a:r>
              <a:rPr lang="en-US" sz="1200" dirty="0">
                <a:solidFill>
                  <a:schemeClr val="accent6">
                    <a:lumMod val="25000"/>
                  </a:schemeClr>
                </a:solidFill>
                <a:latin typeface="Love Ya Like A Sister" charset="0"/>
              </a:rPr>
              <a:t> yang </a:t>
            </a:r>
            <a:r>
              <a:rPr lang="en-US" sz="1200" dirty="0" err="1">
                <a:solidFill>
                  <a:schemeClr val="accent6">
                    <a:lumMod val="25000"/>
                  </a:schemeClr>
                </a:solidFill>
                <a:latin typeface="Love Ya Like A Sister" charset="0"/>
              </a:rPr>
              <a:t>mengatas</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namakan</a:t>
            </a:r>
            <a:r>
              <a:rPr lang="en-US" sz="1200" dirty="0">
                <a:solidFill>
                  <a:schemeClr val="accent6">
                    <a:lumMod val="25000"/>
                  </a:schemeClr>
                </a:solidFill>
                <a:latin typeface="Love Ya Like A Sister" charset="0"/>
              </a:rPr>
              <a:t>        agama </a:t>
            </a:r>
            <a:r>
              <a:rPr lang="en-US" sz="1200" dirty="0" err="1">
                <a:solidFill>
                  <a:schemeClr val="accent6">
                    <a:lumMod val="25000"/>
                  </a:schemeClr>
                </a:solidFill>
                <a:latin typeface="Love Ya Like A Sister" charset="0"/>
              </a:rPr>
              <a:t>sehingga</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dapat</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merusak</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semangat</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toleransi</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dalam</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kehidupan</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antar</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umat</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beragama</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dan</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meluluh</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lantakkan</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semangat</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persatuan</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atau</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mengancam</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disintegrasi</a:t>
            </a:r>
            <a:r>
              <a:rPr lang="en-US" sz="1200" dirty="0">
                <a:solidFill>
                  <a:schemeClr val="accent6">
                    <a:lumMod val="25000"/>
                  </a:schemeClr>
                </a:solidFill>
                <a:latin typeface="Love Ya Like A Sister" charset="0"/>
              </a:rPr>
              <a:t> </a:t>
            </a:r>
            <a:r>
              <a:rPr lang="en-US" sz="1200" dirty="0" err="1">
                <a:solidFill>
                  <a:schemeClr val="accent6">
                    <a:lumMod val="25000"/>
                  </a:schemeClr>
                </a:solidFill>
                <a:latin typeface="Love Ya Like A Sister" charset="0"/>
              </a:rPr>
              <a:t>bangsa</a:t>
            </a:r>
            <a:r>
              <a:rPr lang="en-US" sz="1200" dirty="0">
                <a:solidFill>
                  <a:schemeClr val="accent6">
                    <a:lumMod val="25000"/>
                  </a:schemeClr>
                </a:solidFill>
                <a:latin typeface="Love Ya Like A Sister" charset="0"/>
              </a:rPr>
              <a:t>.</a:t>
            </a:r>
          </a:p>
        </p:txBody>
      </p:sp>
      <p:sp>
        <p:nvSpPr>
          <p:cNvPr id="9" name="Notched Right Arrow 8">
            <a:hlinkClick r:id="" action="ppaction://hlinkshowjump?jump=nextslide"/>
          </p:cNvPr>
          <p:cNvSpPr/>
          <p:nvPr/>
        </p:nvSpPr>
        <p:spPr>
          <a:xfrm>
            <a:off x="7086600" y="4476750"/>
            <a:ext cx="978408" cy="484632"/>
          </a:xfrm>
          <a:prstGeom prst="notchedRightArrow">
            <a:avLst>
              <a:gd name="adj1" fmla="val 50000"/>
              <a:gd name="adj2" fmla="val 362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Next</a:t>
            </a:r>
            <a:endParaRPr lang="en-US" dirty="0"/>
          </a:p>
        </p:txBody>
      </p:sp>
      <p:cxnSp>
        <p:nvCxnSpPr>
          <p:cNvPr id="36" name="Google Shape;2891;p63"/>
          <p:cNvCxnSpPr/>
          <p:nvPr/>
        </p:nvCxnSpPr>
        <p:spPr>
          <a:xfrm rot="10800000">
            <a:off x="1849200" y="1653300"/>
            <a:ext cx="970200" cy="0"/>
          </a:xfrm>
          <a:prstGeom prst="straightConnector1">
            <a:avLst/>
          </a:prstGeom>
          <a:noFill/>
          <a:ln w="19050" cap="flat" cmpd="sng">
            <a:solidFill>
              <a:schemeClr val="lt2"/>
            </a:solidFill>
            <a:prstDash val="solid"/>
            <a:round/>
            <a:headEnd type="none" w="med" len="med"/>
            <a:tailEnd type="oval" w="med" len="med"/>
          </a:ln>
        </p:spPr>
      </p:cxnSp>
      <p:cxnSp>
        <p:nvCxnSpPr>
          <p:cNvPr id="37" name="Google Shape;2891;p63"/>
          <p:cNvCxnSpPr/>
          <p:nvPr/>
        </p:nvCxnSpPr>
        <p:spPr>
          <a:xfrm rot="10800000">
            <a:off x="4648200" y="1581150"/>
            <a:ext cx="970200" cy="0"/>
          </a:xfrm>
          <a:prstGeom prst="straightConnector1">
            <a:avLst/>
          </a:prstGeom>
          <a:noFill/>
          <a:ln w="19050" cap="flat" cmpd="sng">
            <a:solidFill>
              <a:schemeClr val="lt2"/>
            </a:solidFill>
            <a:prstDash val="solid"/>
            <a:round/>
            <a:headEnd type="none" w="med" len="med"/>
            <a:tailEnd type="oval" w="med" len="med"/>
          </a:ln>
        </p:spPr>
      </p:cxnSp>
      <p:cxnSp>
        <p:nvCxnSpPr>
          <p:cNvPr id="38" name="Google Shape;2891;p63"/>
          <p:cNvCxnSpPr/>
          <p:nvPr/>
        </p:nvCxnSpPr>
        <p:spPr>
          <a:xfrm rot="10800000">
            <a:off x="7259400" y="1357225"/>
            <a:ext cx="970200" cy="0"/>
          </a:xfrm>
          <a:prstGeom prst="straightConnector1">
            <a:avLst/>
          </a:prstGeom>
          <a:noFill/>
          <a:ln w="19050" cap="flat" cmpd="sng">
            <a:solidFill>
              <a:schemeClr val="lt2"/>
            </a:solidFill>
            <a:prstDash val="solid"/>
            <a:round/>
            <a:headEnd type="none" w="med" len="med"/>
            <a:tailEnd type="oval" w="med" len="med"/>
          </a:ln>
        </p:spPr>
      </p:cxn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84"/>
        <p:cNvGrpSpPr/>
        <p:nvPr/>
      </p:nvGrpSpPr>
      <p:grpSpPr>
        <a:xfrm>
          <a:off x="0" y="0"/>
          <a:ext cx="0" cy="0"/>
          <a:chOff x="0" y="0"/>
          <a:chExt cx="0" cy="0"/>
        </a:xfrm>
      </p:grpSpPr>
      <p:cxnSp>
        <p:nvCxnSpPr>
          <p:cNvPr id="2891" name="Google Shape;2891;p63"/>
          <p:cNvCxnSpPr/>
          <p:nvPr/>
        </p:nvCxnSpPr>
        <p:spPr>
          <a:xfrm rot="10800000">
            <a:off x="1697033" y="1653300"/>
            <a:ext cx="970200" cy="0"/>
          </a:xfrm>
          <a:prstGeom prst="straightConnector1">
            <a:avLst/>
          </a:prstGeom>
          <a:noFill/>
          <a:ln w="19050" cap="flat" cmpd="sng">
            <a:solidFill>
              <a:schemeClr val="lt2"/>
            </a:solidFill>
            <a:prstDash val="solid"/>
            <a:round/>
            <a:headEnd type="none" w="med" len="med"/>
            <a:tailEnd type="oval" w="med" len="med"/>
          </a:ln>
        </p:spPr>
      </p:cxnSp>
      <p:cxnSp>
        <p:nvCxnSpPr>
          <p:cNvPr id="2898" name="Google Shape;2898;p63"/>
          <p:cNvCxnSpPr/>
          <p:nvPr/>
        </p:nvCxnSpPr>
        <p:spPr>
          <a:xfrm>
            <a:off x="4668141" y="1581150"/>
            <a:ext cx="970200" cy="0"/>
          </a:xfrm>
          <a:prstGeom prst="straightConnector1">
            <a:avLst/>
          </a:prstGeom>
          <a:noFill/>
          <a:ln w="19050" cap="flat" cmpd="sng">
            <a:solidFill>
              <a:schemeClr val="lt2"/>
            </a:solidFill>
            <a:prstDash val="solid"/>
            <a:round/>
            <a:headEnd type="none" w="med" len="med"/>
            <a:tailEnd type="oval" w="med" len="med"/>
          </a:ln>
        </p:spPr>
      </p:cxnSp>
      <p:sp>
        <p:nvSpPr>
          <p:cNvPr id="2900" name="Google Shape;2900;p63"/>
          <p:cNvSpPr txBox="1">
            <a:spLocks noGrp="1"/>
          </p:cNvSpPr>
          <p:nvPr>
            <p:ph type="subTitle" idx="4294967295"/>
          </p:nvPr>
        </p:nvSpPr>
        <p:spPr>
          <a:xfrm flipH="1">
            <a:off x="4343400" y="1967625"/>
            <a:ext cx="3200400" cy="1747125"/>
          </a:xfrm>
          <a:prstGeom prst="rect">
            <a:avLst/>
          </a:prstGeom>
        </p:spPr>
        <p:txBody>
          <a:bodyPr spcFirstLastPara="1" wrap="square" lIns="91425" tIns="91425" rIns="91425" bIns="91425" anchor="t" anchorCtr="0">
            <a:noAutofit/>
          </a:bodyPr>
          <a:lstStyle/>
          <a:p>
            <a:pPr marL="0" lvl="0" indent="0" algn="ctr">
              <a:spcAft>
                <a:spcPts val="1600"/>
              </a:spcAft>
              <a:buNone/>
            </a:pPr>
            <a:r>
              <a:rPr lang="en-US" sz="1200" b="1" dirty="0" err="1">
                <a:solidFill>
                  <a:schemeClr val="accent1">
                    <a:lumMod val="50000"/>
                  </a:schemeClr>
                </a:solidFill>
                <a:latin typeface="Love Ya Like A Sister" charset="0"/>
              </a:rPr>
              <a:t>Kelima</a:t>
            </a:r>
            <a:endParaRPr lang="en-US" sz="1200" b="1" dirty="0">
              <a:solidFill>
                <a:schemeClr val="accent1">
                  <a:lumMod val="50000"/>
                </a:schemeClr>
              </a:solidFill>
              <a:latin typeface="Love Ya Like A Sister" charset="0"/>
            </a:endParaRPr>
          </a:p>
          <a:p>
            <a:pPr marL="0" lvl="0" indent="0" algn="ctr">
              <a:spcAft>
                <a:spcPts val="1600"/>
              </a:spcAft>
              <a:buNone/>
            </a:pPr>
            <a:r>
              <a:rPr lang="en-US" sz="1200" dirty="0" err="1">
                <a:solidFill>
                  <a:schemeClr val="accent1">
                    <a:lumMod val="50000"/>
                  </a:schemeClr>
                </a:solidFill>
                <a:latin typeface="Love Ya Like A Sister" charset="0"/>
              </a:rPr>
              <a:t>Ketidakadilan</a:t>
            </a:r>
            <a:r>
              <a:rPr lang="en-US" sz="1200" dirty="0">
                <a:solidFill>
                  <a:schemeClr val="accent1">
                    <a:lumMod val="50000"/>
                  </a:schemeClr>
                </a:solidFill>
                <a:latin typeface="Love Ya Like A Sister" charset="0"/>
              </a:rPr>
              <a:t> </a:t>
            </a:r>
            <a:r>
              <a:rPr lang="en-US" sz="1200" dirty="0" err="1">
                <a:solidFill>
                  <a:schemeClr val="accent1">
                    <a:lumMod val="50000"/>
                  </a:schemeClr>
                </a:solidFill>
                <a:latin typeface="Love Ya Like A Sister" charset="0"/>
              </a:rPr>
              <a:t>hukum</a:t>
            </a:r>
            <a:r>
              <a:rPr lang="en-US" sz="1200" dirty="0">
                <a:solidFill>
                  <a:schemeClr val="accent1">
                    <a:lumMod val="50000"/>
                  </a:schemeClr>
                </a:solidFill>
                <a:latin typeface="Love Ya Like A Sister" charset="0"/>
              </a:rPr>
              <a:t> </a:t>
            </a:r>
            <a:r>
              <a:rPr lang="en-US" sz="1200" dirty="0" err="1">
                <a:solidFill>
                  <a:schemeClr val="accent1">
                    <a:lumMod val="50000"/>
                  </a:schemeClr>
                </a:solidFill>
                <a:latin typeface="Love Ya Like A Sister" charset="0"/>
              </a:rPr>
              <a:t>yan</a:t>
            </a:r>
            <a:r>
              <a:rPr lang="en-US" sz="1200" dirty="0">
                <a:solidFill>
                  <a:schemeClr val="accent1">
                    <a:lumMod val="50000"/>
                  </a:schemeClr>
                </a:solidFill>
                <a:latin typeface="Love Ya Like A Sister" charset="0"/>
              </a:rPr>
              <a:t> </a:t>
            </a:r>
            <a:r>
              <a:rPr lang="en-US" sz="1200" dirty="0" err="1">
                <a:solidFill>
                  <a:schemeClr val="accent1">
                    <a:lumMod val="50000"/>
                  </a:schemeClr>
                </a:solidFill>
                <a:latin typeface="Love Ya Like A Sister" charset="0"/>
              </a:rPr>
              <a:t>gmasih</a:t>
            </a:r>
            <a:r>
              <a:rPr lang="en-US" sz="1200" dirty="0">
                <a:solidFill>
                  <a:schemeClr val="accent1">
                    <a:lumMod val="50000"/>
                  </a:schemeClr>
                </a:solidFill>
                <a:latin typeface="Love Ya Like A Sister" charset="0"/>
              </a:rPr>
              <a:t> </a:t>
            </a:r>
            <a:r>
              <a:rPr lang="en-US" sz="1200" dirty="0" err="1">
                <a:solidFill>
                  <a:schemeClr val="accent1">
                    <a:lumMod val="50000"/>
                  </a:schemeClr>
                </a:solidFill>
                <a:latin typeface="Love Ya Like A Sister" charset="0"/>
              </a:rPr>
              <a:t>mewarnai</a:t>
            </a:r>
            <a:r>
              <a:rPr lang="en-US" sz="1200" dirty="0">
                <a:solidFill>
                  <a:schemeClr val="accent1">
                    <a:lumMod val="50000"/>
                  </a:schemeClr>
                </a:solidFill>
                <a:latin typeface="Love Ya Like A Sister" charset="0"/>
              </a:rPr>
              <a:t> proses </a:t>
            </a:r>
            <a:r>
              <a:rPr lang="en-US" sz="1200" dirty="0" err="1">
                <a:solidFill>
                  <a:schemeClr val="accent1">
                    <a:lumMod val="50000"/>
                  </a:schemeClr>
                </a:solidFill>
                <a:latin typeface="Love Ya Like A Sister" charset="0"/>
              </a:rPr>
              <a:t>peradilan</a:t>
            </a:r>
            <a:r>
              <a:rPr lang="en-US" sz="1200" dirty="0">
                <a:solidFill>
                  <a:schemeClr val="accent1">
                    <a:lumMod val="50000"/>
                  </a:schemeClr>
                </a:solidFill>
                <a:latin typeface="Love Ya Like A Sister" charset="0"/>
              </a:rPr>
              <a:t> di Indonesia, </a:t>
            </a:r>
            <a:r>
              <a:rPr lang="en-US" sz="1200" dirty="0" err="1">
                <a:solidFill>
                  <a:schemeClr val="accent1">
                    <a:lumMod val="50000"/>
                  </a:schemeClr>
                </a:solidFill>
                <a:latin typeface="Love Ya Like A Sister" charset="0"/>
              </a:rPr>
              <a:t>seperti</a:t>
            </a:r>
            <a:r>
              <a:rPr lang="en-US" sz="1200" dirty="0">
                <a:solidFill>
                  <a:schemeClr val="accent1">
                    <a:lumMod val="50000"/>
                  </a:schemeClr>
                </a:solidFill>
                <a:latin typeface="Love Ya Like A Sister" charset="0"/>
              </a:rPr>
              <a:t> </a:t>
            </a:r>
            <a:r>
              <a:rPr lang="en-US" sz="1200" dirty="0" err="1">
                <a:solidFill>
                  <a:schemeClr val="accent1">
                    <a:lumMod val="50000"/>
                  </a:schemeClr>
                </a:solidFill>
                <a:latin typeface="Love Ya Like A Sister" charset="0"/>
              </a:rPr>
              <a:t>putusan</a:t>
            </a:r>
            <a:r>
              <a:rPr lang="en-US" sz="1200" dirty="0">
                <a:solidFill>
                  <a:schemeClr val="accent1">
                    <a:lumMod val="50000"/>
                  </a:schemeClr>
                </a:solidFill>
                <a:latin typeface="Love Ya Like A Sister" charset="0"/>
              </a:rPr>
              <a:t> </a:t>
            </a:r>
            <a:r>
              <a:rPr lang="en-US" sz="1200" dirty="0" err="1" smtClean="0">
                <a:solidFill>
                  <a:schemeClr val="accent1">
                    <a:lumMod val="50000"/>
                  </a:schemeClr>
                </a:solidFill>
                <a:latin typeface="Love Ya Like A Sister" charset="0"/>
              </a:rPr>
              <a:t>bebas</a:t>
            </a:r>
            <a:r>
              <a:rPr lang="en-US" sz="1200" dirty="0" smtClean="0">
                <a:solidFill>
                  <a:schemeClr val="accent1">
                    <a:lumMod val="50000"/>
                  </a:schemeClr>
                </a:solidFill>
                <a:latin typeface="Love Ya Like A Sister" charset="0"/>
              </a:rPr>
              <a:t> </a:t>
            </a:r>
            <a:r>
              <a:rPr lang="en-US" sz="1200" dirty="0" err="1">
                <a:solidFill>
                  <a:schemeClr val="accent1">
                    <a:lumMod val="50000"/>
                  </a:schemeClr>
                </a:solidFill>
                <a:latin typeface="Love Ya Like A Sister" charset="0"/>
              </a:rPr>
              <a:t>bersyarat</a:t>
            </a:r>
            <a:r>
              <a:rPr lang="en-US" sz="1200" dirty="0">
                <a:solidFill>
                  <a:schemeClr val="accent1">
                    <a:lumMod val="50000"/>
                  </a:schemeClr>
                </a:solidFill>
                <a:latin typeface="Love Ya Like A Sister" charset="0"/>
              </a:rPr>
              <a:t> </a:t>
            </a:r>
            <a:r>
              <a:rPr lang="en-US" sz="1200" dirty="0" err="1">
                <a:solidFill>
                  <a:schemeClr val="accent1">
                    <a:lumMod val="50000"/>
                  </a:schemeClr>
                </a:solidFill>
                <a:latin typeface="Love Ya Like A Sister" charset="0"/>
              </a:rPr>
              <a:t>atas</a:t>
            </a:r>
            <a:r>
              <a:rPr lang="en-US" sz="1200" dirty="0">
                <a:solidFill>
                  <a:schemeClr val="accent1">
                    <a:lumMod val="50000"/>
                  </a:schemeClr>
                </a:solidFill>
                <a:latin typeface="Love Ya Like A Sister" charset="0"/>
              </a:rPr>
              <a:t> </a:t>
            </a:r>
            <a:r>
              <a:rPr lang="en-US" sz="1200" dirty="0" err="1">
                <a:solidFill>
                  <a:schemeClr val="accent1">
                    <a:lumMod val="50000"/>
                  </a:schemeClr>
                </a:solidFill>
                <a:latin typeface="Love Ya Like A Sister" charset="0"/>
              </a:rPr>
              <a:t>pengedar</a:t>
            </a:r>
            <a:r>
              <a:rPr lang="en-US" sz="1200" dirty="0">
                <a:solidFill>
                  <a:schemeClr val="accent1">
                    <a:lumMod val="50000"/>
                  </a:schemeClr>
                </a:solidFill>
                <a:latin typeface="Love Ya Like A Sister" charset="0"/>
              </a:rPr>
              <a:t> </a:t>
            </a:r>
            <a:r>
              <a:rPr lang="en-US" sz="1200" dirty="0" err="1">
                <a:solidFill>
                  <a:schemeClr val="accent1">
                    <a:lumMod val="50000"/>
                  </a:schemeClr>
                </a:solidFill>
                <a:latin typeface="Love Ya Like A Sister" charset="0"/>
              </a:rPr>
              <a:t>narkoba</a:t>
            </a:r>
            <a:r>
              <a:rPr lang="en-US" sz="1200" dirty="0">
                <a:solidFill>
                  <a:schemeClr val="accent1">
                    <a:lumMod val="50000"/>
                  </a:schemeClr>
                </a:solidFill>
                <a:latin typeface="Love Ya Like A Sister" charset="0"/>
              </a:rPr>
              <a:t> </a:t>
            </a:r>
            <a:r>
              <a:rPr lang="en-US" sz="1200" dirty="0" err="1">
                <a:solidFill>
                  <a:schemeClr val="accent1">
                    <a:lumMod val="50000"/>
                  </a:schemeClr>
                </a:solidFill>
                <a:latin typeface="Love Ya Like A Sister" charset="0"/>
              </a:rPr>
              <a:t>asal</a:t>
            </a:r>
            <a:r>
              <a:rPr lang="en-US" sz="1200" dirty="0">
                <a:solidFill>
                  <a:schemeClr val="accent1">
                    <a:lumMod val="50000"/>
                  </a:schemeClr>
                </a:solidFill>
                <a:latin typeface="Love Ya Like A Sister" charset="0"/>
              </a:rPr>
              <a:t> Australia  </a:t>
            </a:r>
            <a:r>
              <a:rPr lang="en-US" sz="1200" dirty="0" err="1" smtClean="0">
                <a:solidFill>
                  <a:schemeClr val="accent1">
                    <a:lumMod val="50000"/>
                  </a:schemeClr>
                </a:solidFill>
                <a:latin typeface="Love Ya Like A Sister" charset="0"/>
              </a:rPr>
              <a:t>Schapell</a:t>
            </a:r>
            <a:r>
              <a:rPr lang="en-US" sz="1200" dirty="0" smtClean="0">
                <a:solidFill>
                  <a:schemeClr val="accent1">
                    <a:lumMod val="50000"/>
                  </a:schemeClr>
                </a:solidFill>
                <a:latin typeface="Love Ya Like A Sister" charset="0"/>
              </a:rPr>
              <a:t> </a:t>
            </a:r>
            <a:r>
              <a:rPr lang="en-US" sz="1200" dirty="0">
                <a:solidFill>
                  <a:schemeClr val="accent1">
                    <a:lumMod val="50000"/>
                  </a:schemeClr>
                </a:solidFill>
                <a:latin typeface="Love Ya Like A Sister" charset="0"/>
              </a:rPr>
              <a:t>Corby.</a:t>
            </a:r>
          </a:p>
          <a:p>
            <a:pPr marL="0" lvl="0" indent="0" algn="ctr" rtl="0">
              <a:spcBef>
                <a:spcPts val="0"/>
              </a:spcBef>
              <a:spcAft>
                <a:spcPts val="1600"/>
              </a:spcAft>
              <a:buNone/>
            </a:pPr>
            <a:endParaRPr sz="1200" dirty="0">
              <a:latin typeface="Love Ya Like A Sister" charset="0"/>
            </a:endParaRPr>
          </a:p>
        </p:txBody>
      </p:sp>
      <p:sp>
        <p:nvSpPr>
          <p:cNvPr id="2901" name="Google Shape;2901;p63"/>
          <p:cNvSpPr txBox="1">
            <a:spLocks noGrp="1"/>
          </p:cNvSpPr>
          <p:nvPr>
            <p:ph type="subTitle" idx="4294967295"/>
          </p:nvPr>
        </p:nvSpPr>
        <p:spPr>
          <a:xfrm>
            <a:off x="581933" y="2072189"/>
            <a:ext cx="3200400" cy="2143026"/>
          </a:xfrm>
          <a:prstGeom prst="rect">
            <a:avLst/>
          </a:prstGeom>
        </p:spPr>
        <p:txBody>
          <a:bodyPr spcFirstLastPara="1" wrap="square" lIns="91425" tIns="91425" rIns="91425" bIns="91425" anchor="t" anchorCtr="0">
            <a:noAutofit/>
          </a:bodyPr>
          <a:lstStyle/>
          <a:p>
            <a:pPr marL="0" lvl="0" indent="0" algn="ctr">
              <a:spcAft>
                <a:spcPts val="1600"/>
              </a:spcAft>
              <a:buNone/>
            </a:pPr>
            <a:r>
              <a:rPr lang="en-US" sz="1200" b="1" dirty="0" err="1">
                <a:latin typeface="Love Ya Like A Sister" charset="0"/>
              </a:rPr>
              <a:t>Keempat</a:t>
            </a:r>
            <a:endParaRPr lang="en-US" sz="1200" b="1" dirty="0">
              <a:latin typeface="Love Ya Like A Sister" charset="0"/>
            </a:endParaRPr>
          </a:p>
          <a:p>
            <a:pPr marL="0" lvl="0" indent="0" algn="ctr">
              <a:spcAft>
                <a:spcPts val="1600"/>
              </a:spcAft>
              <a:buNone/>
            </a:pPr>
            <a:r>
              <a:rPr lang="en-US" sz="1200" dirty="0" err="1">
                <a:latin typeface="Love Ya Like A Sister" charset="0"/>
              </a:rPr>
              <a:t>Kesenjangan</a:t>
            </a:r>
            <a:r>
              <a:rPr lang="en-US" sz="1200" dirty="0">
                <a:latin typeface="Love Ya Like A Sister" charset="0"/>
              </a:rPr>
              <a:t> </a:t>
            </a:r>
            <a:r>
              <a:rPr lang="en-US" sz="1200" dirty="0" err="1">
                <a:latin typeface="Love Ya Like A Sister" charset="0"/>
              </a:rPr>
              <a:t>antara</a:t>
            </a:r>
            <a:r>
              <a:rPr lang="en-US" sz="1200" dirty="0">
                <a:latin typeface="Love Ya Like A Sister" charset="0"/>
              </a:rPr>
              <a:t> </a:t>
            </a:r>
            <a:r>
              <a:rPr lang="en-US" sz="1200" dirty="0" err="1">
                <a:latin typeface="Love Ya Like A Sister" charset="0"/>
              </a:rPr>
              <a:t>kelompok</a:t>
            </a:r>
            <a:r>
              <a:rPr lang="en-US" sz="1200" dirty="0">
                <a:latin typeface="Love Ya Like A Sister" charset="0"/>
              </a:rPr>
              <a:t> </a:t>
            </a:r>
            <a:r>
              <a:rPr lang="en-US" sz="1200" dirty="0" err="1">
                <a:latin typeface="Love Ya Like A Sister" charset="0"/>
              </a:rPr>
              <a:t>masyarakat</a:t>
            </a:r>
            <a:r>
              <a:rPr lang="en-US" sz="1200" dirty="0">
                <a:latin typeface="Love Ya Like A Sister" charset="0"/>
              </a:rPr>
              <a:t> kaya </a:t>
            </a:r>
            <a:r>
              <a:rPr lang="en-US" sz="1200" dirty="0" err="1">
                <a:latin typeface="Love Ya Like A Sister" charset="0"/>
              </a:rPr>
              <a:t>dan</a:t>
            </a:r>
            <a:r>
              <a:rPr lang="en-US" sz="1200" dirty="0">
                <a:latin typeface="Love Ya Like A Sister" charset="0"/>
              </a:rPr>
              <a:t>  </a:t>
            </a:r>
            <a:r>
              <a:rPr lang="en-US" sz="1200" dirty="0" err="1">
                <a:latin typeface="Love Ya Like A Sister" charset="0"/>
              </a:rPr>
              <a:t>miskin</a:t>
            </a:r>
            <a:r>
              <a:rPr lang="en-US" sz="1200" dirty="0">
                <a:latin typeface="Love Ya Like A Sister" charset="0"/>
              </a:rPr>
              <a:t> </a:t>
            </a:r>
            <a:r>
              <a:rPr lang="en-US" sz="1200" dirty="0" err="1">
                <a:latin typeface="Love Ya Like A Sister" charset="0"/>
              </a:rPr>
              <a:t>masih</a:t>
            </a:r>
            <a:r>
              <a:rPr lang="en-US" sz="1200" dirty="0">
                <a:latin typeface="Love Ya Like A Sister" charset="0"/>
              </a:rPr>
              <a:t> </a:t>
            </a:r>
            <a:r>
              <a:rPr lang="en-US" sz="1200" dirty="0" err="1">
                <a:latin typeface="Love Ya Like A Sister" charset="0"/>
              </a:rPr>
              <a:t>menandai</a:t>
            </a:r>
            <a:r>
              <a:rPr lang="en-US" sz="1200" dirty="0">
                <a:latin typeface="Love Ya Like A Sister" charset="0"/>
              </a:rPr>
              <a:t> </a:t>
            </a:r>
            <a:r>
              <a:rPr lang="en-US" sz="1200" dirty="0" err="1">
                <a:latin typeface="Love Ya Like A Sister" charset="0"/>
              </a:rPr>
              <a:t>kehidupan</a:t>
            </a:r>
            <a:r>
              <a:rPr lang="en-US" sz="1200" dirty="0">
                <a:latin typeface="Love Ya Like A Sister" charset="0"/>
              </a:rPr>
              <a:t> </a:t>
            </a:r>
            <a:r>
              <a:rPr lang="en-US" sz="1200" dirty="0" err="1">
                <a:latin typeface="Love Ya Like A Sister" charset="0"/>
              </a:rPr>
              <a:t>masyarakat</a:t>
            </a:r>
            <a:r>
              <a:rPr lang="en-US" sz="1200" dirty="0">
                <a:latin typeface="Love Ya Like A Sister" charset="0"/>
              </a:rPr>
              <a:t> </a:t>
            </a:r>
            <a:r>
              <a:rPr lang="en-US" sz="1200" dirty="0" smtClean="0">
                <a:latin typeface="Love Ya Like A Sister" charset="0"/>
              </a:rPr>
              <a:t>Indonesia</a:t>
            </a:r>
            <a:r>
              <a:rPr lang="en-US" sz="1600" dirty="0">
                <a:latin typeface="Love Ya Like A Sister" charset="0"/>
              </a:rPr>
              <a:t>.</a:t>
            </a:r>
          </a:p>
          <a:p>
            <a:pPr marL="0" lvl="0" indent="0" algn="ctr" rtl="0">
              <a:spcBef>
                <a:spcPts val="0"/>
              </a:spcBef>
              <a:spcAft>
                <a:spcPts val="1600"/>
              </a:spcAft>
              <a:buNone/>
            </a:pPr>
            <a:endParaRPr sz="1600" dirty="0"/>
          </a:p>
        </p:txBody>
      </p:sp>
      <p:sp>
        <p:nvSpPr>
          <p:cNvPr id="19" name="Google Shape;2867;p62"/>
          <p:cNvSpPr/>
          <p:nvPr/>
        </p:nvSpPr>
        <p:spPr>
          <a:xfrm>
            <a:off x="914400" y="1276350"/>
            <a:ext cx="753900" cy="753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dirty="0">
                <a:latin typeface="Love Ya Like A Sister" charset="0"/>
              </a:rPr>
              <a:t>4</a:t>
            </a:r>
            <a:endParaRPr sz="2000" dirty="0">
              <a:latin typeface="Love Ya Like A Sister" charset="0"/>
            </a:endParaRPr>
          </a:p>
        </p:txBody>
      </p:sp>
      <p:sp>
        <p:nvSpPr>
          <p:cNvPr id="20" name="Google Shape;2867;p62"/>
          <p:cNvSpPr/>
          <p:nvPr/>
        </p:nvSpPr>
        <p:spPr>
          <a:xfrm>
            <a:off x="5685966" y="1213725"/>
            <a:ext cx="753900" cy="753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dirty="0">
                <a:latin typeface="Love Ya Like A Sister" charset="0"/>
              </a:rPr>
              <a:t>5</a:t>
            </a:r>
            <a:endParaRPr sz="2000" dirty="0">
              <a:latin typeface="Love Ya Like A Sister" charset="0"/>
            </a:endParaRPr>
          </a:p>
        </p:txBody>
      </p:sp>
      <p:sp>
        <p:nvSpPr>
          <p:cNvPr id="2" name="Notched Right Arrow 1">
            <a:hlinkClick r:id="" action="ppaction://hlinkshowjump?jump=nextslide"/>
          </p:cNvPr>
          <p:cNvSpPr/>
          <p:nvPr/>
        </p:nvSpPr>
        <p:spPr>
          <a:xfrm>
            <a:off x="6669390" y="4083177"/>
            <a:ext cx="978408" cy="484632"/>
          </a:xfrm>
          <a:prstGeom prst="notched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t>Next</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956"/>
        <p:cNvGrpSpPr/>
        <p:nvPr/>
      </p:nvGrpSpPr>
      <p:grpSpPr>
        <a:xfrm>
          <a:off x="0" y="0"/>
          <a:ext cx="0" cy="0"/>
          <a:chOff x="0" y="0"/>
          <a:chExt cx="0" cy="0"/>
        </a:xfrm>
      </p:grpSpPr>
      <p:sp>
        <p:nvSpPr>
          <p:cNvPr id="2958" name="Google Shape;2958;p69"/>
          <p:cNvSpPr txBox="1">
            <a:spLocks noGrp="1"/>
          </p:cNvSpPr>
          <p:nvPr>
            <p:ph type="title"/>
          </p:nvPr>
        </p:nvSpPr>
        <p:spPr>
          <a:xfrm>
            <a:off x="3962400" y="2125172"/>
            <a:ext cx="3962400" cy="2209800"/>
          </a:xfrm>
          <a:prstGeom prst="rect">
            <a:avLst/>
          </a:prstGeom>
        </p:spPr>
        <p:txBody>
          <a:bodyPr spcFirstLastPara="1" wrap="square" lIns="91425" tIns="91425" rIns="91425" bIns="91425" anchor="b" anchorCtr="0">
            <a:noAutofit/>
          </a:bodyPr>
          <a:lstStyle/>
          <a:p>
            <a:pPr lvl="0" algn="ctr"/>
            <a:r>
              <a:rPr lang="en-US" sz="1800" dirty="0" err="1"/>
              <a:t>Etika</a:t>
            </a:r>
            <a:r>
              <a:rPr lang="en-US" sz="1800" dirty="0"/>
              <a:t> </a:t>
            </a:r>
            <a:r>
              <a:rPr lang="en-US" sz="1800" dirty="0" err="1"/>
              <a:t>adalah</a:t>
            </a:r>
            <a:r>
              <a:rPr lang="en-US" sz="1800" dirty="0"/>
              <a:t> </a:t>
            </a:r>
            <a:r>
              <a:rPr lang="en-US" sz="1800" dirty="0" err="1"/>
              <a:t>hal</a:t>
            </a:r>
            <a:r>
              <a:rPr lang="en-US" sz="1800" dirty="0"/>
              <a:t> yang </a:t>
            </a:r>
            <a:r>
              <a:rPr lang="en-US" sz="1800" dirty="0" err="1"/>
              <a:t>sangat</a:t>
            </a:r>
            <a:r>
              <a:rPr lang="en-US" sz="1800" dirty="0"/>
              <a:t> </a:t>
            </a:r>
            <a:r>
              <a:rPr lang="en-US" sz="1800" dirty="0" err="1"/>
              <a:t>diperlukan</a:t>
            </a:r>
            <a:r>
              <a:rPr lang="en-US" sz="1800" dirty="0"/>
              <a:t> </a:t>
            </a:r>
            <a:r>
              <a:rPr lang="en-US" sz="1800" dirty="0" err="1"/>
              <a:t>dalam</a:t>
            </a:r>
            <a:r>
              <a:rPr lang="en-US" sz="1800" dirty="0"/>
              <a:t> </a:t>
            </a:r>
            <a:r>
              <a:rPr lang="en-US" sz="1800" dirty="0" err="1"/>
              <a:t>menjalankan</a:t>
            </a:r>
            <a:r>
              <a:rPr lang="en-US" sz="1800" dirty="0"/>
              <a:t> </a:t>
            </a:r>
            <a:r>
              <a:rPr lang="en-US" sz="1800" dirty="0" err="1"/>
              <a:t>kehidupan</a:t>
            </a:r>
            <a:r>
              <a:rPr lang="en-US" sz="1800" dirty="0"/>
              <a:t> </a:t>
            </a:r>
            <a:r>
              <a:rPr lang="en-US" sz="1800" dirty="0" err="1"/>
              <a:t>berbangsa</a:t>
            </a:r>
            <a:r>
              <a:rPr lang="en-US" sz="1800" dirty="0"/>
              <a:t> </a:t>
            </a:r>
            <a:r>
              <a:rPr lang="en-US" sz="1800" dirty="0" err="1"/>
              <a:t>dan</a:t>
            </a:r>
            <a:r>
              <a:rPr lang="en-US" sz="1800" dirty="0"/>
              <a:t> </a:t>
            </a:r>
            <a:r>
              <a:rPr lang="en-US" sz="1800" dirty="0" err="1"/>
              <a:t>bernegara</a:t>
            </a:r>
            <a:r>
              <a:rPr lang="en-US" sz="1800" dirty="0"/>
              <a:t>. </a:t>
            </a:r>
            <a:r>
              <a:rPr lang="en-US" sz="1800" dirty="0" err="1"/>
              <a:t>Karena</a:t>
            </a:r>
            <a:r>
              <a:rPr lang="en-US" sz="1800" dirty="0"/>
              <a:t> </a:t>
            </a:r>
            <a:r>
              <a:rPr lang="en-US" sz="1800" dirty="0" err="1"/>
              <a:t>dengan</a:t>
            </a:r>
            <a:r>
              <a:rPr lang="en-US" sz="1800" dirty="0"/>
              <a:t> </a:t>
            </a:r>
            <a:r>
              <a:rPr lang="en-US" sz="1800" dirty="0" err="1"/>
              <a:t>memiliki</a:t>
            </a:r>
            <a:r>
              <a:rPr lang="en-US" sz="1800" dirty="0"/>
              <a:t> </a:t>
            </a:r>
            <a:r>
              <a:rPr lang="en-US" sz="1800" dirty="0" err="1"/>
              <a:t>etika</a:t>
            </a:r>
            <a:r>
              <a:rPr lang="en-US" sz="1800" dirty="0"/>
              <a:t> </a:t>
            </a:r>
            <a:r>
              <a:rPr lang="en-US" sz="1800" dirty="0" err="1"/>
              <a:t>maka</a:t>
            </a:r>
            <a:r>
              <a:rPr lang="en-US" sz="1800" dirty="0"/>
              <a:t> </a:t>
            </a:r>
            <a:r>
              <a:rPr lang="en-US" sz="1800" dirty="0" err="1"/>
              <a:t>kita</a:t>
            </a:r>
            <a:r>
              <a:rPr lang="en-US" sz="1800" dirty="0"/>
              <a:t> </a:t>
            </a:r>
            <a:r>
              <a:rPr lang="en-US" sz="1800" dirty="0" err="1"/>
              <a:t>mampu</a:t>
            </a:r>
            <a:r>
              <a:rPr lang="en-US" sz="1800" dirty="0"/>
              <a:t> </a:t>
            </a:r>
            <a:r>
              <a:rPr lang="en-US" sz="1800" dirty="0" err="1"/>
              <a:t>menjalankan</a:t>
            </a:r>
            <a:r>
              <a:rPr lang="en-US" sz="1800" dirty="0"/>
              <a:t> </a:t>
            </a:r>
            <a:r>
              <a:rPr lang="en-US" sz="1800" dirty="0" err="1"/>
              <a:t>kehidupan</a:t>
            </a:r>
            <a:r>
              <a:rPr lang="en-US" sz="1800" dirty="0"/>
              <a:t> </a:t>
            </a:r>
            <a:r>
              <a:rPr lang="en-US" sz="1800" dirty="0" err="1"/>
              <a:t>bernegara</a:t>
            </a:r>
            <a:r>
              <a:rPr lang="en-US" sz="1800" dirty="0"/>
              <a:t> </a:t>
            </a:r>
            <a:r>
              <a:rPr lang="en-US" sz="1800" dirty="0" err="1"/>
              <a:t>dengan</a:t>
            </a:r>
            <a:r>
              <a:rPr lang="en-US" sz="1800" dirty="0"/>
              <a:t> </a:t>
            </a:r>
            <a:r>
              <a:rPr lang="en-US" sz="1800" dirty="0" err="1"/>
              <a:t>lancar</a:t>
            </a:r>
            <a:r>
              <a:rPr lang="en-US" sz="1800" dirty="0"/>
              <a:t>.</a:t>
            </a:r>
            <a:endParaRPr sz="1800" dirty="0"/>
          </a:p>
        </p:txBody>
      </p:sp>
      <p:grpSp>
        <p:nvGrpSpPr>
          <p:cNvPr id="2960" name="Google Shape;2960;p69"/>
          <p:cNvGrpSpPr/>
          <p:nvPr/>
        </p:nvGrpSpPr>
        <p:grpSpPr>
          <a:xfrm>
            <a:off x="838200" y="895350"/>
            <a:ext cx="2736606" cy="2459645"/>
            <a:chOff x="2577475" y="-2242350"/>
            <a:chExt cx="2108325" cy="1894950"/>
          </a:xfrm>
        </p:grpSpPr>
        <p:sp>
          <p:nvSpPr>
            <p:cNvPr id="2961" name="Google Shape;2961;p69"/>
            <p:cNvSpPr/>
            <p:nvPr/>
          </p:nvSpPr>
          <p:spPr>
            <a:xfrm>
              <a:off x="2577475" y="-2242350"/>
              <a:ext cx="2108325" cy="1894950"/>
            </a:xfrm>
            <a:custGeom>
              <a:avLst/>
              <a:gdLst/>
              <a:ahLst/>
              <a:cxnLst/>
              <a:rect l="l" t="t" r="r" b="b"/>
              <a:pathLst>
                <a:path w="84333" h="75798" extrusionOk="0">
                  <a:moveTo>
                    <a:pt x="505" y="12451"/>
                  </a:moveTo>
                  <a:cubicBezTo>
                    <a:pt x="551" y="11855"/>
                    <a:pt x="626" y="11308"/>
                    <a:pt x="634" y="10761"/>
                  </a:cubicBezTo>
                  <a:cubicBezTo>
                    <a:pt x="666" y="8335"/>
                    <a:pt x="634" y="5907"/>
                    <a:pt x="716" y="3481"/>
                  </a:cubicBezTo>
                  <a:cubicBezTo>
                    <a:pt x="781" y="1579"/>
                    <a:pt x="969" y="1403"/>
                    <a:pt x="2855" y="1360"/>
                  </a:cubicBezTo>
                  <a:cubicBezTo>
                    <a:pt x="14728" y="1086"/>
                    <a:pt x="26599" y="827"/>
                    <a:pt x="38472" y="581"/>
                  </a:cubicBezTo>
                  <a:cubicBezTo>
                    <a:pt x="48624" y="378"/>
                    <a:pt x="58776" y="202"/>
                    <a:pt x="68929" y="55"/>
                  </a:cubicBezTo>
                  <a:cubicBezTo>
                    <a:pt x="73141" y="0"/>
                    <a:pt x="77358" y="115"/>
                    <a:pt x="81572" y="168"/>
                  </a:cubicBezTo>
                  <a:cubicBezTo>
                    <a:pt x="82203" y="174"/>
                    <a:pt x="82832" y="252"/>
                    <a:pt x="83416" y="292"/>
                  </a:cubicBezTo>
                  <a:cubicBezTo>
                    <a:pt x="84332" y="3374"/>
                    <a:pt x="83623" y="51475"/>
                    <a:pt x="82596" y="56545"/>
                  </a:cubicBezTo>
                  <a:cubicBezTo>
                    <a:pt x="71038" y="56876"/>
                    <a:pt x="59448" y="57207"/>
                    <a:pt x="47746" y="57541"/>
                  </a:cubicBezTo>
                  <a:lnTo>
                    <a:pt x="47746" y="68505"/>
                  </a:lnTo>
                  <a:cubicBezTo>
                    <a:pt x="50309" y="68769"/>
                    <a:pt x="52794" y="68930"/>
                    <a:pt x="55245" y="69311"/>
                  </a:cubicBezTo>
                  <a:cubicBezTo>
                    <a:pt x="56933" y="69573"/>
                    <a:pt x="58637" y="69980"/>
                    <a:pt x="60222" y="70605"/>
                  </a:cubicBezTo>
                  <a:cubicBezTo>
                    <a:pt x="62440" y="71478"/>
                    <a:pt x="63271" y="72939"/>
                    <a:pt x="63452" y="75648"/>
                  </a:cubicBezTo>
                  <a:cubicBezTo>
                    <a:pt x="62899" y="75684"/>
                    <a:pt x="62346" y="75749"/>
                    <a:pt x="61792" y="75751"/>
                  </a:cubicBezTo>
                  <a:cubicBezTo>
                    <a:pt x="48636" y="75766"/>
                    <a:pt x="35479" y="75777"/>
                    <a:pt x="22323" y="75782"/>
                  </a:cubicBezTo>
                  <a:cubicBezTo>
                    <a:pt x="21939" y="75782"/>
                    <a:pt x="21554" y="75797"/>
                    <a:pt x="21174" y="75754"/>
                  </a:cubicBezTo>
                  <a:cubicBezTo>
                    <a:pt x="20450" y="75670"/>
                    <a:pt x="20203" y="75240"/>
                    <a:pt x="20367" y="74544"/>
                  </a:cubicBezTo>
                  <a:cubicBezTo>
                    <a:pt x="20826" y="72615"/>
                    <a:pt x="21893" y="71215"/>
                    <a:pt x="23778" y="70463"/>
                  </a:cubicBezTo>
                  <a:cubicBezTo>
                    <a:pt x="26243" y="69480"/>
                    <a:pt x="28843" y="69198"/>
                    <a:pt x="31447" y="68940"/>
                  </a:cubicBezTo>
                  <a:cubicBezTo>
                    <a:pt x="32905" y="68795"/>
                    <a:pt x="34367" y="68688"/>
                    <a:pt x="35873" y="68559"/>
                  </a:cubicBezTo>
                  <a:lnTo>
                    <a:pt x="35873" y="57500"/>
                  </a:lnTo>
                  <a:cubicBezTo>
                    <a:pt x="35017" y="57462"/>
                    <a:pt x="34337" y="57409"/>
                    <a:pt x="33657" y="57406"/>
                  </a:cubicBezTo>
                  <a:cubicBezTo>
                    <a:pt x="23758" y="57375"/>
                    <a:pt x="13859" y="57345"/>
                    <a:pt x="3959" y="57319"/>
                  </a:cubicBezTo>
                  <a:cubicBezTo>
                    <a:pt x="267" y="57305"/>
                    <a:pt x="280" y="57288"/>
                    <a:pt x="259" y="53569"/>
                  </a:cubicBezTo>
                  <a:cubicBezTo>
                    <a:pt x="230" y="47631"/>
                    <a:pt x="188" y="41692"/>
                    <a:pt x="137" y="35754"/>
                  </a:cubicBezTo>
                  <a:cubicBezTo>
                    <a:pt x="132" y="35257"/>
                    <a:pt x="56" y="34761"/>
                    <a:pt x="0" y="34112"/>
                  </a:cubicBezTo>
                  <a:moveTo>
                    <a:pt x="1597" y="55784"/>
                  </a:moveTo>
                  <a:cubicBezTo>
                    <a:pt x="5983" y="56572"/>
                    <a:pt x="76844" y="56101"/>
                    <a:pt x="81989" y="55254"/>
                  </a:cubicBezTo>
                  <a:cubicBezTo>
                    <a:pt x="81648" y="37219"/>
                    <a:pt x="83088" y="19164"/>
                    <a:pt x="82618" y="892"/>
                  </a:cubicBezTo>
                  <a:cubicBezTo>
                    <a:pt x="68991" y="1159"/>
                    <a:pt x="55591" y="1538"/>
                    <a:pt x="42192" y="1650"/>
                  </a:cubicBezTo>
                  <a:cubicBezTo>
                    <a:pt x="28750" y="1763"/>
                    <a:pt x="15316" y="1923"/>
                    <a:pt x="1699" y="2462"/>
                  </a:cubicBezTo>
                  <a:cubicBezTo>
                    <a:pt x="1898" y="20365"/>
                    <a:pt x="944" y="38014"/>
                    <a:pt x="1597" y="55784"/>
                  </a:cubicBezTo>
                  <a:close/>
                  <a:moveTo>
                    <a:pt x="21503" y="74528"/>
                  </a:moveTo>
                  <a:lnTo>
                    <a:pt x="62353" y="74528"/>
                  </a:lnTo>
                  <a:cubicBezTo>
                    <a:pt x="61882" y="72713"/>
                    <a:pt x="60681" y="71762"/>
                    <a:pt x="59165" y="71369"/>
                  </a:cubicBezTo>
                  <a:cubicBezTo>
                    <a:pt x="57016" y="70816"/>
                    <a:pt x="54821" y="70342"/>
                    <a:pt x="52619" y="70112"/>
                  </a:cubicBezTo>
                  <a:cubicBezTo>
                    <a:pt x="45513" y="69368"/>
                    <a:pt x="38349" y="69365"/>
                    <a:pt x="31243" y="70106"/>
                  </a:cubicBezTo>
                  <a:cubicBezTo>
                    <a:pt x="29039" y="70336"/>
                    <a:pt x="26840" y="70787"/>
                    <a:pt x="24693" y="71349"/>
                  </a:cubicBezTo>
                  <a:cubicBezTo>
                    <a:pt x="23199" y="71737"/>
                    <a:pt x="21911" y="72605"/>
                    <a:pt x="21503" y="74528"/>
                  </a:cubicBezTo>
                  <a:close/>
                  <a:moveTo>
                    <a:pt x="46226" y="68437"/>
                  </a:moveTo>
                  <a:lnTo>
                    <a:pt x="46226" y="57519"/>
                  </a:lnTo>
                  <a:lnTo>
                    <a:pt x="37058" y="57519"/>
                  </a:lnTo>
                  <a:cubicBezTo>
                    <a:pt x="36926" y="61231"/>
                    <a:pt x="37026" y="64814"/>
                    <a:pt x="37307" y="6843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2" name="Google Shape;2962;p69"/>
            <p:cNvSpPr/>
            <p:nvPr/>
          </p:nvSpPr>
          <p:spPr>
            <a:xfrm>
              <a:off x="2701950" y="-2125350"/>
              <a:ext cx="1866550" cy="1213900"/>
            </a:xfrm>
            <a:custGeom>
              <a:avLst/>
              <a:gdLst/>
              <a:ahLst/>
              <a:cxnLst/>
              <a:rect l="l" t="t" r="r" b="b"/>
              <a:pathLst>
                <a:path w="74662" h="48556" extrusionOk="0">
                  <a:moveTo>
                    <a:pt x="73937" y="157"/>
                  </a:moveTo>
                  <a:cubicBezTo>
                    <a:pt x="74661" y="3141"/>
                    <a:pt x="73939" y="44590"/>
                    <a:pt x="73139" y="47588"/>
                  </a:cubicBezTo>
                  <a:cubicBezTo>
                    <a:pt x="72800" y="47617"/>
                    <a:pt x="72432" y="47667"/>
                    <a:pt x="72061" y="47679"/>
                  </a:cubicBezTo>
                  <a:cubicBezTo>
                    <a:pt x="51706" y="48352"/>
                    <a:pt x="31346" y="48555"/>
                    <a:pt x="10980" y="48288"/>
                  </a:cubicBezTo>
                  <a:cubicBezTo>
                    <a:pt x="8045" y="48249"/>
                    <a:pt x="5108" y="48251"/>
                    <a:pt x="2172" y="48196"/>
                  </a:cubicBezTo>
                  <a:cubicBezTo>
                    <a:pt x="291" y="48164"/>
                    <a:pt x="1" y="47949"/>
                    <a:pt x="5" y="46118"/>
                  </a:cubicBezTo>
                  <a:cubicBezTo>
                    <a:pt x="29" y="37503"/>
                    <a:pt x="105" y="28888"/>
                    <a:pt x="175" y="20274"/>
                  </a:cubicBezTo>
                  <a:cubicBezTo>
                    <a:pt x="215" y="15231"/>
                    <a:pt x="269" y="10189"/>
                    <a:pt x="338" y="5148"/>
                  </a:cubicBezTo>
                  <a:cubicBezTo>
                    <a:pt x="347" y="4318"/>
                    <a:pt x="341" y="3484"/>
                    <a:pt x="434" y="2662"/>
                  </a:cubicBezTo>
                  <a:cubicBezTo>
                    <a:pt x="592" y="1243"/>
                    <a:pt x="783" y="1072"/>
                    <a:pt x="2245" y="1019"/>
                  </a:cubicBezTo>
                  <a:cubicBezTo>
                    <a:pt x="6327" y="870"/>
                    <a:pt x="10409" y="674"/>
                    <a:pt x="14491" y="625"/>
                  </a:cubicBezTo>
                  <a:cubicBezTo>
                    <a:pt x="33320" y="393"/>
                    <a:pt x="52150" y="188"/>
                    <a:pt x="70978" y="10"/>
                  </a:cubicBezTo>
                  <a:cubicBezTo>
                    <a:pt x="71985" y="0"/>
                    <a:pt x="72991" y="107"/>
                    <a:pt x="73937" y="157"/>
                  </a:cubicBezTo>
                  <a:close/>
                  <a:moveTo>
                    <a:pt x="1214" y="47117"/>
                  </a:moveTo>
                  <a:cubicBezTo>
                    <a:pt x="2020" y="47164"/>
                    <a:pt x="2582" y="47223"/>
                    <a:pt x="3146" y="47227"/>
                  </a:cubicBezTo>
                  <a:cubicBezTo>
                    <a:pt x="25809" y="47400"/>
                    <a:pt x="48474" y="47451"/>
                    <a:pt x="71129" y="46705"/>
                  </a:cubicBezTo>
                  <a:cubicBezTo>
                    <a:pt x="71609" y="46688"/>
                    <a:pt x="72084" y="46576"/>
                    <a:pt x="72600" y="46507"/>
                  </a:cubicBezTo>
                  <a:cubicBezTo>
                    <a:pt x="72819" y="31428"/>
                    <a:pt x="73038" y="16500"/>
                    <a:pt x="73249" y="1572"/>
                  </a:cubicBezTo>
                  <a:cubicBezTo>
                    <a:pt x="73252" y="1334"/>
                    <a:pt x="73167" y="1095"/>
                    <a:pt x="73127" y="879"/>
                  </a:cubicBezTo>
                  <a:cubicBezTo>
                    <a:pt x="68481" y="448"/>
                    <a:pt x="4055" y="1623"/>
                    <a:pt x="1315" y="2223"/>
                  </a:cubicBezTo>
                  <a:cubicBezTo>
                    <a:pt x="1451" y="17087"/>
                    <a:pt x="648" y="31992"/>
                    <a:pt x="1214" y="4711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Rectangle 2"/>
          <p:cNvSpPr/>
          <p:nvPr/>
        </p:nvSpPr>
        <p:spPr>
          <a:xfrm>
            <a:off x="1296760" y="1634982"/>
            <a:ext cx="2278046" cy="461665"/>
          </a:xfrm>
          <a:prstGeom prst="rect">
            <a:avLst/>
          </a:prstGeom>
        </p:spPr>
        <p:txBody>
          <a:bodyPr wrap="square">
            <a:spAutoFit/>
          </a:bodyPr>
          <a:lstStyle/>
          <a:p>
            <a:r>
              <a:rPr lang="en-US" sz="24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Love Ya Like A Sister" charset="0"/>
              </a:rPr>
              <a:t>Kesimpulan</a:t>
            </a:r>
            <a:endPar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Love Ya Like A Sister" charset="0"/>
            </a:endParaRPr>
          </a:p>
        </p:txBody>
      </p:sp>
      <p:sp>
        <p:nvSpPr>
          <p:cNvPr id="5" name="Notched Right Arrow 4">
            <a:hlinkClick r:id="" action="ppaction://hlinkshowjump?jump=nextslide"/>
          </p:cNvPr>
          <p:cNvSpPr/>
          <p:nvPr/>
        </p:nvSpPr>
        <p:spPr>
          <a:xfrm>
            <a:off x="7283196" y="4234434"/>
            <a:ext cx="978408" cy="484632"/>
          </a:xfrm>
          <a:prstGeom prst="notchedRight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t>Next</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966"/>
        <p:cNvGrpSpPr/>
        <p:nvPr/>
      </p:nvGrpSpPr>
      <p:grpSpPr>
        <a:xfrm>
          <a:off x="0" y="0"/>
          <a:ext cx="0" cy="0"/>
          <a:chOff x="0" y="0"/>
          <a:chExt cx="0" cy="0"/>
        </a:xfrm>
      </p:grpSpPr>
      <p:sp>
        <p:nvSpPr>
          <p:cNvPr id="2968" name="Google Shape;2968;p70"/>
          <p:cNvSpPr txBox="1">
            <a:spLocks noGrp="1"/>
          </p:cNvSpPr>
          <p:nvPr>
            <p:ph type="title"/>
          </p:nvPr>
        </p:nvSpPr>
        <p:spPr>
          <a:xfrm>
            <a:off x="4267200" y="822929"/>
            <a:ext cx="3409350" cy="3581400"/>
          </a:xfrm>
          <a:prstGeom prst="rect">
            <a:avLst/>
          </a:prstGeom>
        </p:spPr>
        <p:txBody>
          <a:bodyPr spcFirstLastPara="1" wrap="square" lIns="91425" tIns="91425" rIns="91425" bIns="91425" anchor="b" anchorCtr="0">
            <a:noAutofit/>
          </a:bodyPr>
          <a:lstStyle/>
          <a:p>
            <a:pPr lvl="0"/>
            <a:r>
              <a:rPr lang="en-US" sz="1200" dirty="0"/>
              <a:t>Indonesia </a:t>
            </a:r>
            <a:r>
              <a:rPr lang="en-US" sz="1200" dirty="0" err="1"/>
              <a:t>adalah</a:t>
            </a:r>
            <a:r>
              <a:rPr lang="en-US" sz="1200" dirty="0"/>
              <a:t> </a:t>
            </a:r>
            <a:r>
              <a:rPr lang="en-US" sz="1200" dirty="0" err="1"/>
              <a:t>negara</a:t>
            </a:r>
            <a:r>
              <a:rPr lang="en-US" sz="1200" dirty="0"/>
              <a:t> yang </a:t>
            </a:r>
            <a:r>
              <a:rPr lang="en-US" sz="1200" dirty="0" err="1"/>
              <a:t>berlandaskan</a:t>
            </a:r>
            <a:r>
              <a:rPr lang="en-US" sz="1200" dirty="0"/>
              <a:t> </a:t>
            </a:r>
            <a:r>
              <a:rPr lang="en-US" sz="1200" dirty="0" err="1"/>
              <a:t>Pancasila</a:t>
            </a:r>
            <a:r>
              <a:rPr lang="en-US" sz="1200" dirty="0"/>
              <a:t>. </a:t>
            </a:r>
            <a:r>
              <a:rPr lang="en-US" sz="1200" dirty="0" err="1"/>
              <a:t>Pancasila</a:t>
            </a:r>
            <a:r>
              <a:rPr lang="en-US" sz="1200" dirty="0"/>
              <a:t> </a:t>
            </a:r>
            <a:r>
              <a:rPr lang="en-US" sz="1200" dirty="0" err="1"/>
              <a:t>merupakan</a:t>
            </a:r>
            <a:r>
              <a:rPr lang="en-US" sz="1200" dirty="0"/>
              <a:t> </a:t>
            </a:r>
            <a:r>
              <a:rPr lang="en-US" sz="1200" dirty="0" err="1"/>
              <a:t>dasar</a:t>
            </a:r>
            <a:r>
              <a:rPr lang="en-US" sz="1200" dirty="0"/>
              <a:t> </a:t>
            </a:r>
            <a:r>
              <a:rPr lang="en-US" sz="1200" dirty="0" err="1"/>
              <a:t>dari</a:t>
            </a:r>
            <a:r>
              <a:rPr lang="en-US" sz="1200" dirty="0"/>
              <a:t> </a:t>
            </a:r>
            <a:r>
              <a:rPr lang="en-US" sz="1200" dirty="0" err="1"/>
              <a:t>negara</a:t>
            </a:r>
            <a:r>
              <a:rPr lang="en-US" sz="1200" dirty="0"/>
              <a:t> Indonesia. </a:t>
            </a:r>
            <a:r>
              <a:rPr lang="en-US" sz="1200" dirty="0" err="1"/>
              <a:t>Karena</a:t>
            </a:r>
            <a:r>
              <a:rPr lang="en-US" sz="1200" dirty="0"/>
              <a:t> </a:t>
            </a:r>
            <a:r>
              <a:rPr lang="en-US" sz="1200" dirty="0" err="1"/>
              <a:t>Pancasila</a:t>
            </a:r>
            <a:r>
              <a:rPr lang="en-US" sz="1200" dirty="0"/>
              <a:t> </a:t>
            </a:r>
            <a:r>
              <a:rPr lang="en-US" sz="1200" dirty="0" err="1"/>
              <a:t>adalah</a:t>
            </a:r>
            <a:r>
              <a:rPr lang="en-US" sz="1200" dirty="0"/>
              <a:t> </a:t>
            </a:r>
            <a:r>
              <a:rPr lang="en-US" sz="1200" dirty="0" err="1"/>
              <a:t>dasar</a:t>
            </a:r>
            <a:r>
              <a:rPr lang="en-US" sz="1200" dirty="0"/>
              <a:t> </a:t>
            </a:r>
            <a:r>
              <a:rPr lang="en-US" sz="1200" dirty="0" err="1"/>
              <a:t>dari</a:t>
            </a:r>
            <a:r>
              <a:rPr lang="en-US" sz="1200" dirty="0"/>
              <a:t> Negara Indonesia, </a:t>
            </a:r>
            <a:r>
              <a:rPr lang="en-US" sz="1200" dirty="0" err="1"/>
              <a:t>maka</a:t>
            </a:r>
            <a:r>
              <a:rPr lang="en-US" sz="1200" dirty="0"/>
              <a:t> </a:t>
            </a:r>
            <a:r>
              <a:rPr lang="en-US" sz="1200" dirty="0" err="1"/>
              <a:t>setiap</a:t>
            </a:r>
            <a:r>
              <a:rPr lang="en-US" sz="1200" dirty="0"/>
              <a:t> </a:t>
            </a:r>
            <a:r>
              <a:rPr lang="en-US" sz="1200" dirty="0" err="1"/>
              <a:t>tindakan</a:t>
            </a:r>
            <a:r>
              <a:rPr lang="en-US" sz="1200" dirty="0"/>
              <a:t> </a:t>
            </a:r>
            <a:r>
              <a:rPr lang="en-US" sz="1200" dirty="0" err="1"/>
              <a:t>atau</a:t>
            </a:r>
            <a:r>
              <a:rPr lang="en-US" sz="1200" dirty="0"/>
              <a:t> </a:t>
            </a:r>
            <a:r>
              <a:rPr lang="en-US" sz="1200" dirty="0" err="1"/>
              <a:t>perilaku</a:t>
            </a:r>
            <a:r>
              <a:rPr lang="en-US" sz="1200" dirty="0"/>
              <a:t> yang </a:t>
            </a:r>
            <a:r>
              <a:rPr lang="en-US" sz="1200" dirty="0" err="1"/>
              <a:t>dilakukan</a:t>
            </a:r>
            <a:r>
              <a:rPr lang="en-US" sz="1200" dirty="0"/>
              <a:t> </a:t>
            </a:r>
            <a:r>
              <a:rPr lang="en-US" sz="1200" dirty="0" err="1"/>
              <a:t>oleh</a:t>
            </a:r>
            <a:r>
              <a:rPr lang="en-US" sz="1200" dirty="0"/>
              <a:t> </a:t>
            </a:r>
            <a:r>
              <a:rPr lang="en-US" sz="1200" dirty="0" err="1"/>
              <a:t>warga</a:t>
            </a:r>
            <a:r>
              <a:rPr lang="en-US" sz="1200" dirty="0"/>
              <a:t> Indonesia </a:t>
            </a:r>
            <a:r>
              <a:rPr lang="en-US" sz="1200" dirty="0" err="1"/>
              <a:t>harus</a:t>
            </a:r>
            <a:r>
              <a:rPr lang="en-US" sz="1200" dirty="0"/>
              <a:t> </a:t>
            </a:r>
            <a:r>
              <a:rPr lang="en-US" sz="1200" dirty="0" err="1"/>
              <a:t>berpedoman</a:t>
            </a:r>
            <a:r>
              <a:rPr lang="en-US" sz="1200" dirty="0"/>
              <a:t> </a:t>
            </a:r>
            <a:r>
              <a:rPr lang="en-US" sz="1200" dirty="0" err="1"/>
              <a:t>dengan</a:t>
            </a:r>
            <a:r>
              <a:rPr lang="en-US" sz="1200" dirty="0"/>
              <a:t> </a:t>
            </a:r>
            <a:r>
              <a:rPr lang="en-US" sz="1200" dirty="0" err="1"/>
              <a:t>nilai-nilai</a:t>
            </a:r>
            <a:r>
              <a:rPr lang="en-US" sz="1200" dirty="0"/>
              <a:t> </a:t>
            </a:r>
            <a:r>
              <a:rPr lang="en-US" sz="1200" dirty="0" err="1"/>
              <a:t>Pancasila</a:t>
            </a:r>
            <a:r>
              <a:rPr lang="en-US" sz="1200" dirty="0"/>
              <a:t>. </a:t>
            </a:r>
            <a:r>
              <a:rPr lang="en-US" sz="1200" dirty="0" err="1"/>
              <a:t>Setiap</a:t>
            </a:r>
            <a:r>
              <a:rPr lang="en-US" sz="1200" dirty="0"/>
              <a:t> </a:t>
            </a:r>
            <a:r>
              <a:rPr lang="en-US" sz="1200" dirty="0" err="1"/>
              <a:t>butir</a:t>
            </a:r>
            <a:r>
              <a:rPr lang="en-US" sz="1200" dirty="0"/>
              <a:t> </a:t>
            </a:r>
            <a:r>
              <a:rPr lang="en-US" sz="1200" dirty="0" err="1"/>
              <a:t>Pancasila</a:t>
            </a:r>
            <a:r>
              <a:rPr lang="en-US" sz="1200" dirty="0"/>
              <a:t> </a:t>
            </a:r>
            <a:r>
              <a:rPr lang="en-US" sz="1200" dirty="0" err="1"/>
              <a:t>mengandung</a:t>
            </a:r>
            <a:r>
              <a:rPr lang="en-US" sz="1200" dirty="0"/>
              <a:t> </a:t>
            </a:r>
            <a:r>
              <a:rPr lang="en-US" sz="1200" dirty="0" err="1"/>
              <a:t>pedoman-pedoman</a:t>
            </a:r>
            <a:r>
              <a:rPr lang="en-US" sz="1200" dirty="0"/>
              <a:t> yang </a:t>
            </a:r>
            <a:r>
              <a:rPr lang="en-US" sz="1200" dirty="0" err="1"/>
              <a:t>dapat</a:t>
            </a:r>
            <a:r>
              <a:rPr lang="en-US" sz="1200" dirty="0"/>
              <a:t> </a:t>
            </a:r>
            <a:r>
              <a:rPr lang="en-US" sz="1200" dirty="0" err="1"/>
              <a:t>dijadikan</a:t>
            </a:r>
            <a:r>
              <a:rPr lang="en-US" sz="1200" dirty="0"/>
              <a:t> </a:t>
            </a:r>
            <a:r>
              <a:rPr lang="en-US" sz="1200" dirty="0" err="1"/>
              <a:t>landasan</a:t>
            </a:r>
            <a:r>
              <a:rPr lang="en-US" sz="1200" dirty="0"/>
              <a:t> </a:t>
            </a:r>
            <a:r>
              <a:rPr lang="en-US" sz="1200" dirty="0" err="1"/>
              <a:t>oleh</a:t>
            </a:r>
            <a:r>
              <a:rPr lang="en-US" sz="1200" dirty="0"/>
              <a:t> </a:t>
            </a:r>
            <a:r>
              <a:rPr lang="en-US" sz="1200" dirty="0" err="1"/>
              <a:t>warga</a:t>
            </a:r>
            <a:r>
              <a:rPr lang="en-US" sz="1200" dirty="0"/>
              <a:t> </a:t>
            </a:r>
            <a:r>
              <a:rPr lang="en-US" sz="1200" dirty="0" err="1"/>
              <a:t>negara</a:t>
            </a:r>
            <a:r>
              <a:rPr lang="en-US" sz="1200" dirty="0"/>
              <a:t> Indonesia </a:t>
            </a:r>
            <a:r>
              <a:rPr lang="en-US" sz="1200" dirty="0" err="1"/>
              <a:t>untuk</a:t>
            </a:r>
            <a:r>
              <a:rPr lang="en-US" sz="1200" dirty="0"/>
              <a:t> </a:t>
            </a:r>
            <a:r>
              <a:rPr lang="en-US" sz="1200" dirty="0" err="1"/>
              <a:t>bertindak</a:t>
            </a:r>
            <a:r>
              <a:rPr lang="en-US" sz="1200" dirty="0"/>
              <a:t>. </a:t>
            </a:r>
            <a:r>
              <a:rPr lang="en-US" sz="1200" dirty="0" err="1"/>
              <a:t>Tindakan</a:t>
            </a:r>
            <a:r>
              <a:rPr lang="en-US" sz="1200" dirty="0"/>
              <a:t> yang </a:t>
            </a:r>
            <a:r>
              <a:rPr lang="en-US" sz="1200" dirty="0" err="1"/>
              <a:t>dilakukan</a:t>
            </a:r>
            <a:r>
              <a:rPr lang="en-US" sz="1200" dirty="0"/>
              <a:t> </a:t>
            </a:r>
            <a:r>
              <a:rPr lang="en-US" sz="1200" dirty="0" err="1"/>
              <a:t>oleh</a:t>
            </a:r>
            <a:r>
              <a:rPr lang="en-US" sz="1200" dirty="0"/>
              <a:t> </a:t>
            </a:r>
            <a:r>
              <a:rPr lang="en-US" sz="1200" dirty="0" err="1"/>
              <a:t>masyarakat</a:t>
            </a:r>
            <a:r>
              <a:rPr lang="en-US" sz="1200" dirty="0"/>
              <a:t> Indonesia </a:t>
            </a:r>
            <a:r>
              <a:rPr lang="en-US" sz="1200" dirty="0" err="1"/>
              <a:t>juga</a:t>
            </a:r>
            <a:r>
              <a:rPr lang="en-US" sz="1200" dirty="0"/>
              <a:t> </a:t>
            </a:r>
            <a:r>
              <a:rPr lang="en-US" sz="1200" dirty="0" err="1"/>
              <a:t>harus</a:t>
            </a:r>
            <a:r>
              <a:rPr lang="en-US" sz="1200" dirty="0"/>
              <a:t> </a:t>
            </a:r>
            <a:r>
              <a:rPr lang="en-US" sz="1200" dirty="0" err="1"/>
              <a:t>didasari</a:t>
            </a:r>
            <a:r>
              <a:rPr lang="en-US" sz="1200" dirty="0"/>
              <a:t> </a:t>
            </a:r>
            <a:r>
              <a:rPr lang="en-US" sz="1200" dirty="0" err="1"/>
              <a:t>dengan</a:t>
            </a:r>
            <a:r>
              <a:rPr lang="en-US" sz="1200" dirty="0"/>
              <a:t> </a:t>
            </a:r>
            <a:r>
              <a:rPr lang="en-US" sz="1200" dirty="0" err="1"/>
              <a:t>nilai</a:t>
            </a:r>
            <a:r>
              <a:rPr lang="en-US" sz="1200" dirty="0"/>
              <a:t> moral.</a:t>
            </a:r>
            <a:endParaRPr sz="1200" dirty="0"/>
          </a:p>
        </p:txBody>
      </p:sp>
      <p:grpSp>
        <p:nvGrpSpPr>
          <p:cNvPr id="2970" name="Google Shape;2970;p70"/>
          <p:cNvGrpSpPr/>
          <p:nvPr/>
        </p:nvGrpSpPr>
        <p:grpSpPr>
          <a:xfrm rot="-5400000">
            <a:off x="1146558" y="147588"/>
            <a:ext cx="2175015" cy="3401331"/>
            <a:chOff x="1849825" y="281950"/>
            <a:chExt cx="1996893" cy="3122779"/>
          </a:xfrm>
        </p:grpSpPr>
        <p:sp>
          <p:nvSpPr>
            <p:cNvPr id="2971" name="Google Shape;2971;p70"/>
            <p:cNvSpPr/>
            <p:nvPr/>
          </p:nvSpPr>
          <p:spPr>
            <a:xfrm>
              <a:off x="1849825" y="281950"/>
              <a:ext cx="1996893" cy="3122779"/>
            </a:xfrm>
            <a:custGeom>
              <a:avLst/>
              <a:gdLst/>
              <a:ahLst/>
              <a:cxnLst/>
              <a:rect l="l" t="t" r="r" b="b"/>
              <a:pathLst>
                <a:path w="51646" h="80765" extrusionOk="0">
                  <a:moveTo>
                    <a:pt x="51641" y="36681"/>
                  </a:moveTo>
                  <a:cubicBezTo>
                    <a:pt x="51641" y="37497"/>
                    <a:pt x="51645" y="38174"/>
                    <a:pt x="51641" y="38851"/>
                  </a:cubicBezTo>
                  <a:cubicBezTo>
                    <a:pt x="51558" y="50340"/>
                    <a:pt x="51479" y="61831"/>
                    <a:pt x="51403" y="73321"/>
                  </a:cubicBezTo>
                  <a:cubicBezTo>
                    <a:pt x="51391" y="75449"/>
                    <a:pt x="50929" y="77333"/>
                    <a:pt x="49257" y="78832"/>
                  </a:cubicBezTo>
                  <a:cubicBezTo>
                    <a:pt x="48199" y="79780"/>
                    <a:pt x="47029" y="80331"/>
                    <a:pt x="45642" y="80356"/>
                  </a:cubicBezTo>
                  <a:cubicBezTo>
                    <a:pt x="36964" y="80508"/>
                    <a:pt x="28285" y="80704"/>
                    <a:pt x="19607" y="80744"/>
                  </a:cubicBezTo>
                  <a:cubicBezTo>
                    <a:pt x="15016" y="80764"/>
                    <a:pt x="10421" y="80522"/>
                    <a:pt x="5831" y="80356"/>
                  </a:cubicBezTo>
                  <a:cubicBezTo>
                    <a:pt x="3093" y="80256"/>
                    <a:pt x="726" y="78130"/>
                    <a:pt x="280" y="75426"/>
                  </a:cubicBezTo>
                  <a:cubicBezTo>
                    <a:pt x="136" y="74548"/>
                    <a:pt x="18" y="73652"/>
                    <a:pt x="18" y="72764"/>
                  </a:cubicBezTo>
                  <a:cubicBezTo>
                    <a:pt x="2" y="51187"/>
                    <a:pt x="1" y="29609"/>
                    <a:pt x="10" y="8032"/>
                  </a:cubicBezTo>
                  <a:cubicBezTo>
                    <a:pt x="10" y="5757"/>
                    <a:pt x="316" y="3602"/>
                    <a:pt x="2202" y="1950"/>
                  </a:cubicBezTo>
                  <a:cubicBezTo>
                    <a:pt x="3270" y="1012"/>
                    <a:pt x="4432" y="449"/>
                    <a:pt x="5813" y="423"/>
                  </a:cubicBezTo>
                  <a:cubicBezTo>
                    <a:pt x="14429" y="263"/>
                    <a:pt x="23043" y="63"/>
                    <a:pt x="31657" y="22"/>
                  </a:cubicBezTo>
                  <a:cubicBezTo>
                    <a:pt x="36248" y="0"/>
                    <a:pt x="40841" y="264"/>
                    <a:pt x="45434" y="414"/>
                  </a:cubicBezTo>
                  <a:cubicBezTo>
                    <a:pt x="48537" y="515"/>
                    <a:pt x="50999" y="2782"/>
                    <a:pt x="51279" y="5915"/>
                  </a:cubicBezTo>
                  <a:cubicBezTo>
                    <a:pt x="51448" y="7819"/>
                    <a:pt x="51429" y="9739"/>
                    <a:pt x="51498" y="11654"/>
                  </a:cubicBezTo>
                  <a:cubicBezTo>
                    <a:pt x="51521" y="12277"/>
                    <a:pt x="51555" y="12898"/>
                    <a:pt x="51591" y="13652"/>
                  </a:cubicBezTo>
                  <a:moveTo>
                    <a:pt x="45462" y="13658"/>
                  </a:moveTo>
                  <a:cubicBezTo>
                    <a:pt x="45981" y="10598"/>
                    <a:pt x="44556" y="8458"/>
                    <a:pt x="41700" y="8309"/>
                  </a:cubicBezTo>
                  <a:cubicBezTo>
                    <a:pt x="36098" y="8015"/>
                    <a:pt x="30483" y="7791"/>
                    <a:pt x="24872" y="7785"/>
                  </a:cubicBezTo>
                  <a:cubicBezTo>
                    <a:pt x="19835" y="7777"/>
                    <a:pt x="14795" y="8041"/>
                    <a:pt x="9763" y="8301"/>
                  </a:cubicBezTo>
                  <a:cubicBezTo>
                    <a:pt x="7559" y="8414"/>
                    <a:pt x="6169" y="9857"/>
                    <a:pt x="5807" y="12028"/>
                  </a:cubicBezTo>
                  <a:cubicBezTo>
                    <a:pt x="5734" y="12465"/>
                    <a:pt x="5715" y="12917"/>
                    <a:pt x="5713" y="13363"/>
                  </a:cubicBezTo>
                  <a:cubicBezTo>
                    <a:pt x="5710" y="29959"/>
                    <a:pt x="5710" y="46555"/>
                    <a:pt x="5717" y="63152"/>
                  </a:cubicBezTo>
                  <a:cubicBezTo>
                    <a:pt x="5717" y="63724"/>
                    <a:pt x="5763" y="64303"/>
                    <a:pt x="5880" y="64861"/>
                  </a:cubicBezTo>
                  <a:cubicBezTo>
                    <a:pt x="6279" y="66757"/>
                    <a:pt x="7602" y="68008"/>
                    <a:pt x="9522" y="68256"/>
                  </a:cubicBezTo>
                  <a:cubicBezTo>
                    <a:pt x="10595" y="68396"/>
                    <a:pt x="11681" y="68449"/>
                    <a:pt x="12764" y="68483"/>
                  </a:cubicBezTo>
                  <a:cubicBezTo>
                    <a:pt x="15443" y="68565"/>
                    <a:pt x="18124" y="68676"/>
                    <a:pt x="20803" y="68663"/>
                  </a:cubicBezTo>
                  <a:cubicBezTo>
                    <a:pt x="27309" y="68631"/>
                    <a:pt x="33817" y="68539"/>
                    <a:pt x="40325" y="68455"/>
                  </a:cubicBezTo>
                  <a:cubicBezTo>
                    <a:pt x="40896" y="68449"/>
                    <a:pt x="41503" y="68429"/>
                    <a:pt x="42026" y="68233"/>
                  </a:cubicBezTo>
                  <a:cubicBezTo>
                    <a:pt x="42837" y="67932"/>
                    <a:pt x="43666" y="67573"/>
                    <a:pt x="44351" y="67057"/>
                  </a:cubicBezTo>
                  <a:cubicBezTo>
                    <a:pt x="45669" y="66068"/>
                    <a:pt x="45742" y="64536"/>
                    <a:pt x="45749" y="63056"/>
                  </a:cubicBezTo>
                  <a:cubicBezTo>
                    <a:pt x="45784" y="54759"/>
                    <a:pt x="45799" y="46462"/>
                    <a:pt x="45799" y="38164"/>
                  </a:cubicBezTo>
                  <a:cubicBezTo>
                    <a:pt x="45799" y="37702"/>
                    <a:pt x="45687" y="37240"/>
                    <a:pt x="45566" y="36310"/>
                  </a:cubicBezTo>
                  <a:moveTo>
                    <a:pt x="50583" y="13675"/>
                  </a:moveTo>
                  <a:cubicBezTo>
                    <a:pt x="50583" y="11185"/>
                    <a:pt x="50704" y="8886"/>
                    <a:pt x="50553" y="6608"/>
                  </a:cubicBezTo>
                  <a:cubicBezTo>
                    <a:pt x="50345" y="3449"/>
                    <a:pt x="48495" y="1533"/>
                    <a:pt x="45310" y="1345"/>
                  </a:cubicBezTo>
                  <a:cubicBezTo>
                    <a:pt x="39897" y="1029"/>
                    <a:pt x="34470" y="768"/>
                    <a:pt x="29049" y="757"/>
                  </a:cubicBezTo>
                  <a:cubicBezTo>
                    <a:pt x="21965" y="743"/>
                    <a:pt x="14881" y="988"/>
                    <a:pt x="7796" y="1142"/>
                  </a:cubicBezTo>
                  <a:cubicBezTo>
                    <a:pt x="6970" y="1162"/>
                    <a:pt x="6114" y="1204"/>
                    <a:pt x="5330" y="1432"/>
                  </a:cubicBezTo>
                  <a:cubicBezTo>
                    <a:pt x="4499" y="1672"/>
                    <a:pt x="3651" y="2029"/>
                    <a:pt x="2961" y="2540"/>
                  </a:cubicBezTo>
                  <a:cubicBezTo>
                    <a:pt x="1006" y="3991"/>
                    <a:pt x="766" y="6154"/>
                    <a:pt x="763" y="8382"/>
                  </a:cubicBezTo>
                  <a:cubicBezTo>
                    <a:pt x="745" y="21345"/>
                    <a:pt x="728" y="34308"/>
                    <a:pt x="710" y="47271"/>
                  </a:cubicBezTo>
                  <a:cubicBezTo>
                    <a:pt x="707" y="55699"/>
                    <a:pt x="728" y="64128"/>
                    <a:pt x="768" y="72557"/>
                  </a:cubicBezTo>
                  <a:cubicBezTo>
                    <a:pt x="774" y="74642"/>
                    <a:pt x="1103" y="76564"/>
                    <a:pt x="2761" y="78132"/>
                  </a:cubicBezTo>
                  <a:cubicBezTo>
                    <a:pt x="4232" y="79523"/>
                    <a:pt x="6010" y="79539"/>
                    <a:pt x="7767" y="79610"/>
                  </a:cubicBezTo>
                  <a:cubicBezTo>
                    <a:pt x="12805" y="79814"/>
                    <a:pt x="17847" y="80033"/>
                    <a:pt x="22889" y="80016"/>
                  </a:cubicBezTo>
                  <a:cubicBezTo>
                    <a:pt x="29910" y="79994"/>
                    <a:pt x="36929" y="79766"/>
                    <a:pt x="43949" y="79615"/>
                  </a:cubicBezTo>
                  <a:cubicBezTo>
                    <a:pt x="44522" y="79603"/>
                    <a:pt x="45091" y="79480"/>
                    <a:pt x="45664" y="79450"/>
                  </a:cubicBezTo>
                  <a:cubicBezTo>
                    <a:pt x="47098" y="79379"/>
                    <a:pt x="48169" y="78681"/>
                    <a:pt x="49140" y="77666"/>
                  </a:cubicBezTo>
                  <a:cubicBezTo>
                    <a:pt x="50400" y="76352"/>
                    <a:pt x="50609" y="74741"/>
                    <a:pt x="50637" y="73059"/>
                  </a:cubicBezTo>
                  <a:cubicBezTo>
                    <a:pt x="50704" y="69101"/>
                    <a:pt x="50794" y="65144"/>
                    <a:pt x="50799" y="61186"/>
                  </a:cubicBezTo>
                  <a:cubicBezTo>
                    <a:pt x="50805" y="53588"/>
                    <a:pt x="50762" y="45988"/>
                    <a:pt x="50732" y="38390"/>
                  </a:cubicBezTo>
                  <a:cubicBezTo>
                    <a:pt x="50729" y="37896"/>
                    <a:pt x="50656" y="37402"/>
                    <a:pt x="50608" y="36824"/>
                  </a:cubicBezTo>
                  <a:lnTo>
                    <a:pt x="46970" y="36824"/>
                  </a:lnTo>
                  <a:cubicBezTo>
                    <a:pt x="46939" y="37498"/>
                    <a:pt x="46886" y="38121"/>
                    <a:pt x="46885" y="38745"/>
                  </a:cubicBezTo>
                  <a:cubicBezTo>
                    <a:pt x="46871" y="44046"/>
                    <a:pt x="46883" y="49346"/>
                    <a:pt x="46852" y="54647"/>
                  </a:cubicBezTo>
                  <a:cubicBezTo>
                    <a:pt x="46834" y="57966"/>
                    <a:pt x="46824" y="61290"/>
                    <a:pt x="46677" y="64606"/>
                  </a:cubicBezTo>
                  <a:cubicBezTo>
                    <a:pt x="46546" y="67503"/>
                    <a:pt x="44583" y="69286"/>
                    <a:pt x="41717" y="69353"/>
                  </a:cubicBezTo>
                  <a:cubicBezTo>
                    <a:pt x="39356" y="69410"/>
                    <a:pt x="36995" y="69542"/>
                    <a:pt x="34636" y="69533"/>
                  </a:cubicBezTo>
                  <a:cubicBezTo>
                    <a:pt x="26275" y="69497"/>
                    <a:pt x="17914" y="69413"/>
                    <a:pt x="9553" y="69351"/>
                  </a:cubicBezTo>
                  <a:cubicBezTo>
                    <a:pt x="7767" y="69340"/>
                    <a:pt x="6454" y="68396"/>
                    <a:pt x="5681" y="66945"/>
                  </a:cubicBezTo>
                  <a:cubicBezTo>
                    <a:pt x="5170" y="65986"/>
                    <a:pt x="4955" y="64758"/>
                    <a:pt x="4952" y="63650"/>
                  </a:cubicBezTo>
                  <a:cubicBezTo>
                    <a:pt x="4909" y="46727"/>
                    <a:pt x="4901" y="29807"/>
                    <a:pt x="4929" y="12884"/>
                  </a:cubicBezTo>
                  <a:cubicBezTo>
                    <a:pt x="4929" y="12311"/>
                    <a:pt x="4955" y="11730"/>
                    <a:pt x="5053" y="11168"/>
                  </a:cubicBezTo>
                  <a:cubicBezTo>
                    <a:pt x="5440" y="8961"/>
                    <a:pt x="7330" y="7287"/>
                    <a:pt x="9582" y="7212"/>
                  </a:cubicBezTo>
                  <a:cubicBezTo>
                    <a:pt x="13539" y="7081"/>
                    <a:pt x="17496" y="6901"/>
                    <a:pt x="21451" y="6915"/>
                  </a:cubicBezTo>
                  <a:cubicBezTo>
                    <a:pt x="28282" y="6942"/>
                    <a:pt x="35110" y="7086"/>
                    <a:pt x="41939" y="7212"/>
                  </a:cubicBezTo>
                  <a:cubicBezTo>
                    <a:pt x="44403" y="7257"/>
                    <a:pt x="46293" y="8983"/>
                    <a:pt x="46639" y="11415"/>
                  </a:cubicBezTo>
                  <a:cubicBezTo>
                    <a:pt x="46745" y="12150"/>
                    <a:pt x="46790" y="12895"/>
                    <a:pt x="46866" y="13675"/>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2" name="Google Shape;2972;p70"/>
            <p:cNvSpPr/>
            <p:nvPr/>
          </p:nvSpPr>
          <p:spPr>
            <a:xfrm>
              <a:off x="1877199" y="310600"/>
              <a:ext cx="1938663" cy="3065787"/>
            </a:xfrm>
            <a:custGeom>
              <a:avLst/>
              <a:gdLst/>
              <a:ahLst/>
              <a:cxnLst/>
              <a:rect l="l" t="t" r="r" b="b"/>
              <a:pathLst>
                <a:path w="50140" h="79291" extrusionOk="0">
                  <a:moveTo>
                    <a:pt x="50092" y="36686"/>
                  </a:moveTo>
                  <a:lnTo>
                    <a:pt x="46074" y="36686"/>
                  </a:lnTo>
                  <a:cubicBezTo>
                    <a:pt x="46000" y="35906"/>
                    <a:pt x="46035" y="11407"/>
                    <a:pt x="45931" y="10672"/>
                  </a:cubicBezTo>
                  <a:cubicBezTo>
                    <a:pt x="45585" y="8240"/>
                    <a:pt x="43695" y="6514"/>
                    <a:pt x="41231" y="6469"/>
                  </a:cubicBezTo>
                  <a:cubicBezTo>
                    <a:pt x="34402" y="6344"/>
                    <a:pt x="27572" y="6199"/>
                    <a:pt x="20743" y="6173"/>
                  </a:cubicBezTo>
                  <a:cubicBezTo>
                    <a:pt x="16788" y="6159"/>
                    <a:pt x="12831" y="6339"/>
                    <a:pt x="8874" y="6469"/>
                  </a:cubicBezTo>
                  <a:cubicBezTo>
                    <a:pt x="6622" y="6544"/>
                    <a:pt x="4732" y="8217"/>
                    <a:pt x="4345" y="10425"/>
                  </a:cubicBezTo>
                  <a:cubicBezTo>
                    <a:pt x="4247" y="10989"/>
                    <a:pt x="4219" y="11570"/>
                    <a:pt x="4219" y="12142"/>
                  </a:cubicBezTo>
                  <a:cubicBezTo>
                    <a:pt x="4213" y="29064"/>
                    <a:pt x="4221" y="45986"/>
                    <a:pt x="4244" y="62907"/>
                  </a:cubicBezTo>
                  <a:cubicBezTo>
                    <a:pt x="4247" y="64016"/>
                    <a:pt x="4460" y="65243"/>
                    <a:pt x="4973" y="66203"/>
                  </a:cubicBezTo>
                  <a:cubicBezTo>
                    <a:pt x="5745" y="67654"/>
                    <a:pt x="7057" y="68598"/>
                    <a:pt x="8843" y="68610"/>
                  </a:cubicBezTo>
                  <a:cubicBezTo>
                    <a:pt x="17204" y="68671"/>
                    <a:pt x="25565" y="68755"/>
                    <a:pt x="33926" y="68791"/>
                  </a:cubicBezTo>
                  <a:cubicBezTo>
                    <a:pt x="36287" y="68800"/>
                    <a:pt x="38647" y="68668"/>
                    <a:pt x="41008" y="68612"/>
                  </a:cubicBezTo>
                  <a:cubicBezTo>
                    <a:pt x="43873" y="68542"/>
                    <a:pt x="45837" y="66760"/>
                    <a:pt x="45967" y="63864"/>
                  </a:cubicBezTo>
                  <a:cubicBezTo>
                    <a:pt x="46116" y="60549"/>
                    <a:pt x="46124" y="57225"/>
                    <a:pt x="46144" y="53905"/>
                  </a:cubicBezTo>
                  <a:cubicBezTo>
                    <a:pt x="46175" y="48603"/>
                    <a:pt x="46163" y="43304"/>
                    <a:pt x="46177" y="38003"/>
                  </a:cubicBezTo>
                  <a:cubicBezTo>
                    <a:pt x="46178" y="37378"/>
                    <a:pt x="46043" y="37358"/>
                    <a:pt x="46074" y="36684"/>
                  </a:cubicBezTo>
                  <a:lnTo>
                    <a:pt x="50091" y="36684"/>
                  </a:lnTo>
                  <a:cubicBezTo>
                    <a:pt x="50139" y="37263"/>
                    <a:pt x="50021" y="37153"/>
                    <a:pt x="50023" y="37647"/>
                  </a:cubicBezTo>
                  <a:cubicBezTo>
                    <a:pt x="50054" y="45247"/>
                    <a:pt x="50097" y="52845"/>
                    <a:pt x="50089" y="60444"/>
                  </a:cubicBezTo>
                  <a:cubicBezTo>
                    <a:pt x="50086" y="64401"/>
                    <a:pt x="49995" y="68360"/>
                    <a:pt x="49929" y="72316"/>
                  </a:cubicBezTo>
                  <a:cubicBezTo>
                    <a:pt x="49901" y="73998"/>
                    <a:pt x="49692" y="75609"/>
                    <a:pt x="48432" y="76923"/>
                  </a:cubicBezTo>
                  <a:cubicBezTo>
                    <a:pt x="47461" y="77939"/>
                    <a:pt x="46388" y="78636"/>
                    <a:pt x="44956" y="78708"/>
                  </a:cubicBezTo>
                  <a:cubicBezTo>
                    <a:pt x="44383" y="78737"/>
                    <a:pt x="43813" y="78860"/>
                    <a:pt x="43240" y="78874"/>
                  </a:cubicBezTo>
                  <a:cubicBezTo>
                    <a:pt x="36221" y="79025"/>
                    <a:pt x="29200" y="79251"/>
                    <a:pt x="22179" y="79275"/>
                  </a:cubicBezTo>
                  <a:cubicBezTo>
                    <a:pt x="17139" y="79290"/>
                    <a:pt x="12096" y="79073"/>
                    <a:pt x="7059" y="78868"/>
                  </a:cubicBezTo>
                  <a:cubicBezTo>
                    <a:pt x="5302" y="78796"/>
                    <a:pt x="3522" y="78781"/>
                    <a:pt x="2051" y="77389"/>
                  </a:cubicBezTo>
                  <a:cubicBezTo>
                    <a:pt x="395" y="75822"/>
                    <a:pt x="66" y="73899"/>
                    <a:pt x="60" y="71815"/>
                  </a:cubicBezTo>
                  <a:cubicBezTo>
                    <a:pt x="32" y="63387"/>
                    <a:pt x="12" y="54958"/>
                    <a:pt x="1" y="46528"/>
                  </a:cubicBezTo>
                  <a:cubicBezTo>
                    <a:pt x="4" y="33565"/>
                    <a:pt x="21" y="20602"/>
                    <a:pt x="54" y="7639"/>
                  </a:cubicBezTo>
                  <a:cubicBezTo>
                    <a:pt x="58" y="5412"/>
                    <a:pt x="296" y="3248"/>
                    <a:pt x="2253" y="1797"/>
                  </a:cubicBezTo>
                  <a:cubicBezTo>
                    <a:pt x="2941" y="1286"/>
                    <a:pt x="3791" y="929"/>
                    <a:pt x="4620" y="690"/>
                  </a:cubicBezTo>
                  <a:cubicBezTo>
                    <a:pt x="5406" y="462"/>
                    <a:pt x="6260" y="420"/>
                    <a:pt x="7087" y="399"/>
                  </a:cubicBezTo>
                  <a:cubicBezTo>
                    <a:pt x="14171" y="246"/>
                    <a:pt x="21257" y="0"/>
                    <a:pt x="28341" y="14"/>
                  </a:cubicBezTo>
                  <a:cubicBezTo>
                    <a:pt x="33762" y="25"/>
                    <a:pt x="39187" y="286"/>
                    <a:pt x="44602" y="603"/>
                  </a:cubicBezTo>
                  <a:cubicBezTo>
                    <a:pt x="47787" y="792"/>
                    <a:pt x="49637" y="2708"/>
                    <a:pt x="49844" y="5865"/>
                  </a:cubicBezTo>
                  <a:cubicBezTo>
                    <a:pt x="49995" y="8144"/>
                    <a:pt x="50092" y="34196"/>
                    <a:pt x="50092" y="36686"/>
                  </a:cubicBezTo>
                  <a:close/>
                  <a:moveTo>
                    <a:pt x="25120" y="71751"/>
                  </a:moveTo>
                  <a:cubicBezTo>
                    <a:pt x="25118" y="71770"/>
                    <a:pt x="25118" y="71787"/>
                    <a:pt x="25118" y="71807"/>
                  </a:cubicBezTo>
                  <a:cubicBezTo>
                    <a:pt x="22762" y="71807"/>
                    <a:pt x="20401" y="71720"/>
                    <a:pt x="18051" y="71841"/>
                  </a:cubicBezTo>
                  <a:cubicBezTo>
                    <a:pt x="16798" y="71906"/>
                    <a:pt x="16473" y="72441"/>
                    <a:pt x="16473" y="73570"/>
                  </a:cubicBezTo>
                  <a:cubicBezTo>
                    <a:pt x="16473" y="74679"/>
                    <a:pt x="16833" y="75111"/>
                    <a:pt x="18048" y="75330"/>
                  </a:cubicBezTo>
                  <a:cubicBezTo>
                    <a:pt x="18546" y="75418"/>
                    <a:pt x="19064" y="75427"/>
                    <a:pt x="19572" y="75427"/>
                  </a:cubicBezTo>
                  <a:cubicBezTo>
                    <a:pt x="23142" y="75437"/>
                    <a:pt x="26712" y="75435"/>
                    <a:pt x="30281" y="75424"/>
                  </a:cubicBezTo>
                  <a:cubicBezTo>
                    <a:pt x="30916" y="75421"/>
                    <a:pt x="31552" y="75359"/>
                    <a:pt x="32174" y="75238"/>
                  </a:cubicBezTo>
                  <a:cubicBezTo>
                    <a:pt x="32945" y="75084"/>
                    <a:pt x="33361" y="74604"/>
                    <a:pt x="33391" y="73761"/>
                  </a:cubicBezTo>
                  <a:cubicBezTo>
                    <a:pt x="33437" y="72441"/>
                    <a:pt x="33002" y="71855"/>
                    <a:pt x="31426" y="71776"/>
                  </a:cubicBezTo>
                  <a:cubicBezTo>
                    <a:pt x="29329" y="71672"/>
                    <a:pt x="27221" y="71751"/>
                    <a:pt x="25120" y="7175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3" name="Google Shape;2973;p70"/>
            <p:cNvSpPr/>
            <p:nvPr/>
          </p:nvSpPr>
          <p:spPr>
            <a:xfrm>
              <a:off x="2514076" y="3081789"/>
              <a:ext cx="655990" cy="145728"/>
            </a:xfrm>
            <a:custGeom>
              <a:avLst/>
              <a:gdLst/>
              <a:ahLst/>
              <a:cxnLst/>
              <a:rect l="l" t="t" r="r" b="b"/>
              <a:pathLst>
                <a:path w="16966" h="3769" extrusionOk="0">
                  <a:moveTo>
                    <a:pt x="8648" y="78"/>
                  </a:moveTo>
                  <a:cubicBezTo>
                    <a:pt x="10749" y="78"/>
                    <a:pt x="12857" y="0"/>
                    <a:pt x="14954" y="103"/>
                  </a:cubicBezTo>
                  <a:cubicBezTo>
                    <a:pt x="16532" y="180"/>
                    <a:pt x="16965" y="768"/>
                    <a:pt x="16919" y="2088"/>
                  </a:cubicBezTo>
                  <a:cubicBezTo>
                    <a:pt x="16891" y="2931"/>
                    <a:pt x="16473" y="3411"/>
                    <a:pt x="15702" y="3565"/>
                  </a:cubicBezTo>
                  <a:cubicBezTo>
                    <a:pt x="15080" y="3686"/>
                    <a:pt x="14446" y="3748"/>
                    <a:pt x="13809" y="3750"/>
                  </a:cubicBezTo>
                  <a:cubicBezTo>
                    <a:pt x="10240" y="3768"/>
                    <a:pt x="6670" y="3768"/>
                    <a:pt x="3100" y="3753"/>
                  </a:cubicBezTo>
                  <a:cubicBezTo>
                    <a:pt x="2592" y="3753"/>
                    <a:pt x="2074" y="3745"/>
                    <a:pt x="1576" y="3657"/>
                  </a:cubicBezTo>
                  <a:cubicBezTo>
                    <a:pt x="361" y="3438"/>
                    <a:pt x="1" y="3006"/>
                    <a:pt x="1" y="1897"/>
                  </a:cubicBezTo>
                  <a:cubicBezTo>
                    <a:pt x="1" y="768"/>
                    <a:pt x="326" y="232"/>
                    <a:pt x="1579" y="168"/>
                  </a:cubicBezTo>
                  <a:cubicBezTo>
                    <a:pt x="3929" y="47"/>
                    <a:pt x="6290" y="134"/>
                    <a:pt x="8646" y="134"/>
                  </a:cubicBezTo>
                  <a:cubicBezTo>
                    <a:pt x="8646" y="114"/>
                    <a:pt x="8646" y="97"/>
                    <a:pt x="8648" y="78"/>
                  </a:cubicBezTo>
                  <a:close/>
                  <a:moveTo>
                    <a:pt x="8236" y="2965"/>
                  </a:moveTo>
                  <a:lnTo>
                    <a:pt x="8236" y="2972"/>
                  </a:lnTo>
                  <a:cubicBezTo>
                    <a:pt x="10209" y="2972"/>
                    <a:pt x="12183" y="2995"/>
                    <a:pt x="14155" y="2965"/>
                  </a:cubicBezTo>
                  <a:cubicBezTo>
                    <a:pt x="15794" y="2941"/>
                    <a:pt x="16226" y="2683"/>
                    <a:pt x="16136" y="1833"/>
                  </a:cubicBezTo>
                  <a:cubicBezTo>
                    <a:pt x="16004" y="577"/>
                    <a:pt x="14963" y="851"/>
                    <a:pt x="14213" y="844"/>
                  </a:cubicBezTo>
                  <a:cubicBezTo>
                    <a:pt x="10395" y="800"/>
                    <a:pt x="6574" y="816"/>
                    <a:pt x="2755" y="820"/>
                  </a:cubicBezTo>
                  <a:cubicBezTo>
                    <a:pt x="2373" y="822"/>
                    <a:pt x="1992" y="853"/>
                    <a:pt x="1615" y="912"/>
                  </a:cubicBezTo>
                  <a:cubicBezTo>
                    <a:pt x="1028" y="1002"/>
                    <a:pt x="635" y="1366"/>
                    <a:pt x="796" y="1956"/>
                  </a:cubicBezTo>
                  <a:cubicBezTo>
                    <a:pt x="894" y="2307"/>
                    <a:pt x="1237" y="2698"/>
                    <a:pt x="1570" y="2846"/>
                  </a:cubicBezTo>
                  <a:cubicBezTo>
                    <a:pt x="1952" y="3017"/>
                    <a:pt x="2444" y="2958"/>
                    <a:pt x="2887" y="2959"/>
                  </a:cubicBezTo>
                  <a:cubicBezTo>
                    <a:pt x="4670" y="2970"/>
                    <a:pt x="6451" y="2965"/>
                    <a:pt x="8236" y="2965"/>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4" name="Google Shape;2974;p70"/>
            <p:cNvSpPr/>
            <p:nvPr/>
          </p:nvSpPr>
          <p:spPr>
            <a:xfrm>
              <a:off x="2538589" y="3104060"/>
              <a:ext cx="602865" cy="94381"/>
            </a:xfrm>
            <a:custGeom>
              <a:avLst/>
              <a:gdLst/>
              <a:ahLst/>
              <a:cxnLst/>
              <a:rect l="l" t="t" r="r" b="b"/>
              <a:pathLst>
                <a:path w="15592" h="2441" extrusionOk="0">
                  <a:moveTo>
                    <a:pt x="7602" y="2389"/>
                  </a:moveTo>
                  <a:cubicBezTo>
                    <a:pt x="5819" y="2389"/>
                    <a:pt x="4036" y="2394"/>
                    <a:pt x="2253" y="2383"/>
                  </a:cubicBezTo>
                  <a:cubicBezTo>
                    <a:pt x="1810" y="2382"/>
                    <a:pt x="1318" y="2441"/>
                    <a:pt x="936" y="2270"/>
                  </a:cubicBezTo>
                  <a:cubicBezTo>
                    <a:pt x="603" y="2122"/>
                    <a:pt x="260" y="1731"/>
                    <a:pt x="162" y="1380"/>
                  </a:cubicBezTo>
                  <a:cubicBezTo>
                    <a:pt x="1" y="790"/>
                    <a:pt x="394" y="426"/>
                    <a:pt x="982" y="336"/>
                  </a:cubicBezTo>
                  <a:cubicBezTo>
                    <a:pt x="1358" y="277"/>
                    <a:pt x="1740" y="246"/>
                    <a:pt x="2121" y="244"/>
                  </a:cubicBezTo>
                  <a:cubicBezTo>
                    <a:pt x="5942" y="240"/>
                    <a:pt x="9761" y="224"/>
                    <a:pt x="13580" y="268"/>
                  </a:cubicBezTo>
                  <a:cubicBezTo>
                    <a:pt x="14331" y="275"/>
                    <a:pt x="15370" y="1"/>
                    <a:pt x="15503" y="1257"/>
                  </a:cubicBezTo>
                  <a:cubicBezTo>
                    <a:pt x="15592" y="2107"/>
                    <a:pt x="15160" y="2365"/>
                    <a:pt x="13523" y="2389"/>
                  </a:cubicBezTo>
                  <a:cubicBezTo>
                    <a:pt x="11549" y="2419"/>
                    <a:pt x="9575" y="2396"/>
                    <a:pt x="7602" y="239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Notched Right Arrow 2">
            <a:hlinkClick r:id="" action="ppaction://hlinkshowjump?jump=nextslide"/>
          </p:cNvPr>
          <p:cNvSpPr/>
          <p:nvPr/>
        </p:nvSpPr>
        <p:spPr>
          <a:xfrm>
            <a:off x="7239000" y="4400550"/>
            <a:ext cx="978408" cy="484632"/>
          </a:xfrm>
          <a:prstGeom prst="notched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t>Next</a:t>
            </a:r>
            <a:endParaRPr lang="en-US" dirty="0"/>
          </a:p>
        </p:txBody>
      </p:sp>
    </p:spTree>
  </p:cSld>
  <p:clrMapOvr>
    <a:masterClrMapping/>
  </p:clrMapOvr>
  <p:transition spd="slow">
    <p:wheel spokes="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989"/>
        <p:cNvGrpSpPr/>
        <p:nvPr/>
      </p:nvGrpSpPr>
      <p:grpSpPr>
        <a:xfrm>
          <a:off x="0" y="0"/>
          <a:ext cx="0" cy="0"/>
          <a:chOff x="0" y="0"/>
          <a:chExt cx="0" cy="0"/>
        </a:xfrm>
      </p:grpSpPr>
      <p:sp>
        <p:nvSpPr>
          <p:cNvPr id="2990" name="Google Shape;2990;p72"/>
          <p:cNvSpPr txBox="1">
            <a:spLocks noGrp="1"/>
          </p:cNvSpPr>
          <p:nvPr>
            <p:ph type="title"/>
          </p:nvPr>
        </p:nvSpPr>
        <p:spPr>
          <a:xfrm>
            <a:off x="1447800" y="1428750"/>
            <a:ext cx="5105400" cy="2590800"/>
          </a:xfrm>
          <a:prstGeom prst="rect">
            <a:avLst/>
          </a:prstGeom>
        </p:spPr>
        <p:txBody>
          <a:bodyPr spcFirstLastPara="1" wrap="square" lIns="91425" tIns="91425" rIns="91425" bIns="91425" anchor="t" anchorCtr="0">
            <a:noAutofit/>
          </a:bodyPr>
          <a:lstStyle/>
          <a:p>
            <a:pPr lvl="0" algn="ctr"/>
            <a:r>
              <a:rPr lang="en-US" sz="1800" dirty="0" err="1"/>
              <a:t>Pancasila</a:t>
            </a:r>
            <a:r>
              <a:rPr lang="en-US" sz="1800" dirty="0"/>
              <a:t> </a:t>
            </a:r>
            <a:r>
              <a:rPr lang="en-US" sz="1800" dirty="0" err="1"/>
              <a:t>sebagai</a:t>
            </a:r>
            <a:r>
              <a:rPr lang="en-US" sz="1800" dirty="0"/>
              <a:t> </a:t>
            </a:r>
            <a:r>
              <a:rPr lang="en-US" sz="1800" dirty="0" err="1"/>
              <a:t>sistem</a:t>
            </a:r>
            <a:r>
              <a:rPr lang="en-US" sz="1800" dirty="0"/>
              <a:t> </a:t>
            </a:r>
            <a:r>
              <a:rPr lang="en-US" sz="1800" dirty="0" err="1"/>
              <a:t>etika</a:t>
            </a:r>
            <a:r>
              <a:rPr lang="en-US" sz="1800" dirty="0"/>
              <a:t> </a:t>
            </a:r>
            <a:r>
              <a:rPr lang="en-US" sz="1800" dirty="0" smtClean="0"/>
              <a:t/>
            </a:r>
            <a:br>
              <a:rPr lang="en-US" sz="1800" dirty="0" smtClean="0"/>
            </a:br>
            <a:r>
              <a:rPr lang="en-US" sz="1800" dirty="0" err="1" smtClean="0"/>
              <a:t>merupakan</a:t>
            </a:r>
            <a:r>
              <a:rPr lang="en-US" sz="1800" dirty="0" smtClean="0"/>
              <a:t> </a:t>
            </a:r>
            <a:r>
              <a:rPr lang="en-US" sz="1800" dirty="0" err="1"/>
              <a:t>jalan</a:t>
            </a:r>
            <a:r>
              <a:rPr lang="en-US" sz="1800" dirty="0"/>
              <a:t> </a:t>
            </a:r>
            <a:r>
              <a:rPr lang="en-US" sz="1800" dirty="0" err="1"/>
              <a:t>hidup</a:t>
            </a:r>
            <a:r>
              <a:rPr lang="en-US" sz="1800" dirty="0"/>
              <a:t> </a:t>
            </a:r>
            <a:r>
              <a:rPr lang="en-US" sz="1800" dirty="0" err="1"/>
              <a:t>bangsa</a:t>
            </a:r>
            <a:r>
              <a:rPr lang="en-US" sz="1800" dirty="0"/>
              <a:t> </a:t>
            </a:r>
            <a:r>
              <a:rPr lang="en-US" sz="1800" dirty="0" err="1"/>
              <a:t>indonesia</a:t>
            </a:r>
            <a:r>
              <a:rPr lang="en-US" sz="1800" dirty="0"/>
              <a:t> </a:t>
            </a:r>
            <a:r>
              <a:rPr lang="en-US" sz="1800" dirty="0" err="1"/>
              <a:t>dan</a:t>
            </a:r>
            <a:r>
              <a:rPr lang="en-US" sz="1800" dirty="0"/>
              <a:t> </a:t>
            </a:r>
            <a:r>
              <a:rPr lang="en-US" sz="1800" dirty="0" err="1"/>
              <a:t>juga</a:t>
            </a:r>
            <a:r>
              <a:rPr lang="en-US" sz="1800" dirty="0"/>
              <a:t> </a:t>
            </a:r>
            <a:r>
              <a:rPr lang="en-US" sz="1800" dirty="0" err="1"/>
              <a:t>merupakan</a:t>
            </a:r>
            <a:r>
              <a:rPr lang="en-US" sz="1800" dirty="0"/>
              <a:t> </a:t>
            </a:r>
            <a:r>
              <a:rPr lang="en-US" sz="1800" dirty="0" err="1"/>
              <a:t>struktur</a:t>
            </a:r>
            <a:r>
              <a:rPr lang="en-US" sz="1800" dirty="0"/>
              <a:t> </a:t>
            </a:r>
            <a:r>
              <a:rPr lang="en-US" sz="1800" dirty="0" err="1"/>
              <a:t>pemikiran</a:t>
            </a:r>
            <a:r>
              <a:rPr lang="en-US" sz="1800" dirty="0"/>
              <a:t> yang </a:t>
            </a:r>
            <a:r>
              <a:rPr lang="en-US" sz="1800" dirty="0" err="1"/>
              <a:t>disusun</a:t>
            </a:r>
            <a:r>
              <a:rPr lang="en-US" sz="1800" dirty="0"/>
              <a:t> </a:t>
            </a:r>
            <a:r>
              <a:rPr lang="en-US" sz="1800" dirty="0" err="1"/>
              <a:t>untuk</a:t>
            </a:r>
            <a:r>
              <a:rPr lang="en-US" sz="1800" dirty="0"/>
              <a:t> </a:t>
            </a:r>
            <a:r>
              <a:rPr lang="en-US" sz="1800" dirty="0" err="1"/>
              <a:t>memberikan</a:t>
            </a:r>
            <a:r>
              <a:rPr lang="en-US" sz="1800" dirty="0"/>
              <a:t> </a:t>
            </a:r>
            <a:r>
              <a:rPr lang="en-US" sz="1800" dirty="0" err="1"/>
              <a:t>tuntunan</a:t>
            </a:r>
            <a:r>
              <a:rPr lang="en-US" sz="1800" dirty="0"/>
              <a:t> </a:t>
            </a:r>
            <a:r>
              <a:rPr lang="en-US" sz="1800" dirty="0" err="1"/>
              <a:t>atau</a:t>
            </a:r>
            <a:r>
              <a:rPr lang="en-US" sz="1800" dirty="0"/>
              <a:t> </a:t>
            </a:r>
            <a:r>
              <a:rPr lang="en-US" sz="1800" dirty="0" err="1"/>
              <a:t>panduan</a:t>
            </a:r>
            <a:r>
              <a:rPr lang="en-US" sz="1800" dirty="0"/>
              <a:t> </a:t>
            </a:r>
            <a:r>
              <a:rPr lang="en-US" sz="1800" dirty="0" err="1"/>
              <a:t>kepada</a:t>
            </a:r>
            <a:r>
              <a:rPr lang="en-US" sz="1800" dirty="0"/>
              <a:t> </a:t>
            </a:r>
            <a:r>
              <a:rPr lang="en-US" sz="1800" dirty="0" err="1"/>
              <a:t>setiap</a:t>
            </a:r>
            <a:r>
              <a:rPr lang="en-US" sz="1800" dirty="0"/>
              <a:t> </a:t>
            </a:r>
            <a:r>
              <a:rPr lang="en-US" sz="1800" dirty="0" err="1"/>
              <a:t>warga</a:t>
            </a:r>
            <a:r>
              <a:rPr lang="en-US" sz="1800" dirty="0"/>
              <a:t> Indonesia </a:t>
            </a:r>
            <a:r>
              <a:rPr lang="en-US" sz="1800" dirty="0" err="1"/>
              <a:t>dalam</a:t>
            </a:r>
            <a:r>
              <a:rPr lang="en-US" sz="1800" dirty="0"/>
              <a:t> </a:t>
            </a:r>
            <a:r>
              <a:rPr lang="en-US" sz="1800" dirty="0" err="1"/>
              <a:t>bersikap</a:t>
            </a:r>
            <a:r>
              <a:rPr lang="en-US" sz="1800" dirty="0"/>
              <a:t> </a:t>
            </a:r>
            <a:r>
              <a:rPr lang="en-US" sz="1800" dirty="0" err="1"/>
              <a:t>dan</a:t>
            </a:r>
            <a:r>
              <a:rPr lang="en-US" sz="1800" dirty="0"/>
              <a:t> </a:t>
            </a:r>
            <a:r>
              <a:rPr lang="en-US" sz="1800" dirty="0" err="1"/>
              <a:t>bertingkah</a:t>
            </a:r>
            <a:r>
              <a:rPr lang="en-US" sz="1800" dirty="0"/>
              <a:t> </a:t>
            </a:r>
            <a:r>
              <a:rPr lang="en-US" sz="1800" dirty="0" err="1"/>
              <a:t>laku</a:t>
            </a:r>
            <a:r>
              <a:rPr lang="en-US" sz="1800" dirty="0"/>
              <a:t>.</a:t>
            </a:r>
            <a:r>
              <a:rPr lang="en-US" dirty="0"/>
              <a:t/>
            </a:r>
            <a:br>
              <a:rPr lang="en-US" dirty="0"/>
            </a:br>
            <a:endParaRPr dirty="0"/>
          </a:p>
        </p:txBody>
      </p:sp>
      <p:sp>
        <p:nvSpPr>
          <p:cNvPr id="3" name="Notched Right Arrow 2">
            <a:hlinkClick r:id="" action="ppaction://hlinkshowjump?jump=nextslide"/>
          </p:cNvPr>
          <p:cNvSpPr/>
          <p:nvPr/>
        </p:nvSpPr>
        <p:spPr>
          <a:xfrm>
            <a:off x="6934200" y="4324350"/>
            <a:ext cx="978408" cy="484632"/>
          </a:xfrm>
          <a:prstGeom prst="notchedRigh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dirty="0" smtClean="0"/>
              <a:t>Next</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565"/>
        <p:cNvGrpSpPr/>
        <p:nvPr/>
      </p:nvGrpSpPr>
      <p:grpSpPr>
        <a:xfrm>
          <a:off x="0" y="0"/>
          <a:ext cx="0" cy="0"/>
          <a:chOff x="0" y="0"/>
          <a:chExt cx="0" cy="0"/>
        </a:xfrm>
      </p:grpSpPr>
      <p:sp>
        <p:nvSpPr>
          <p:cNvPr id="3566" name="Google Shape;3566;p75"/>
          <p:cNvSpPr txBox="1">
            <a:spLocks noGrp="1"/>
          </p:cNvSpPr>
          <p:nvPr>
            <p:ph type="title"/>
          </p:nvPr>
        </p:nvSpPr>
        <p:spPr>
          <a:xfrm>
            <a:off x="819825" y="378001"/>
            <a:ext cx="5049300" cy="788100"/>
          </a:xfrm>
          <a:prstGeom prst="rect">
            <a:avLst/>
          </a:prstGeom>
        </p:spPr>
        <p:txBody>
          <a:bodyPr spcFirstLastPara="1" wrap="square" lIns="91425" tIns="91425" rIns="91425" bIns="91425" anchor="t" anchorCtr="0">
            <a:noAutofit/>
          </a:bodyPr>
          <a:lstStyle/>
          <a:p>
            <a:pPr lvl="0"/>
            <a:r>
              <a:rPr lang="en-US" dirty="0"/>
              <a:t>Thanks!</a:t>
            </a:r>
            <a:endParaRPr dirty="0"/>
          </a:p>
        </p:txBody>
      </p:sp>
      <p:grpSp>
        <p:nvGrpSpPr>
          <p:cNvPr id="3567" name="Google Shape;3567;p75"/>
          <p:cNvGrpSpPr/>
          <p:nvPr/>
        </p:nvGrpSpPr>
        <p:grpSpPr>
          <a:xfrm>
            <a:off x="5497358" y="1921373"/>
            <a:ext cx="1469004" cy="2733978"/>
            <a:chOff x="5497358" y="1921373"/>
            <a:chExt cx="1469004" cy="2733978"/>
          </a:xfrm>
        </p:grpSpPr>
        <p:grpSp>
          <p:nvGrpSpPr>
            <p:cNvPr id="3568" name="Google Shape;3568;p75"/>
            <p:cNvGrpSpPr/>
            <p:nvPr/>
          </p:nvGrpSpPr>
          <p:grpSpPr>
            <a:xfrm>
              <a:off x="5497358" y="1921373"/>
              <a:ext cx="1469004" cy="2733978"/>
              <a:chOff x="5286000" y="1885925"/>
              <a:chExt cx="2021750" cy="3762700"/>
            </a:xfrm>
          </p:grpSpPr>
          <p:sp>
            <p:nvSpPr>
              <p:cNvPr id="3569" name="Google Shape;3569;p75"/>
              <p:cNvSpPr/>
              <p:nvPr/>
            </p:nvSpPr>
            <p:spPr>
              <a:xfrm>
                <a:off x="5308025" y="2716900"/>
                <a:ext cx="475075" cy="816725"/>
              </a:xfrm>
              <a:custGeom>
                <a:avLst/>
                <a:gdLst/>
                <a:ahLst/>
                <a:cxnLst/>
                <a:rect l="l" t="t" r="r" b="b"/>
                <a:pathLst>
                  <a:path w="19003" h="32669" extrusionOk="0">
                    <a:moveTo>
                      <a:pt x="1" y="1"/>
                    </a:moveTo>
                    <a:cubicBezTo>
                      <a:pt x="35" y="421"/>
                      <a:pt x="71" y="846"/>
                      <a:pt x="116" y="1276"/>
                    </a:cubicBezTo>
                    <a:cubicBezTo>
                      <a:pt x="401" y="4012"/>
                      <a:pt x="918" y="6890"/>
                      <a:pt x="1585" y="9763"/>
                    </a:cubicBezTo>
                    <a:cubicBezTo>
                      <a:pt x="1732" y="10396"/>
                      <a:pt x="1877" y="11029"/>
                      <a:pt x="2039" y="11660"/>
                    </a:cubicBezTo>
                    <a:cubicBezTo>
                      <a:pt x="4321" y="20569"/>
                      <a:pt x="7992" y="29086"/>
                      <a:pt x="11028" y="32668"/>
                    </a:cubicBezTo>
                    <a:lnTo>
                      <a:pt x="19003" y="18561"/>
                    </a:lnTo>
                    <a:cubicBezTo>
                      <a:pt x="19003" y="18561"/>
                      <a:pt x="18657" y="17954"/>
                      <a:pt x="18103" y="16951"/>
                    </a:cubicBezTo>
                    <a:cubicBezTo>
                      <a:pt x="17047" y="15040"/>
                      <a:pt x="15224" y="11666"/>
                      <a:pt x="13549" y="8213"/>
                    </a:cubicBezTo>
                    <a:cubicBezTo>
                      <a:pt x="8455" y="6478"/>
                      <a:pt x="3739" y="3634"/>
                      <a:pt x="1"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0" name="Google Shape;3570;p75"/>
              <p:cNvSpPr/>
              <p:nvPr/>
            </p:nvSpPr>
            <p:spPr>
              <a:xfrm>
                <a:off x="5286000" y="2236075"/>
                <a:ext cx="360800" cy="686175"/>
              </a:xfrm>
              <a:custGeom>
                <a:avLst/>
                <a:gdLst/>
                <a:ahLst/>
                <a:cxnLst/>
                <a:rect l="l" t="t" r="r" b="b"/>
                <a:pathLst>
                  <a:path w="14432" h="27447" extrusionOk="0">
                    <a:moveTo>
                      <a:pt x="6797" y="0"/>
                    </a:moveTo>
                    <a:cubicBezTo>
                      <a:pt x="6791" y="0"/>
                      <a:pt x="6786" y="1"/>
                      <a:pt x="6780" y="1"/>
                    </a:cubicBezTo>
                    <a:cubicBezTo>
                      <a:pt x="5424" y="42"/>
                      <a:pt x="5364" y="5211"/>
                      <a:pt x="5364" y="5992"/>
                    </a:cubicBezTo>
                    <a:cubicBezTo>
                      <a:pt x="5364" y="5256"/>
                      <a:pt x="5310" y="598"/>
                      <a:pt x="4149" y="499"/>
                    </a:cubicBezTo>
                    <a:cubicBezTo>
                      <a:pt x="4141" y="499"/>
                      <a:pt x="4133" y="498"/>
                      <a:pt x="4125" y="498"/>
                    </a:cubicBezTo>
                    <a:cubicBezTo>
                      <a:pt x="2897" y="498"/>
                      <a:pt x="1" y="8138"/>
                      <a:pt x="882" y="19235"/>
                    </a:cubicBezTo>
                    <a:cubicBezTo>
                      <a:pt x="4621" y="22867"/>
                      <a:pt x="9339" y="25713"/>
                      <a:pt x="14431" y="27446"/>
                    </a:cubicBezTo>
                    <a:cubicBezTo>
                      <a:pt x="12578" y="23633"/>
                      <a:pt x="10906" y="19720"/>
                      <a:pt x="10642" y="17570"/>
                    </a:cubicBezTo>
                    <a:cubicBezTo>
                      <a:pt x="10012" y="12452"/>
                      <a:pt x="10153" y="11560"/>
                      <a:pt x="10153" y="11560"/>
                    </a:cubicBezTo>
                    <a:cubicBezTo>
                      <a:pt x="10153" y="11560"/>
                      <a:pt x="14021" y="6915"/>
                      <a:pt x="12669" y="5547"/>
                    </a:cubicBezTo>
                    <a:cubicBezTo>
                      <a:pt x="12399" y="5274"/>
                      <a:pt x="12150" y="5164"/>
                      <a:pt x="11926" y="5164"/>
                    </a:cubicBezTo>
                    <a:cubicBezTo>
                      <a:pt x="11031" y="5164"/>
                      <a:pt x="10521" y="6911"/>
                      <a:pt x="10521" y="6911"/>
                    </a:cubicBezTo>
                    <a:cubicBezTo>
                      <a:pt x="10521" y="6911"/>
                      <a:pt x="11240" y="614"/>
                      <a:pt x="9805" y="477"/>
                    </a:cubicBezTo>
                    <a:cubicBezTo>
                      <a:pt x="9787" y="475"/>
                      <a:pt x="9770" y="475"/>
                      <a:pt x="9753" y="475"/>
                    </a:cubicBezTo>
                    <a:cubicBezTo>
                      <a:pt x="8367" y="475"/>
                      <a:pt x="8327" y="5805"/>
                      <a:pt x="8327" y="5805"/>
                    </a:cubicBezTo>
                    <a:cubicBezTo>
                      <a:pt x="8327" y="5805"/>
                      <a:pt x="8245" y="0"/>
                      <a:pt x="6797"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1" name="Google Shape;3571;p75"/>
              <p:cNvSpPr/>
              <p:nvPr/>
            </p:nvSpPr>
            <p:spPr>
              <a:xfrm>
                <a:off x="6607275" y="3335650"/>
                <a:ext cx="209725" cy="429050"/>
              </a:xfrm>
              <a:custGeom>
                <a:avLst/>
                <a:gdLst/>
                <a:ahLst/>
                <a:cxnLst/>
                <a:rect l="l" t="t" r="r" b="b"/>
                <a:pathLst>
                  <a:path w="8389" h="17162" extrusionOk="0">
                    <a:moveTo>
                      <a:pt x="0" y="1"/>
                    </a:moveTo>
                    <a:lnTo>
                      <a:pt x="1355" y="16896"/>
                    </a:lnTo>
                    <a:cubicBezTo>
                      <a:pt x="1355" y="16896"/>
                      <a:pt x="2926" y="17161"/>
                      <a:pt x="4475" y="17161"/>
                    </a:cubicBezTo>
                    <a:cubicBezTo>
                      <a:pt x="5585" y="17161"/>
                      <a:pt x="6683" y="17025"/>
                      <a:pt x="7185" y="16557"/>
                    </a:cubicBezTo>
                    <a:cubicBezTo>
                      <a:pt x="8388" y="15437"/>
                      <a:pt x="7525" y="11039"/>
                      <a:pt x="5103" y="7918"/>
                    </a:cubicBezTo>
                    <a:cubicBezTo>
                      <a:pt x="2683" y="4798"/>
                      <a:pt x="1" y="1"/>
                      <a:pt x="0" y="1"/>
                    </a:cubicBezTo>
                    <a:close/>
                  </a:path>
                </a:pathLst>
              </a:custGeom>
              <a:solidFill>
                <a:srgbClr val="3A30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2" name="Google Shape;3572;p75"/>
              <p:cNvSpPr/>
              <p:nvPr/>
            </p:nvSpPr>
            <p:spPr>
              <a:xfrm>
                <a:off x="6742050" y="2601125"/>
                <a:ext cx="565700" cy="939075"/>
              </a:xfrm>
              <a:custGeom>
                <a:avLst/>
                <a:gdLst/>
                <a:ahLst/>
                <a:cxnLst/>
                <a:rect l="l" t="t" r="r" b="b"/>
                <a:pathLst>
                  <a:path w="22628" h="37563" extrusionOk="0">
                    <a:moveTo>
                      <a:pt x="18163" y="6649"/>
                    </a:moveTo>
                    <a:lnTo>
                      <a:pt x="18163" y="6649"/>
                    </a:lnTo>
                    <a:cubicBezTo>
                      <a:pt x="18144" y="6709"/>
                      <a:pt x="18129" y="6752"/>
                      <a:pt x="18129" y="6752"/>
                    </a:cubicBezTo>
                    <a:lnTo>
                      <a:pt x="18163" y="6649"/>
                    </a:lnTo>
                    <a:close/>
                    <a:moveTo>
                      <a:pt x="15594" y="0"/>
                    </a:moveTo>
                    <a:cubicBezTo>
                      <a:pt x="14230" y="0"/>
                      <a:pt x="12981" y="5884"/>
                      <a:pt x="12981" y="5884"/>
                    </a:cubicBezTo>
                    <a:cubicBezTo>
                      <a:pt x="12981" y="5884"/>
                      <a:pt x="13066" y="3746"/>
                      <a:pt x="11969" y="3746"/>
                    </a:cubicBezTo>
                    <a:cubicBezTo>
                      <a:pt x="11801" y="3746"/>
                      <a:pt x="11605" y="3796"/>
                      <a:pt x="11378" y="3911"/>
                    </a:cubicBezTo>
                    <a:cubicBezTo>
                      <a:pt x="9660" y="4779"/>
                      <a:pt x="11853" y="10412"/>
                      <a:pt x="11853" y="10412"/>
                    </a:cubicBezTo>
                    <a:cubicBezTo>
                      <a:pt x="11853" y="10412"/>
                      <a:pt x="11704" y="11300"/>
                      <a:pt x="9484" y="15956"/>
                    </a:cubicBezTo>
                    <a:cubicBezTo>
                      <a:pt x="8260" y="18519"/>
                      <a:pt x="3781" y="23184"/>
                      <a:pt x="0" y="26860"/>
                    </a:cubicBezTo>
                    <a:cubicBezTo>
                      <a:pt x="1853" y="30863"/>
                      <a:pt x="4624" y="34499"/>
                      <a:pt x="7934" y="37562"/>
                    </a:cubicBezTo>
                    <a:cubicBezTo>
                      <a:pt x="9528" y="35520"/>
                      <a:pt x="11104" y="33317"/>
                      <a:pt x="12576" y="31039"/>
                    </a:cubicBezTo>
                    <a:cubicBezTo>
                      <a:pt x="14534" y="28011"/>
                      <a:pt x="16307" y="24862"/>
                      <a:pt x="17697" y="21804"/>
                    </a:cubicBezTo>
                    <a:cubicBezTo>
                      <a:pt x="22627" y="10946"/>
                      <a:pt x="22286" y="2126"/>
                      <a:pt x="21058" y="1827"/>
                    </a:cubicBezTo>
                    <a:cubicBezTo>
                      <a:pt x="21024" y="1819"/>
                      <a:pt x="20989" y="1815"/>
                      <a:pt x="20955" y="1815"/>
                    </a:cubicBezTo>
                    <a:cubicBezTo>
                      <a:pt x="19836" y="1815"/>
                      <a:pt x="18391" y="5973"/>
                      <a:pt x="18163" y="6649"/>
                    </a:cubicBezTo>
                    <a:cubicBezTo>
                      <a:pt x="18410" y="5908"/>
                      <a:pt x="19994" y="988"/>
                      <a:pt x="18722" y="519"/>
                    </a:cubicBezTo>
                    <a:cubicBezTo>
                      <a:pt x="18661" y="496"/>
                      <a:pt x="18600" y="486"/>
                      <a:pt x="18538" y="486"/>
                    </a:cubicBezTo>
                    <a:cubicBezTo>
                      <a:pt x="17181" y="486"/>
                      <a:pt x="15413" y="5533"/>
                      <a:pt x="15413" y="5533"/>
                    </a:cubicBezTo>
                    <a:cubicBezTo>
                      <a:pt x="15413" y="5533"/>
                      <a:pt x="17108" y="341"/>
                      <a:pt x="15703" y="13"/>
                    </a:cubicBezTo>
                    <a:cubicBezTo>
                      <a:pt x="15666" y="4"/>
                      <a:pt x="15630" y="0"/>
                      <a:pt x="15594"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3" name="Google Shape;3573;p75"/>
              <p:cNvSpPr/>
              <p:nvPr/>
            </p:nvSpPr>
            <p:spPr>
              <a:xfrm>
                <a:off x="6599525" y="3272600"/>
                <a:ext cx="340875" cy="531250"/>
              </a:xfrm>
              <a:custGeom>
                <a:avLst/>
                <a:gdLst/>
                <a:ahLst/>
                <a:cxnLst/>
                <a:rect l="l" t="t" r="r" b="b"/>
                <a:pathLst>
                  <a:path w="13635" h="21250" extrusionOk="0">
                    <a:moveTo>
                      <a:pt x="5701" y="1"/>
                    </a:moveTo>
                    <a:cubicBezTo>
                      <a:pt x="2619" y="2999"/>
                      <a:pt x="0" y="5342"/>
                      <a:pt x="0" y="5342"/>
                    </a:cubicBezTo>
                    <a:lnTo>
                      <a:pt x="3084" y="21250"/>
                    </a:lnTo>
                    <a:cubicBezTo>
                      <a:pt x="5916" y="19534"/>
                      <a:pt x="9826" y="15588"/>
                      <a:pt x="13635" y="10703"/>
                    </a:cubicBezTo>
                    <a:cubicBezTo>
                      <a:pt x="10325" y="7640"/>
                      <a:pt x="7554" y="4004"/>
                      <a:pt x="5701"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4" name="Google Shape;3574;p75"/>
              <p:cNvSpPr/>
              <p:nvPr/>
            </p:nvSpPr>
            <p:spPr>
              <a:xfrm>
                <a:off x="5611250" y="4234075"/>
                <a:ext cx="1007675" cy="381725"/>
              </a:xfrm>
              <a:custGeom>
                <a:avLst/>
                <a:gdLst/>
                <a:ahLst/>
                <a:cxnLst/>
                <a:rect l="l" t="t" r="r" b="b"/>
                <a:pathLst>
                  <a:path w="40307" h="15269" extrusionOk="0">
                    <a:moveTo>
                      <a:pt x="118" y="0"/>
                    </a:moveTo>
                    <a:cubicBezTo>
                      <a:pt x="118" y="0"/>
                      <a:pt x="1" y="2393"/>
                      <a:pt x="249" y="6421"/>
                    </a:cubicBezTo>
                    <a:cubicBezTo>
                      <a:pt x="11669" y="13018"/>
                      <a:pt x="24652" y="15269"/>
                      <a:pt x="37877" y="15269"/>
                    </a:cubicBezTo>
                    <a:cubicBezTo>
                      <a:pt x="38686" y="15269"/>
                      <a:pt x="39496" y="15260"/>
                      <a:pt x="40306" y="15244"/>
                    </a:cubicBezTo>
                    <a:cubicBezTo>
                      <a:pt x="39989" y="8599"/>
                      <a:pt x="39790" y="2747"/>
                      <a:pt x="39790" y="2747"/>
                    </a:cubicBezTo>
                    <a:lnTo>
                      <a:pt x="118"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5" name="Google Shape;3575;p75"/>
              <p:cNvSpPr/>
              <p:nvPr/>
            </p:nvSpPr>
            <p:spPr>
              <a:xfrm>
                <a:off x="5617475" y="4394575"/>
                <a:ext cx="1043200" cy="995050"/>
              </a:xfrm>
              <a:custGeom>
                <a:avLst/>
                <a:gdLst/>
                <a:ahLst/>
                <a:cxnLst/>
                <a:rect l="l" t="t" r="r" b="b"/>
                <a:pathLst>
                  <a:path w="41728" h="39802" extrusionOk="0">
                    <a:moveTo>
                      <a:pt x="0" y="1"/>
                    </a:moveTo>
                    <a:lnTo>
                      <a:pt x="0" y="1"/>
                    </a:lnTo>
                    <a:cubicBezTo>
                      <a:pt x="503" y="8114"/>
                      <a:pt x="2506" y="22895"/>
                      <a:pt x="10022" y="38343"/>
                    </a:cubicBezTo>
                    <a:cubicBezTo>
                      <a:pt x="10022" y="38343"/>
                      <a:pt x="12382" y="39801"/>
                      <a:pt x="15621" y="39801"/>
                    </a:cubicBezTo>
                    <a:cubicBezTo>
                      <a:pt x="17241" y="39801"/>
                      <a:pt x="19081" y="39437"/>
                      <a:pt x="20955" y="38343"/>
                    </a:cubicBezTo>
                    <a:cubicBezTo>
                      <a:pt x="20955" y="38343"/>
                      <a:pt x="19613" y="13879"/>
                      <a:pt x="19613" y="11946"/>
                    </a:cubicBezTo>
                    <a:lnTo>
                      <a:pt x="21955" y="11946"/>
                    </a:lnTo>
                    <a:cubicBezTo>
                      <a:pt x="21955" y="11946"/>
                      <a:pt x="26734" y="29595"/>
                      <a:pt x="33762" y="36778"/>
                    </a:cubicBezTo>
                    <a:cubicBezTo>
                      <a:pt x="33762" y="36778"/>
                      <a:pt x="33836" y="36781"/>
                      <a:pt x="33972" y="36781"/>
                    </a:cubicBezTo>
                    <a:cubicBezTo>
                      <a:pt x="34919" y="36781"/>
                      <a:pt x="38861" y="36661"/>
                      <a:pt x="41728" y="34749"/>
                    </a:cubicBezTo>
                    <a:cubicBezTo>
                      <a:pt x="41728" y="34749"/>
                      <a:pt x="40791" y="22410"/>
                      <a:pt x="40322" y="13975"/>
                    </a:cubicBezTo>
                    <a:cubicBezTo>
                      <a:pt x="40226" y="12262"/>
                      <a:pt x="40138" y="10518"/>
                      <a:pt x="40057" y="8824"/>
                    </a:cubicBezTo>
                    <a:cubicBezTo>
                      <a:pt x="39246" y="8840"/>
                      <a:pt x="38436" y="8849"/>
                      <a:pt x="37627" y="8849"/>
                    </a:cubicBezTo>
                    <a:cubicBezTo>
                      <a:pt x="24402" y="8849"/>
                      <a:pt x="11418" y="6599"/>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6" name="Google Shape;3576;p75"/>
              <p:cNvSpPr/>
              <p:nvPr/>
            </p:nvSpPr>
            <p:spPr>
              <a:xfrm>
                <a:off x="5818525" y="3349075"/>
                <a:ext cx="545500" cy="247175"/>
              </a:xfrm>
              <a:custGeom>
                <a:avLst/>
                <a:gdLst/>
                <a:ahLst/>
                <a:cxnLst/>
                <a:rect l="l" t="t" r="r" b="b"/>
                <a:pathLst>
                  <a:path w="21820" h="9887" extrusionOk="0">
                    <a:moveTo>
                      <a:pt x="5101" y="0"/>
                    </a:moveTo>
                    <a:cubicBezTo>
                      <a:pt x="4296" y="0"/>
                      <a:pt x="3491" y="150"/>
                      <a:pt x="2812" y="573"/>
                    </a:cubicBezTo>
                    <a:cubicBezTo>
                      <a:pt x="418" y="2067"/>
                      <a:pt x="0" y="5919"/>
                      <a:pt x="7915" y="8733"/>
                    </a:cubicBezTo>
                    <a:cubicBezTo>
                      <a:pt x="10225" y="9553"/>
                      <a:pt x="12384" y="9886"/>
                      <a:pt x="14271" y="9886"/>
                    </a:cubicBezTo>
                    <a:cubicBezTo>
                      <a:pt x="18847" y="9886"/>
                      <a:pt x="21820" y="7929"/>
                      <a:pt x="21451" y="6233"/>
                    </a:cubicBezTo>
                    <a:cubicBezTo>
                      <a:pt x="21194" y="5047"/>
                      <a:pt x="20310" y="3899"/>
                      <a:pt x="19485" y="3040"/>
                    </a:cubicBezTo>
                    <a:cubicBezTo>
                      <a:pt x="15719" y="2571"/>
                      <a:pt x="7366" y="1402"/>
                      <a:pt x="5171" y="1"/>
                    </a:cubicBezTo>
                    <a:cubicBezTo>
                      <a:pt x="5147" y="0"/>
                      <a:pt x="5124" y="0"/>
                      <a:pt x="51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7" name="Google Shape;3577;p75"/>
              <p:cNvSpPr/>
              <p:nvPr/>
            </p:nvSpPr>
            <p:spPr>
              <a:xfrm>
                <a:off x="5600000" y="3816875"/>
                <a:ext cx="1062175" cy="650150"/>
              </a:xfrm>
              <a:custGeom>
                <a:avLst/>
                <a:gdLst/>
                <a:ahLst/>
                <a:cxnLst/>
                <a:rect l="l" t="t" r="r" b="b"/>
                <a:pathLst>
                  <a:path w="42487" h="26006" extrusionOk="0">
                    <a:moveTo>
                      <a:pt x="1855" y="1"/>
                    </a:moveTo>
                    <a:cubicBezTo>
                      <a:pt x="1079" y="4757"/>
                      <a:pt x="1" y="12409"/>
                      <a:pt x="204" y="17174"/>
                    </a:cubicBezTo>
                    <a:cubicBezTo>
                      <a:pt x="204" y="17174"/>
                      <a:pt x="8846" y="24798"/>
                      <a:pt x="25194" y="25838"/>
                    </a:cubicBezTo>
                    <a:cubicBezTo>
                      <a:pt x="27010" y="25954"/>
                      <a:pt x="28636" y="26005"/>
                      <a:pt x="30092" y="26005"/>
                    </a:cubicBezTo>
                    <a:cubicBezTo>
                      <a:pt x="41738" y="26005"/>
                      <a:pt x="42478" y="22715"/>
                      <a:pt x="42478" y="22715"/>
                    </a:cubicBezTo>
                    <a:cubicBezTo>
                      <a:pt x="42478" y="22715"/>
                      <a:pt x="42487" y="22193"/>
                      <a:pt x="42483" y="21287"/>
                    </a:cubicBezTo>
                    <a:cubicBezTo>
                      <a:pt x="27526" y="18863"/>
                      <a:pt x="12960" y="10292"/>
                      <a:pt x="185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8" name="Google Shape;3578;p75"/>
              <p:cNvSpPr/>
              <p:nvPr/>
            </p:nvSpPr>
            <p:spPr>
              <a:xfrm>
                <a:off x="5394200" y="3091600"/>
                <a:ext cx="1392725" cy="1257500"/>
              </a:xfrm>
              <a:custGeom>
                <a:avLst/>
                <a:gdLst/>
                <a:ahLst/>
                <a:cxnLst/>
                <a:rect l="l" t="t" r="r" b="b"/>
                <a:pathLst>
                  <a:path w="55709" h="50300" extrusionOk="0">
                    <a:moveTo>
                      <a:pt x="17390" y="0"/>
                    </a:moveTo>
                    <a:cubicBezTo>
                      <a:pt x="17390" y="0"/>
                      <a:pt x="11455" y="1216"/>
                      <a:pt x="5728" y="5803"/>
                    </a:cubicBezTo>
                    <a:cubicBezTo>
                      <a:pt x="1" y="10388"/>
                      <a:pt x="834" y="12672"/>
                      <a:pt x="834" y="12672"/>
                    </a:cubicBezTo>
                    <a:cubicBezTo>
                      <a:pt x="834" y="12672"/>
                      <a:pt x="6665" y="22259"/>
                      <a:pt x="10831" y="24758"/>
                    </a:cubicBezTo>
                    <a:cubicBezTo>
                      <a:pt x="10831" y="24758"/>
                      <a:pt x="10502" y="26472"/>
                      <a:pt x="10087" y="29013"/>
                    </a:cubicBezTo>
                    <a:cubicBezTo>
                      <a:pt x="21192" y="39303"/>
                      <a:pt x="35759" y="47876"/>
                      <a:pt x="50716" y="50299"/>
                    </a:cubicBezTo>
                    <a:cubicBezTo>
                      <a:pt x="50698" y="46883"/>
                      <a:pt x="50485" y="37942"/>
                      <a:pt x="48837" y="30300"/>
                    </a:cubicBezTo>
                    <a:cubicBezTo>
                      <a:pt x="48837" y="30300"/>
                      <a:pt x="52897" y="29338"/>
                      <a:pt x="55708" y="26319"/>
                    </a:cubicBezTo>
                    <a:cubicBezTo>
                      <a:pt x="55708" y="26319"/>
                      <a:pt x="51960" y="24652"/>
                      <a:pt x="51232" y="21529"/>
                    </a:cubicBezTo>
                    <a:cubicBezTo>
                      <a:pt x="50503" y="18405"/>
                      <a:pt x="48523" y="9763"/>
                      <a:pt x="48523" y="9763"/>
                    </a:cubicBezTo>
                    <a:cubicBezTo>
                      <a:pt x="48523" y="9763"/>
                      <a:pt x="41963" y="10689"/>
                      <a:pt x="38320" y="13558"/>
                    </a:cubicBezTo>
                    <a:cubicBezTo>
                      <a:pt x="38320" y="13558"/>
                      <a:pt x="37597" y="13480"/>
                      <a:pt x="36456" y="13339"/>
                    </a:cubicBezTo>
                    <a:lnTo>
                      <a:pt x="36456" y="13339"/>
                    </a:lnTo>
                    <a:cubicBezTo>
                      <a:pt x="37284" y="14197"/>
                      <a:pt x="38167" y="15346"/>
                      <a:pt x="38424" y="16532"/>
                    </a:cubicBezTo>
                    <a:cubicBezTo>
                      <a:pt x="38791" y="18228"/>
                      <a:pt x="35820" y="20184"/>
                      <a:pt x="31244" y="20184"/>
                    </a:cubicBezTo>
                    <a:cubicBezTo>
                      <a:pt x="29357" y="20184"/>
                      <a:pt x="27197" y="19851"/>
                      <a:pt x="24886" y="19030"/>
                    </a:cubicBezTo>
                    <a:cubicBezTo>
                      <a:pt x="16973" y="16218"/>
                      <a:pt x="17390" y="12366"/>
                      <a:pt x="19784" y="10872"/>
                    </a:cubicBezTo>
                    <a:cubicBezTo>
                      <a:pt x="20465" y="10445"/>
                      <a:pt x="21275" y="10298"/>
                      <a:pt x="22083" y="10298"/>
                    </a:cubicBezTo>
                    <a:cubicBezTo>
                      <a:pt x="22103" y="10298"/>
                      <a:pt x="22122" y="10298"/>
                      <a:pt x="22142" y="10298"/>
                    </a:cubicBezTo>
                    <a:cubicBezTo>
                      <a:pt x="22054" y="10244"/>
                      <a:pt x="21970" y="10182"/>
                      <a:pt x="21891" y="10114"/>
                    </a:cubicBezTo>
                    <a:cubicBezTo>
                      <a:pt x="19681" y="8201"/>
                      <a:pt x="17390" y="0"/>
                      <a:pt x="17390"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9" name="Google Shape;3579;p75"/>
              <p:cNvSpPr/>
              <p:nvPr/>
            </p:nvSpPr>
            <p:spPr>
              <a:xfrm>
                <a:off x="5927200" y="3264550"/>
                <a:ext cx="354700" cy="128375"/>
              </a:xfrm>
              <a:custGeom>
                <a:avLst/>
                <a:gdLst/>
                <a:ahLst/>
                <a:cxnLst/>
                <a:rect l="l" t="t" r="r" b="b"/>
                <a:pathLst>
                  <a:path w="14188" h="5135" extrusionOk="0">
                    <a:moveTo>
                      <a:pt x="1358" y="1"/>
                    </a:moveTo>
                    <a:cubicBezTo>
                      <a:pt x="1358" y="1"/>
                      <a:pt x="921" y="2692"/>
                      <a:pt x="0" y="4686"/>
                    </a:cubicBezTo>
                    <a:cubicBezTo>
                      <a:pt x="1654" y="4994"/>
                      <a:pt x="3334" y="5135"/>
                      <a:pt x="5026" y="5135"/>
                    </a:cubicBezTo>
                    <a:cubicBezTo>
                      <a:pt x="7888" y="5135"/>
                      <a:pt x="10786" y="4731"/>
                      <a:pt x="13658" y="4043"/>
                    </a:cubicBezTo>
                    <a:lnTo>
                      <a:pt x="14188" y="763"/>
                    </a:lnTo>
                    <a:lnTo>
                      <a:pt x="1358" y="1"/>
                    </a:ln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0" name="Google Shape;3580;p75"/>
              <p:cNvSpPr/>
              <p:nvPr/>
            </p:nvSpPr>
            <p:spPr>
              <a:xfrm>
                <a:off x="5883625" y="3365625"/>
                <a:ext cx="426925" cy="186500"/>
              </a:xfrm>
              <a:custGeom>
                <a:avLst/>
                <a:gdLst/>
                <a:ahLst/>
                <a:cxnLst/>
                <a:rect l="l" t="t" r="r" b="b"/>
                <a:pathLst>
                  <a:path w="17077" h="7460" extrusionOk="0">
                    <a:moveTo>
                      <a:pt x="15401" y="0"/>
                    </a:moveTo>
                    <a:lnTo>
                      <a:pt x="15401" y="0"/>
                    </a:lnTo>
                    <a:cubicBezTo>
                      <a:pt x="12529" y="688"/>
                      <a:pt x="9631" y="1092"/>
                      <a:pt x="6770" y="1092"/>
                    </a:cubicBezTo>
                    <a:cubicBezTo>
                      <a:pt x="5078" y="1092"/>
                      <a:pt x="3398" y="951"/>
                      <a:pt x="1743" y="643"/>
                    </a:cubicBezTo>
                    <a:cubicBezTo>
                      <a:pt x="1330" y="1536"/>
                      <a:pt x="821" y="2290"/>
                      <a:pt x="210" y="2597"/>
                    </a:cubicBezTo>
                    <a:cubicBezTo>
                      <a:pt x="210" y="2597"/>
                      <a:pt x="1" y="4944"/>
                      <a:pt x="5311" y="6715"/>
                    </a:cubicBezTo>
                    <a:cubicBezTo>
                      <a:pt x="6946" y="7260"/>
                      <a:pt x="8551" y="7459"/>
                      <a:pt x="10011" y="7459"/>
                    </a:cubicBezTo>
                    <a:cubicBezTo>
                      <a:pt x="13295" y="7459"/>
                      <a:pt x="15845" y="6450"/>
                      <a:pt x="16349" y="6090"/>
                    </a:cubicBezTo>
                    <a:cubicBezTo>
                      <a:pt x="17076" y="5569"/>
                      <a:pt x="14787" y="3800"/>
                      <a:pt x="14787" y="3800"/>
                    </a:cubicBezTo>
                    <a:lnTo>
                      <a:pt x="15401" y="0"/>
                    </a:ln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1" name="Google Shape;3581;p75"/>
              <p:cNvSpPr/>
              <p:nvPr/>
            </p:nvSpPr>
            <p:spPr>
              <a:xfrm>
                <a:off x="5572350" y="2226700"/>
                <a:ext cx="1139100" cy="1082300"/>
              </a:xfrm>
              <a:custGeom>
                <a:avLst/>
                <a:gdLst/>
                <a:ahLst/>
                <a:cxnLst/>
                <a:rect l="l" t="t" r="r" b="b"/>
                <a:pathLst>
                  <a:path w="45564" h="43292" extrusionOk="0">
                    <a:moveTo>
                      <a:pt x="22656" y="1"/>
                    </a:moveTo>
                    <a:lnTo>
                      <a:pt x="6412" y="10830"/>
                    </a:lnTo>
                    <a:cubicBezTo>
                      <a:pt x="6412" y="10830"/>
                      <a:pt x="5858" y="15481"/>
                      <a:pt x="3984" y="20167"/>
                    </a:cubicBezTo>
                    <a:cubicBezTo>
                      <a:pt x="2110" y="24854"/>
                      <a:pt x="1" y="37399"/>
                      <a:pt x="17762" y="42172"/>
                    </a:cubicBezTo>
                    <a:cubicBezTo>
                      <a:pt x="20697" y="42961"/>
                      <a:pt x="23309" y="43291"/>
                      <a:pt x="25626" y="43291"/>
                    </a:cubicBezTo>
                    <a:cubicBezTo>
                      <a:pt x="36458" y="43291"/>
                      <a:pt x="40835" y="36077"/>
                      <a:pt x="41606" y="34831"/>
                    </a:cubicBezTo>
                    <a:cubicBezTo>
                      <a:pt x="42544" y="33321"/>
                      <a:pt x="45563" y="24679"/>
                      <a:pt x="45563" y="24679"/>
                    </a:cubicBezTo>
                    <a:lnTo>
                      <a:pt x="43375" y="9061"/>
                    </a:lnTo>
                    <a:lnTo>
                      <a:pt x="34317" y="3853"/>
                    </a:lnTo>
                    <a:lnTo>
                      <a:pt x="22656" y="1"/>
                    </a:ln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2" name="Google Shape;3582;p75"/>
              <p:cNvSpPr/>
              <p:nvPr/>
            </p:nvSpPr>
            <p:spPr>
              <a:xfrm>
                <a:off x="6201825" y="2984675"/>
                <a:ext cx="233675" cy="125975"/>
              </a:xfrm>
              <a:custGeom>
                <a:avLst/>
                <a:gdLst/>
                <a:ahLst/>
                <a:cxnLst/>
                <a:rect l="l" t="t" r="r" b="b"/>
                <a:pathLst>
                  <a:path w="9347" h="5039" extrusionOk="0">
                    <a:moveTo>
                      <a:pt x="4673" y="1"/>
                    </a:moveTo>
                    <a:cubicBezTo>
                      <a:pt x="2093" y="1"/>
                      <a:pt x="0" y="1127"/>
                      <a:pt x="0" y="2520"/>
                    </a:cubicBezTo>
                    <a:cubicBezTo>
                      <a:pt x="0" y="3911"/>
                      <a:pt x="2091" y="5039"/>
                      <a:pt x="4673" y="5039"/>
                    </a:cubicBezTo>
                    <a:cubicBezTo>
                      <a:pt x="7254" y="5039"/>
                      <a:pt x="9347" y="3911"/>
                      <a:pt x="9347" y="2520"/>
                    </a:cubicBezTo>
                    <a:cubicBezTo>
                      <a:pt x="9347" y="1127"/>
                      <a:pt x="7254" y="1"/>
                      <a:pt x="4673" y="1"/>
                    </a:cubicBezTo>
                    <a:close/>
                  </a:path>
                </a:pathLst>
              </a:custGeom>
              <a:solidFill>
                <a:srgbClr val="F9A0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3" name="Google Shape;3583;p75"/>
              <p:cNvSpPr/>
              <p:nvPr/>
            </p:nvSpPr>
            <p:spPr>
              <a:xfrm>
                <a:off x="5704075" y="2875950"/>
                <a:ext cx="241975" cy="130125"/>
              </a:xfrm>
              <a:custGeom>
                <a:avLst/>
                <a:gdLst/>
                <a:ahLst/>
                <a:cxnLst/>
                <a:rect l="l" t="t" r="r" b="b"/>
                <a:pathLst>
                  <a:path w="9679" h="5205" extrusionOk="0">
                    <a:moveTo>
                      <a:pt x="3874" y="0"/>
                    </a:moveTo>
                    <a:cubicBezTo>
                      <a:pt x="1939" y="0"/>
                      <a:pt x="414" y="719"/>
                      <a:pt x="229" y="1837"/>
                    </a:cubicBezTo>
                    <a:cubicBezTo>
                      <a:pt x="1" y="3210"/>
                      <a:pt x="1879" y="4665"/>
                      <a:pt x="4426" y="5088"/>
                    </a:cubicBezTo>
                    <a:cubicBezTo>
                      <a:pt x="4899" y="5167"/>
                      <a:pt x="5363" y="5204"/>
                      <a:pt x="5805" y="5204"/>
                    </a:cubicBezTo>
                    <a:cubicBezTo>
                      <a:pt x="7739" y="5204"/>
                      <a:pt x="9263" y="4487"/>
                      <a:pt x="9449" y="3369"/>
                    </a:cubicBezTo>
                    <a:cubicBezTo>
                      <a:pt x="9678" y="1997"/>
                      <a:pt x="7797" y="540"/>
                      <a:pt x="5252" y="116"/>
                    </a:cubicBezTo>
                    <a:cubicBezTo>
                      <a:pt x="4778" y="38"/>
                      <a:pt x="4315" y="0"/>
                      <a:pt x="3874" y="0"/>
                    </a:cubicBezTo>
                    <a:close/>
                  </a:path>
                </a:pathLst>
              </a:custGeom>
              <a:solidFill>
                <a:srgbClr val="F9A0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4" name="Google Shape;3584;p75"/>
              <p:cNvSpPr/>
              <p:nvPr/>
            </p:nvSpPr>
            <p:spPr>
              <a:xfrm>
                <a:off x="5808125" y="2203275"/>
                <a:ext cx="25" cy="25"/>
              </a:xfrm>
              <a:custGeom>
                <a:avLst/>
                <a:gdLst/>
                <a:ahLst/>
                <a:cxnLst/>
                <a:rect l="l" t="t" r="r" b="b"/>
                <a:pathLst>
                  <a:path w="1" h="1" extrusionOk="0">
                    <a:moveTo>
                      <a:pt x="0" y="1"/>
                    </a:moveTo>
                    <a:close/>
                  </a:path>
                </a:pathLst>
              </a:custGeom>
              <a:solidFill>
                <a:srgbClr val="6634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5" name="Google Shape;3585;p75"/>
              <p:cNvSpPr/>
              <p:nvPr/>
            </p:nvSpPr>
            <p:spPr>
              <a:xfrm>
                <a:off x="6469450" y="2634050"/>
                <a:ext cx="88300" cy="34750"/>
              </a:xfrm>
              <a:custGeom>
                <a:avLst/>
                <a:gdLst/>
                <a:ahLst/>
                <a:cxnLst/>
                <a:rect l="l" t="t" r="r" b="b"/>
                <a:pathLst>
                  <a:path w="3532" h="1390" extrusionOk="0">
                    <a:moveTo>
                      <a:pt x="3531" y="0"/>
                    </a:moveTo>
                    <a:lnTo>
                      <a:pt x="3531" y="0"/>
                    </a:lnTo>
                    <a:cubicBezTo>
                      <a:pt x="2352" y="253"/>
                      <a:pt x="1172" y="391"/>
                      <a:pt x="0" y="404"/>
                    </a:cubicBezTo>
                    <a:cubicBezTo>
                      <a:pt x="215" y="693"/>
                      <a:pt x="453" y="929"/>
                      <a:pt x="724" y="1096"/>
                    </a:cubicBezTo>
                    <a:cubicBezTo>
                      <a:pt x="1057" y="1300"/>
                      <a:pt x="1370" y="1390"/>
                      <a:pt x="1662" y="1390"/>
                    </a:cubicBezTo>
                    <a:cubicBezTo>
                      <a:pt x="2425" y="1390"/>
                      <a:pt x="3048" y="777"/>
                      <a:pt x="353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6" name="Google Shape;3586;p75"/>
              <p:cNvSpPr/>
              <p:nvPr/>
            </p:nvSpPr>
            <p:spPr>
              <a:xfrm>
                <a:off x="6548825" y="2449975"/>
                <a:ext cx="461250" cy="748050"/>
              </a:xfrm>
              <a:custGeom>
                <a:avLst/>
                <a:gdLst/>
                <a:ahLst/>
                <a:cxnLst/>
                <a:rect l="l" t="t" r="r" b="b"/>
                <a:pathLst>
                  <a:path w="18450" h="29922" extrusionOk="0">
                    <a:moveTo>
                      <a:pt x="14226" y="0"/>
                    </a:moveTo>
                    <a:cubicBezTo>
                      <a:pt x="10248" y="3254"/>
                      <a:pt x="5687" y="6026"/>
                      <a:pt x="1084" y="7185"/>
                    </a:cubicBezTo>
                    <a:cubicBezTo>
                      <a:pt x="1093" y="7962"/>
                      <a:pt x="1178" y="8897"/>
                      <a:pt x="1403" y="10020"/>
                    </a:cubicBezTo>
                    <a:cubicBezTo>
                      <a:pt x="1998" y="12996"/>
                      <a:pt x="3656" y="13420"/>
                      <a:pt x="4555" y="13420"/>
                    </a:cubicBezTo>
                    <a:cubicBezTo>
                      <a:pt x="4914" y="13420"/>
                      <a:pt x="5151" y="13352"/>
                      <a:pt x="5152" y="13352"/>
                    </a:cubicBezTo>
                    <a:lnTo>
                      <a:pt x="5152" y="13352"/>
                    </a:lnTo>
                    <a:lnTo>
                      <a:pt x="3069" y="20955"/>
                    </a:lnTo>
                    <a:cubicBezTo>
                      <a:pt x="3069" y="20955"/>
                      <a:pt x="0" y="29131"/>
                      <a:pt x="3694" y="29875"/>
                    </a:cubicBezTo>
                    <a:cubicBezTo>
                      <a:pt x="3849" y="29906"/>
                      <a:pt x="3993" y="29921"/>
                      <a:pt x="4129" y="29921"/>
                    </a:cubicBezTo>
                    <a:cubicBezTo>
                      <a:pt x="7229" y="29921"/>
                      <a:pt x="5463" y="22099"/>
                      <a:pt x="5463" y="22099"/>
                    </a:cubicBezTo>
                    <a:lnTo>
                      <a:pt x="5463" y="22099"/>
                    </a:lnTo>
                    <a:cubicBezTo>
                      <a:pt x="5464" y="22099"/>
                      <a:pt x="7556" y="23201"/>
                      <a:pt x="9659" y="23201"/>
                    </a:cubicBezTo>
                    <a:cubicBezTo>
                      <a:pt x="10447" y="23201"/>
                      <a:pt x="11237" y="23046"/>
                      <a:pt x="11919" y="22620"/>
                    </a:cubicBezTo>
                    <a:cubicBezTo>
                      <a:pt x="15771" y="19808"/>
                      <a:pt x="13482" y="13457"/>
                      <a:pt x="13482" y="13457"/>
                    </a:cubicBezTo>
                    <a:lnTo>
                      <a:pt x="13482" y="13457"/>
                    </a:lnTo>
                    <a:cubicBezTo>
                      <a:pt x="13482" y="13457"/>
                      <a:pt x="13676" y="13665"/>
                      <a:pt x="14029" y="13665"/>
                    </a:cubicBezTo>
                    <a:cubicBezTo>
                      <a:pt x="14610" y="13665"/>
                      <a:pt x="15623" y="13102"/>
                      <a:pt x="16919" y="10125"/>
                    </a:cubicBezTo>
                    <a:cubicBezTo>
                      <a:pt x="18449" y="6601"/>
                      <a:pt x="15757" y="2124"/>
                      <a:pt x="142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7" name="Google Shape;3587;p75"/>
              <p:cNvSpPr/>
              <p:nvPr/>
            </p:nvSpPr>
            <p:spPr>
              <a:xfrm>
                <a:off x="6578525" y="2554700"/>
                <a:ext cx="10575" cy="34925"/>
              </a:xfrm>
              <a:custGeom>
                <a:avLst/>
                <a:gdLst/>
                <a:ahLst/>
                <a:cxnLst/>
                <a:rect l="l" t="t" r="r" b="b"/>
                <a:pathLst>
                  <a:path w="423" h="1397" extrusionOk="0">
                    <a:moveTo>
                      <a:pt x="423" y="1"/>
                    </a:moveTo>
                    <a:cubicBezTo>
                      <a:pt x="422" y="1"/>
                      <a:pt x="155" y="432"/>
                      <a:pt x="1" y="1396"/>
                    </a:cubicBezTo>
                    <a:cubicBezTo>
                      <a:pt x="167" y="939"/>
                      <a:pt x="308" y="473"/>
                      <a:pt x="423" y="1"/>
                    </a:cubicBezTo>
                    <a:close/>
                  </a:path>
                </a:pathLst>
              </a:custGeom>
              <a:solidFill>
                <a:srgbClr val="6634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8" name="Google Shape;3588;p75"/>
              <p:cNvSpPr/>
              <p:nvPr/>
            </p:nvSpPr>
            <p:spPr>
              <a:xfrm>
                <a:off x="5605425" y="1885925"/>
                <a:ext cx="1428850" cy="758250"/>
              </a:xfrm>
              <a:custGeom>
                <a:avLst/>
                <a:gdLst/>
                <a:ahLst/>
                <a:cxnLst/>
                <a:rect l="l" t="t" r="r" b="b"/>
                <a:pathLst>
                  <a:path w="57154" h="30330" extrusionOk="0">
                    <a:moveTo>
                      <a:pt x="23308" y="19567"/>
                    </a:moveTo>
                    <a:cubicBezTo>
                      <a:pt x="23307" y="19567"/>
                      <a:pt x="23200" y="19721"/>
                      <a:pt x="23013" y="19959"/>
                    </a:cubicBezTo>
                    <a:cubicBezTo>
                      <a:pt x="23103" y="19823"/>
                      <a:pt x="23202" y="19692"/>
                      <a:pt x="23308" y="19567"/>
                    </a:cubicBezTo>
                    <a:close/>
                    <a:moveTo>
                      <a:pt x="39345" y="26752"/>
                    </a:moveTo>
                    <a:lnTo>
                      <a:pt x="39345" y="26752"/>
                    </a:lnTo>
                    <a:cubicBezTo>
                      <a:pt x="39229" y="27224"/>
                      <a:pt x="39088" y="27690"/>
                      <a:pt x="38923" y="28147"/>
                    </a:cubicBezTo>
                    <a:cubicBezTo>
                      <a:pt x="39077" y="27183"/>
                      <a:pt x="39345" y="26752"/>
                      <a:pt x="39345" y="26752"/>
                    </a:cubicBezTo>
                    <a:close/>
                    <a:moveTo>
                      <a:pt x="21572" y="0"/>
                    </a:moveTo>
                    <a:cubicBezTo>
                      <a:pt x="18447" y="0"/>
                      <a:pt x="15869" y="740"/>
                      <a:pt x="15083" y="1762"/>
                    </a:cubicBezTo>
                    <a:cubicBezTo>
                      <a:pt x="12999" y="4469"/>
                      <a:pt x="15396" y="7697"/>
                      <a:pt x="15396" y="7697"/>
                    </a:cubicBezTo>
                    <a:cubicBezTo>
                      <a:pt x="15396" y="7697"/>
                      <a:pt x="12989" y="6586"/>
                      <a:pt x="10644" y="6586"/>
                    </a:cubicBezTo>
                    <a:cubicBezTo>
                      <a:pt x="9472" y="6586"/>
                      <a:pt x="8315" y="6863"/>
                      <a:pt x="7482" y="7697"/>
                    </a:cubicBezTo>
                    <a:cubicBezTo>
                      <a:pt x="4982" y="10195"/>
                      <a:pt x="7794" y="12591"/>
                      <a:pt x="7794" y="12591"/>
                    </a:cubicBezTo>
                    <a:lnTo>
                      <a:pt x="8107" y="12695"/>
                    </a:lnTo>
                    <a:cubicBezTo>
                      <a:pt x="8102" y="12693"/>
                      <a:pt x="8095" y="12693"/>
                      <a:pt x="8087" y="12693"/>
                    </a:cubicBezTo>
                    <a:cubicBezTo>
                      <a:pt x="7557" y="12693"/>
                      <a:pt x="0" y="15979"/>
                      <a:pt x="988" y="19567"/>
                    </a:cubicBezTo>
                    <a:cubicBezTo>
                      <a:pt x="1582" y="21728"/>
                      <a:pt x="3060" y="22168"/>
                      <a:pt x="4164" y="22168"/>
                    </a:cubicBezTo>
                    <a:cubicBezTo>
                      <a:pt x="4922" y="22168"/>
                      <a:pt x="5504" y="21961"/>
                      <a:pt x="5504" y="21961"/>
                    </a:cubicBezTo>
                    <a:lnTo>
                      <a:pt x="5504" y="21961"/>
                    </a:lnTo>
                    <a:cubicBezTo>
                      <a:pt x="5504" y="21961"/>
                      <a:pt x="3213" y="24461"/>
                      <a:pt x="5920" y="25293"/>
                    </a:cubicBezTo>
                    <a:cubicBezTo>
                      <a:pt x="6233" y="25388"/>
                      <a:pt x="6560" y="25431"/>
                      <a:pt x="6898" y="25431"/>
                    </a:cubicBezTo>
                    <a:cubicBezTo>
                      <a:pt x="10278" y="25431"/>
                      <a:pt x="14666" y="21129"/>
                      <a:pt x="14667" y="21128"/>
                    </a:cubicBezTo>
                    <a:lnTo>
                      <a:pt x="14667" y="21128"/>
                    </a:lnTo>
                    <a:cubicBezTo>
                      <a:pt x="14667" y="21129"/>
                      <a:pt x="13729" y="23317"/>
                      <a:pt x="16021" y="23524"/>
                    </a:cubicBezTo>
                    <a:cubicBezTo>
                      <a:pt x="16385" y="23622"/>
                      <a:pt x="16745" y="23667"/>
                      <a:pt x="17098" y="23667"/>
                    </a:cubicBezTo>
                    <a:cubicBezTo>
                      <a:pt x="19847" y="23667"/>
                      <a:pt x="22214" y="20980"/>
                      <a:pt x="23013" y="19959"/>
                    </a:cubicBezTo>
                    <a:lnTo>
                      <a:pt x="23013" y="19959"/>
                    </a:lnTo>
                    <a:cubicBezTo>
                      <a:pt x="22422" y="20846"/>
                      <a:pt x="21365" y="23059"/>
                      <a:pt x="24038" y="24772"/>
                    </a:cubicBezTo>
                    <a:cubicBezTo>
                      <a:pt x="24316" y="24951"/>
                      <a:pt x="24657" y="25029"/>
                      <a:pt x="25041" y="25029"/>
                    </a:cubicBezTo>
                    <a:cubicBezTo>
                      <a:pt x="27824" y="25029"/>
                      <a:pt x="32889" y="20920"/>
                      <a:pt x="32889" y="20920"/>
                    </a:cubicBezTo>
                    <a:lnTo>
                      <a:pt x="32889" y="20920"/>
                    </a:lnTo>
                    <a:cubicBezTo>
                      <a:pt x="32889" y="20920"/>
                      <a:pt x="32637" y="27749"/>
                      <a:pt x="34560" y="30329"/>
                    </a:cubicBezTo>
                    <a:cubicBezTo>
                      <a:pt x="35732" y="30316"/>
                      <a:pt x="36911" y="30178"/>
                      <a:pt x="38091" y="29925"/>
                    </a:cubicBezTo>
                    <a:cubicBezTo>
                      <a:pt x="38442" y="29360"/>
                      <a:pt x="38719" y="28712"/>
                      <a:pt x="38923" y="28147"/>
                    </a:cubicBezTo>
                    <a:lnTo>
                      <a:pt x="38923" y="28147"/>
                    </a:lnTo>
                    <a:cubicBezTo>
                      <a:pt x="38854" y="28572"/>
                      <a:pt x="38810" y="29105"/>
                      <a:pt x="38817" y="29747"/>
                    </a:cubicBezTo>
                    <a:cubicBezTo>
                      <a:pt x="43420" y="28588"/>
                      <a:pt x="47981" y="25815"/>
                      <a:pt x="51959" y="22562"/>
                    </a:cubicBezTo>
                    <a:cubicBezTo>
                      <a:pt x="51408" y="21799"/>
                      <a:pt x="51006" y="21337"/>
                      <a:pt x="51006" y="21337"/>
                    </a:cubicBezTo>
                    <a:cubicBezTo>
                      <a:pt x="51006" y="21337"/>
                      <a:pt x="57153" y="19358"/>
                      <a:pt x="54965" y="13632"/>
                    </a:cubicBezTo>
                    <a:cubicBezTo>
                      <a:pt x="53820" y="10632"/>
                      <a:pt x="50646" y="9918"/>
                      <a:pt x="47883" y="9918"/>
                    </a:cubicBezTo>
                    <a:cubicBezTo>
                      <a:pt x="45371" y="9918"/>
                      <a:pt x="43198" y="10508"/>
                      <a:pt x="43198" y="10508"/>
                    </a:cubicBezTo>
                    <a:cubicBezTo>
                      <a:pt x="43198" y="10508"/>
                      <a:pt x="46218" y="5094"/>
                      <a:pt x="44240" y="4260"/>
                    </a:cubicBezTo>
                    <a:cubicBezTo>
                      <a:pt x="44085" y="4195"/>
                      <a:pt x="43917" y="4165"/>
                      <a:pt x="43738" y="4165"/>
                    </a:cubicBezTo>
                    <a:cubicBezTo>
                      <a:pt x="41634" y="4165"/>
                      <a:pt x="38097" y="8322"/>
                      <a:pt x="38097" y="8322"/>
                    </a:cubicBezTo>
                    <a:cubicBezTo>
                      <a:pt x="38097" y="8322"/>
                      <a:pt x="40196" y="2977"/>
                      <a:pt x="38366" y="2977"/>
                    </a:cubicBezTo>
                    <a:cubicBezTo>
                      <a:pt x="38284" y="2977"/>
                      <a:pt x="38194" y="2988"/>
                      <a:pt x="38097" y="3010"/>
                    </a:cubicBezTo>
                    <a:cubicBezTo>
                      <a:pt x="35807" y="3531"/>
                      <a:pt x="35910" y="8113"/>
                      <a:pt x="35910" y="8113"/>
                    </a:cubicBezTo>
                    <a:cubicBezTo>
                      <a:pt x="33380" y="2017"/>
                      <a:pt x="26732" y="0"/>
                      <a:pt x="21572"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9" name="Google Shape;3589;p75"/>
              <p:cNvSpPr/>
              <p:nvPr/>
            </p:nvSpPr>
            <p:spPr>
              <a:xfrm>
                <a:off x="6180825" y="2375075"/>
                <a:ext cx="7375" cy="9850"/>
              </a:xfrm>
              <a:custGeom>
                <a:avLst/>
                <a:gdLst/>
                <a:ahLst/>
                <a:cxnLst/>
                <a:rect l="l" t="t" r="r" b="b"/>
                <a:pathLst>
                  <a:path w="295" h="394" extrusionOk="0">
                    <a:moveTo>
                      <a:pt x="295" y="1"/>
                    </a:moveTo>
                    <a:cubicBezTo>
                      <a:pt x="187" y="126"/>
                      <a:pt x="90" y="257"/>
                      <a:pt x="0" y="393"/>
                    </a:cubicBezTo>
                    <a:cubicBezTo>
                      <a:pt x="187" y="155"/>
                      <a:pt x="294" y="1"/>
                      <a:pt x="295" y="1"/>
                    </a:cubicBezTo>
                    <a:close/>
                  </a:path>
                </a:pathLst>
              </a:custGeom>
              <a:solidFill>
                <a:srgbClr val="6634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0" name="Google Shape;3590;p75"/>
              <p:cNvSpPr/>
              <p:nvPr/>
            </p:nvSpPr>
            <p:spPr>
              <a:xfrm>
                <a:off x="6598625" y="2833850"/>
                <a:ext cx="290200" cy="268200"/>
              </a:xfrm>
              <a:custGeom>
                <a:avLst/>
                <a:gdLst/>
                <a:ahLst/>
                <a:cxnLst/>
                <a:rect l="l" t="t" r="r" b="b"/>
                <a:pathLst>
                  <a:path w="11608" h="10728" extrusionOk="0">
                    <a:moveTo>
                      <a:pt x="5402" y="0"/>
                    </a:moveTo>
                    <a:cubicBezTo>
                      <a:pt x="2475" y="0"/>
                      <a:pt x="1454" y="2863"/>
                      <a:pt x="1454" y="2863"/>
                    </a:cubicBezTo>
                    <a:lnTo>
                      <a:pt x="1" y="7738"/>
                    </a:lnTo>
                    <a:cubicBezTo>
                      <a:pt x="1" y="7738"/>
                      <a:pt x="2028" y="10728"/>
                      <a:pt x="5100" y="10728"/>
                    </a:cubicBezTo>
                    <a:cubicBezTo>
                      <a:pt x="6066" y="10728"/>
                      <a:pt x="7136" y="10432"/>
                      <a:pt x="8278" y="9654"/>
                    </a:cubicBezTo>
                    <a:cubicBezTo>
                      <a:pt x="11100" y="7732"/>
                      <a:pt x="11608" y="1847"/>
                      <a:pt x="7251" y="339"/>
                    </a:cubicBezTo>
                    <a:cubicBezTo>
                      <a:pt x="6564" y="100"/>
                      <a:pt x="5949" y="0"/>
                      <a:pt x="540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1" name="Google Shape;3591;p75"/>
              <p:cNvSpPr/>
              <p:nvPr/>
            </p:nvSpPr>
            <p:spPr>
              <a:xfrm>
                <a:off x="6613750" y="2905050"/>
                <a:ext cx="223350" cy="71050"/>
              </a:xfrm>
              <a:custGeom>
                <a:avLst/>
                <a:gdLst/>
                <a:ahLst/>
                <a:cxnLst/>
                <a:rect l="l" t="t" r="r" b="b"/>
                <a:pathLst>
                  <a:path w="8934" h="2842" extrusionOk="0">
                    <a:moveTo>
                      <a:pt x="4864" y="0"/>
                    </a:moveTo>
                    <a:cubicBezTo>
                      <a:pt x="4813" y="0"/>
                      <a:pt x="4762" y="1"/>
                      <a:pt x="4712" y="2"/>
                    </a:cubicBezTo>
                    <a:cubicBezTo>
                      <a:pt x="3180" y="40"/>
                      <a:pt x="608" y="942"/>
                      <a:pt x="43" y="2517"/>
                    </a:cubicBezTo>
                    <a:cubicBezTo>
                      <a:pt x="1" y="2636"/>
                      <a:pt x="113" y="2770"/>
                      <a:pt x="234" y="2770"/>
                    </a:cubicBezTo>
                    <a:cubicBezTo>
                      <a:pt x="252" y="2770"/>
                      <a:pt x="271" y="2767"/>
                      <a:pt x="288" y="2761"/>
                    </a:cubicBezTo>
                    <a:lnTo>
                      <a:pt x="290" y="2761"/>
                    </a:lnTo>
                    <a:cubicBezTo>
                      <a:pt x="1496" y="2320"/>
                      <a:pt x="2385" y="1430"/>
                      <a:pt x="3687" y="1079"/>
                    </a:cubicBezTo>
                    <a:cubicBezTo>
                      <a:pt x="4099" y="967"/>
                      <a:pt x="4479" y="915"/>
                      <a:pt x="4835" y="915"/>
                    </a:cubicBezTo>
                    <a:cubicBezTo>
                      <a:pt x="6204" y="915"/>
                      <a:pt x="7212" y="1681"/>
                      <a:pt x="8265" y="2742"/>
                    </a:cubicBezTo>
                    <a:cubicBezTo>
                      <a:pt x="8334" y="2811"/>
                      <a:pt x="8419" y="2842"/>
                      <a:pt x="8504" y="2842"/>
                    </a:cubicBezTo>
                    <a:cubicBezTo>
                      <a:pt x="8721" y="2842"/>
                      <a:pt x="8933" y="2644"/>
                      <a:pt x="8857" y="2396"/>
                    </a:cubicBezTo>
                    <a:cubicBezTo>
                      <a:pt x="8325" y="681"/>
                      <a:pt x="6525" y="0"/>
                      <a:pt x="48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2" name="Google Shape;3592;p75"/>
              <p:cNvSpPr/>
              <p:nvPr/>
            </p:nvSpPr>
            <p:spPr>
              <a:xfrm>
                <a:off x="6615925" y="2953575"/>
                <a:ext cx="162725" cy="58200"/>
              </a:xfrm>
              <a:custGeom>
                <a:avLst/>
                <a:gdLst/>
                <a:ahLst/>
                <a:cxnLst/>
                <a:rect l="l" t="t" r="r" b="b"/>
                <a:pathLst>
                  <a:path w="6509" h="2328" extrusionOk="0">
                    <a:moveTo>
                      <a:pt x="1889" y="0"/>
                    </a:moveTo>
                    <a:cubicBezTo>
                      <a:pt x="1286" y="0"/>
                      <a:pt x="701" y="92"/>
                      <a:pt x="178" y="292"/>
                    </a:cubicBezTo>
                    <a:cubicBezTo>
                      <a:pt x="0" y="360"/>
                      <a:pt x="0" y="586"/>
                      <a:pt x="178" y="654"/>
                    </a:cubicBezTo>
                    <a:lnTo>
                      <a:pt x="178" y="652"/>
                    </a:lnTo>
                    <a:cubicBezTo>
                      <a:pt x="1016" y="970"/>
                      <a:pt x="1990" y="867"/>
                      <a:pt x="2869" y="1029"/>
                    </a:cubicBezTo>
                    <a:cubicBezTo>
                      <a:pt x="3906" y="1218"/>
                      <a:pt x="4716" y="1785"/>
                      <a:pt x="5620" y="2273"/>
                    </a:cubicBezTo>
                    <a:cubicBezTo>
                      <a:pt x="5691" y="2311"/>
                      <a:pt x="5763" y="2327"/>
                      <a:pt x="5832" y="2327"/>
                    </a:cubicBezTo>
                    <a:cubicBezTo>
                      <a:pt x="6203" y="2327"/>
                      <a:pt x="6509" y="1856"/>
                      <a:pt x="6173" y="1555"/>
                    </a:cubicBezTo>
                    <a:cubicBezTo>
                      <a:pt x="5125" y="613"/>
                      <a:pt x="3447" y="0"/>
                      <a:pt x="18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3" name="Google Shape;3593;p75"/>
              <p:cNvSpPr/>
              <p:nvPr/>
            </p:nvSpPr>
            <p:spPr>
              <a:xfrm>
                <a:off x="5777975" y="5318550"/>
                <a:ext cx="365825" cy="330075"/>
              </a:xfrm>
              <a:custGeom>
                <a:avLst/>
                <a:gdLst/>
                <a:ahLst/>
                <a:cxnLst/>
                <a:rect l="l" t="t" r="r" b="b"/>
                <a:pathLst>
                  <a:path w="14633" h="13203" extrusionOk="0">
                    <a:moveTo>
                      <a:pt x="12509" y="0"/>
                    </a:moveTo>
                    <a:lnTo>
                      <a:pt x="0" y="11310"/>
                    </a:lnTo>
                    <a:cubicBezTo>
                      <a:pt x="0" y="11310"/>
                      <a:pt x="328" y="13203"/>
                      <a:pt x="2492" y="13203"/>
                    </a:cubicBezTo>
                    <a:cubicBezTo>
                      <a:pt x="3080" y="13203"/>
                      <a:pt x="3804" y="13063"/>
                      <a:pt x="4694" y="12707"/>
                    </a:cubicBezTo>
                    <a:cubicBezTo>
                      <a:pt x="8860" y="11041"/>
                      <a:pt x="14632" y="2632"/>
                      <a:pt x="14632" y="2632"/>
                    </a:cubicBezTo>
                    <a:lnTo>
                      <a:pt x="14632" y="966"/>
                    </a:lnTo>
                    <a:lnTo>
                      <a:pt x="1250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4" name="Google Shape;3594;p75"/>
              <p:cNvSpPr/>
              <p:nvPr/>
            </p:nvSpPr>
            <p:spPr>
              <a:xfrm>
                <a:off x="5766325" y="5499350"/>
                <a:ext cx="210050" cy="128600"/>
              </a:xfrm>
              <a:custGeom>
                <a:avLst/>
                <a:gdLst/>
                <a:ahLst/>
                <a:cxnLst/>
                <a:rect l="l" t="t" r="r" b="b"/>
                <a:pathLst>
                  <a:path w="8402" h="5144" extrusionOk="0">
                    <a:moveTo>
                      <a:pt x="2489" y="0"/>
                    </a:moveTo>
                    <a:cubicBezTo>
                      <a:pt x="2072" y="0"/>
                      <a:pt x="1652" y="24"/>
                      <a:pt x="1231" y="72"/>
                    </a:cubicBezTo>
                    <a:cubicBezTo>
                      <a:pt x="431" y="2188"/>
                      <a:pt x="0" y="4196"/>
                      <a:pt x="924" y="4772"/>
                    </a:cubicBezTo>
                    <a:cubicBezTo>
                      <a:pt x="1335" y="5028"/>
                      <a:pt x="1791" y="5144"/>
                      <a:pt x="2281" y="5144"/>
                    </a:cubicBezTo>
                    <a:cubicBezTo>
                      <a:pt x="4070" y="5144"/>
                      <a:pt x="6305" y="3598"/>
                      <a:pt x="8401" y="1666"/>
                    </a:cubicBezTo>
                    <a:cubicBezTo>
                      <a:pt x="6626" y="603"/>
                      <a:pt x="4595" y="0"/>
                      <a:pt x="24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5" name="Google Shape;3595;p75"/>
              <p:cNvSpPr/>
              <p:nvPr/>
            </p:nvSpPr>
            <p:spPr>
              <a:xfrm>
                <a:off x="5798375" y="5298100"/>
                <a:ext cx="348075" cy="242800"/>
              </a:xfrm>
              <a:custGeom>
                <a:avLst/>
                <a:gdLst/>
                <a:ahLst/>
                <a:cxnLst/>
                <a:rect l="l" t="t" r="r" b="b"/>
                <a:pathLst>
                  <a:path w="13923" h="9712" extrusionOk="0">
                    <a:moveTo>
                      <a:pt x="13532" y="1"/>
                    </a:moveTo>
                    <a:cubicBezTo>
                      <a:pt x="13514" y="1"/>
                      <a:pt x="13494" y="5"/>
                      <a:pt x="13472" y="15"/>
                    </a:cubicBezTo>
                    <a:cubicBezTo>
                      <a:pt x="8783" y="2173"/>
                      <a:pt x="2743" y="2267"/>
                      <a:pt x="2743" y="2267"/>
                    </a:cubicBezTo>
                    <a:cubicBezTo>
                      <a:pt x="2743" y="2267"/>
                      <a:pt x="1036" y="5353"/>
                      <a:pt x="1" y="8231"/>
                    </a:cubicBezTo>
                    <a:cubicBezTo>
                      <a:pt x="480" y="8168"/>
                      <a:pt x="958" y="8138"/>
                      <a:pt x="1432" y="8138"/>
                    </a:cubicBezTo>
                    <a:cubicBezTo>
                      <a:pt x="3476" y="8138"/>
                      <a:pt x="5453" y="8706"/>
                      <a:pt x="7194" y="9712"/>
                    </a:cubicBezTo>
                    <a:cubicBezTo>
                      <a:pt x="10637" y="6437"/>
                      <a:pt x="13675" y="2096"/>
                      <a:pt x="13675" y="2096"/>
                    </a:cubicBezTo>
                    <a:cubicBezTo>
                      <a:pt x="13675" y="2096"/>
                      <a:pt x="13923" y="1"/>
                      <a:pt x="135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6" name="Google Shape;3596;p75"/>
              <p:cNvSpPr/>
              <p:nvPr/>
            </p:nvSpPr>
            <p:spPr>
              <a:xfrm>
                <a:off x="6390550" y="5242150"/>
                <a:ext cx="288625" cy="357550"/>
              </a:xfrm>
              <a:custGeom>
                <a:avLst/>
                <a:gdLst/>
                <a:ahLst/>
                <a:cxnLst/>
                <a:rect l="l" t="t" r="r" b="b"/>
                <a:pathLst>
                  <a:path w="11545" h="14302" extrusionOk="0">
                    <a:moveTo>
                      <a:pt x="11111" y="1"/>
                    </a:moveTo>
                    <a:lnTo>
                      <a:pt x="1" y="12687"/>
                    </a:lnTo>
                    <a:cubicBezTo>
                      <a:pt x="1" y="12687"/>
                      <a:pt x="477" y="14301"/>
                      <a:pt x="2301" y="14301"/>
                    </a:cubicBezTo>
                    <a:cubicBezTo>
                      <a:pt x="2955" y="14301"/>
                      <a:pt x="3783" y="14094"/>
                      <a:pt x="4824" y="13529"/>
                    </a:cubicBezTo>
                    <a:cubicBezTo>
                      <a:pt x="8768" y="11391"/>
                      <a:pt x="11544" y="3055"/>
                      <a:pt x="11544" y="3055"/>
                    </a:cubicBezTo>
                    <a:lnTo>
                      <a:pt x="11352" y="1400"/>
                    </a:lnTo>
                    <a:lnTo>
                      <a:pt x="1111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7" name="Google Shape;3597;p75"/>
              <p:cNvSpPr/>
              <p:nvPr/>
            </p:nvSpPr>
            <p:spPr>
              <a:xfrm>
                <a:off x="6379275" y="5450300"/>
                <a:ext cx="201300" cy="130750"/>
              </a:xfrm>
              <a:custGeom>
                <a:avLst/>
                <a:gdLst/>
                <a:ahLst/>
                <a:cxnLst/>
                <a:rect l="l" t="t" r="r" b="b"/>
                <a:pathLst>
                  <a:path w="8052" h="5230" extrusionOk="0">
                    <a:moveTo>
                      <a:pt x="3274" y="1"/>
                    </a:moveTo>
                    <a:cubicBezTo>
                      <a:pt x="2434" y="1"/>
                      <a:pt x="1587" y="96"/>
                      <a:pt x="746" y="293"/>
                    </a:cubicBezTo>
                    <a:cubicBezTo>
                      <a:pt x="196" y="2489"/>
                      <a:pt x="0" y="4533"/>
                      <a:pt x="987" y="4997"/>
                    </a:cubicBezTo>
                    <a:cubicBezTo>
                      <a:pt x="1323" y="5156"/>
                      <a:pt x="1675" y="5229"/>
                      <a:pt x="2041" y="5229"/>
                    </a:cubicBezTo>
                    <a:cubicBezTo>
                      <a:pt x="3893" y="5229"/>
                      <a:pt x="6076" y="3344"/>
                      <a:pt x="8051" y="1043"/>
                    </a:cubicBezTo>
                    <a:cubicBezTo>
                      <a:pt x="6554" y="368"/>
                      <a:pt x="4928" y="1"/>
                      <a:pt x="327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8" name="Google Shape;3598;p75"/>
              <p:cNvSpPr/>
              <p:nvPr/>
            </p:nvSpPr>
            <p:spPr>
              <a:xfrm>
                <a:off x="6399500" y="5233650"/>
                <a:ext cx="272350" cy="242400"/>
              </a:xfrm>
              <a:custGeom>
                <a:avLst/>
                <a:gdLst/>
                <a:ahLst/>
                <a:cxnLst/>
                <a:rect l="l" t="t" r="r" b="b"/>
                <a:pathLst>
                  <a:path w="10894" h="9696" extrusionOk="0">
                    <a:moveTo>
                      <a:pt x="10517" y="1"/>
                    </a:moveTo>
                    <a:cubicBezTo>
                      <a:pt x="10495" y="1"/>
                      <a:pt x="10471" y="8"/>
                      <a:pt x="10447" y="23"/>
                    </a:cubicBezTo>
                    <a:cubicBezTo>
                      <a:pt x="6038" y="2711"/>
                      <a:pt x="2031" y="2817"/>
                      <a:pt x="2031" y="2817"/>
                    </a:cubicBezTo>
                    <a:cubicBezTo>
                      <a:pt x="2031" y="2817"/>
                      <a:pt x="694" y="6083"/>
                      <a:pt x="0" y="9059"/>
                    </a:cubicBezTo>
                    <a:cubicBezTo>
                      <a:pt x="896" y="8834"/>
                      <a:pt x="1800" y="8726"/>
                      <a:pt x="2696" y="8726"/>
                    </a:cubicBezTo>
                    <a:cubicBezTo>
                      <a:pt x="4290" y="8726"/>
                      <a:pt x="5860" y="9067"/>
                      <a:pt x="7316" y="9696"/>
                    </a:cubicBezTo>
                    <a:cubicBezTo>
                      <a:pt x="10357" y="6045"/>
                      <a:pt x="10891" y="2067"/>
                      <a:pt x="10891" y="2067"/>
                    </a:cubicBezTo>
                    <a:cubicBezTo>
                      <a:pt x="10891" y="2067"/>
                      <a:pt x="10893" y="1"/>
                      <a:pt x="1051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9" name="Google Shape;3599;p75"/>
              <p:cNvSpPr/>
              <p:nvPr/>
            </p:nvSpPr>
            <p:spPr>
              <a:xfrm>
                <a:off x="5952275" y="4649075"/>
                <a:ext cx="318575" cy="52600"/>
              </a:xfrm>
              <a:custGeom>
                <a:avLst/>
                <a:gdLst/>
                <a:ahLst/>
                <a:cxnLst/>
                <a:rect l="l" t="t" r="r" b="b"/>
                <a:pathLst>
                  <a:path w="12743" h="2104" extrusionOk="0">
                    <a:moveTo>
                      <a:pt x="355" y="0"/>
                    </a:moveTo>
                    <a:cubicBezTo>
                      <a:pt x="253" y="0"/>
                      <a:pt x="153" y="50"/>
                      <a:pt x="93" y="141"/>
                    </a:cubicBezTo>
                    <a:cubicBezTo>
                      <a:pt x="0" y="282"/>
                      <a:pt x="35" y="470"/>
                      <a:pt x="172" y="567"/>
                    </a:cubicBezTo>
                    <a:cubicBezTo>
                      <a:pt x="287" y="644"/>
                      <a:pt x="2579" y="2104"/>
                      <a:pt x="8247" y="2104"/>
                    </a:cubicBezTo>
                    <a:cubicBezTo>
                      <a:pt x="9479" y="2104"/>
                      <a:pt x="10872" y="2035"/>
                      <a:pt x="12438" y="1867"/>
                    </a:cubicBezTo>
                    <a:cubicBezTo>
                      <a:pt x="12613" y="1852"/>
                      <a:pt x="12742" y="1697"/>
                      <a:pt x="12723" y="1522"/>
                    </a:cubicBezTo>
                    <a:cubicBezTo>
                      <a:pt x="12707" y="1362"/>
                      <a:pt x="12572" y="1243"/>
                      <a:pt x="12415" y="1243"/>
                    </a:cubicBezTo>
                    <a:cubicBezTo>
                      <a:pt x="12400" y="1243"/>
                      <a:pt x="12385" y="1244"/>
                      <a:pt x="12370" y="1247"/>
                    </a:cubicBezTo>
                    <a:cubicBezTo>
                      <a:pt x="10852" y="1409"/>
                      <a:pt x="9499" y="1476"/>
                      <a:pt x="8300" y="1476"/>
                    </a:cubicBezTo>
                    <a:cubicBezTo>
                      <a:pt x="2790" y="1476"/>
                      <a:pt x="542" y="63"/>
                      <a:pt x="516" y="45"/>
                    </a:cubicBezTo>
                    <a:cubicBezTo>
                      <a:pt x="466" y="15"/>
                      <a:pt x="410" y="0"/>
                      <a:pt x="35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0" name="Google Shape;3600;p75"/>
              <p:cNvSpPr/>
              <p:nvPr/>
            </p:nvSpPr>
            <p:spPr>
              <a:xfrm>
                <a:off x="5979725" y="4686125"/>
                <a:ext cx="140475" cy="55275"/>
              </a:xfrm>
              <a:custGeom>
                <a:avLst/>
                <a:gdLst/>
                <a:ahLst/>
                <a:cxnLst/>
                <a:rect l="l" t="t" r="r" b="b"/>
                <a:pathLst>
                  <a:path w="5619" h="2211" extrusionOk="0">
                    <a:moveTo>
                      <a:pt x="5265" y="0"/>
                    </a:moveTo>
                    <a:cubicBezTo>
                      <a:pt x="5227" y="0"/>
                      <a:pt x="5188" y="7"/>
                      <a:pt x="5150" y="22"/>
                    </a:cubicBezTo>
                    <a:cubicBezTo>
                      <a:pt x="5120" y="37"/>
                      <a:pt x="2040" y="1387"/>
                      <a:pt x="286" y="1588"/>
                    </a:cubicBezTo>
                    <a:cubicBezTo>
                      <a:pt x="121" y="1606"/>
                      <a:pt x="1" y="1750"/>
                      <a:pt x="10" y="1916"/>
                    </a:cubicBezTo>
                    <a:cubicBezTo>
                      <a:pt x="18" y="2081"/>
                      <a:pt x="155" y="2210"/>
                      <a:pt x="321" y="2210"/>
                    </a:cubicBezTo>
                    <a:cubicBezTo>
                      <a:pt x="333" y="2210"/>
                      <a:pt x="345" y="2210"/>
                      <a:pt x="357" y="2209"/>
                    </a:cubicBezTo>
                    <a:cubicBezTo>
                      <a:pt x="2205" y="1997"/>
                      <a:pt x="5272" y="651"/>
                      <a:pt x="5402" y="594"/>
                    </a:cubicBezTo>
                    <a:cubicBezTo>
                      <a:pt x="5553" y="519"/>
                      <a:pt x="5618" y="340"/>
                      <a:pt x="5550" y="187"/>
                    </a:cubicBezTo>
                    <a:cubicBezTo>
                      <a:pt x="5499" y="70"/>
                      <a:pt x="5385" y="0"/>
                      <a:pt x="52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1" name="Google Shape;3601;p75"/>
              <p:cNvSpPr/>
              <p:nvPr/>
            </p:nvSpPr>
            <p:spPr>
              <a:xfrm>
                <a:off x="5805950" y="4069950"/>
                <a:ext cx="442250" cy="223850"/>
              </a:xfrm>
              <a:custGeom>
                <a:avLst/>
                <a:gdLst/>
                <a:ahLst/>
                <a:cxnLst/>
                <a:rect l="l" t="t" r="r" b="b"/>
                <a:pathLst>
                  <a:path w="17690" h="8954" extrusionOk="0">
                    <a:moveTo>
                      <a:pt x="349" y="1"/>
                    </a:moveTo>
                    <a:cubicBezTo>
                      <a:pt x="314" y="1"/>
                      <a:pt x="279" y="7"/>
                      <a:pt x="245" y="19"/>
                    </a:cubicBezTo>
                    <a:cubicBezTo>
                      <a:pt x="86" y="76"/>
                      <a:pt x="1" y="250"/>
                      <a:pt x="53" y="411"/>
                    </a:cubicBezTo>
                    <a:cubicBezTo>
                      <a:pt x="86" y="501"/>
                      <a:pt x="878" y="2663"/>
                      <a:pt x="3427" y="4807"/>
                    </a:cubicBezTo>
                    <a:cubicBezTo>
                      <a:pt x="5693" y="6715"/>
                      <a:pt x="9831" y="8954"/>
                      <a:pt x="16764" y="8954"/>
                    </a:cubicBezTo>
                    <a:cubicBezTo>
                      <a:pt x="16966" y="8954"/>
                      <a:pt x="17172" y="8952"/>
                      <a:pt x="17378" y="8949"/>
                    </a:cubicBezTo>
                    <a:cubicBezTo>
                      <a:pt x="17550" y="8948"/>
                      <a:pt x="17689" y="8806"/>
                      <a:pt x="17686" y="8633"/>
                    </a:cubicBezTo>
                    <a:cubicBezTo>
                      <a:pt x="17685" y="8462"/>
                      <a:pt x="17545" y="8324"/>
                      <a:pt x="17375" y="8324"/>
                    </a:cubicBezTo>
                    <a:cubicBezTo>
                      <a:pt x="17374" y="8324"/>
                      <a:pt x="17373" y="8324"/>
                      <a:pt x="17372" y="8324"/>
                    </a:cubicBezTo>
                    <a:lnTo>
                      <a:pt x="17366" y="8324"/>
                    </a:lnTo>
                    <a:cubicBezTo>
                      <a:pt x="17162" y="8327"/>
                      <a:pt x="16962" y="8330"/>
                      <a:pt x="16763" y="8330"/>
                    </a:cubicBezTo>
                    <a:cubicBezTo>
                      <a:pt x="3731" y="8330"/>
                      <a:pt x="671" y="282"/>
                      <a:pt x="642" y="200"/>
                    </a:cubicBezTo>
                    <a:cubicBezTo>
                      <a:pt x="593" y="76"/>
                      <a:pt x="474" y="1"/>
                      <a:pt x="3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2" name="Google Shape;3602;p75"/>
              <p:cNvSpPr/>
              <p:nvPr/>
            </p:nvSpPr>
            <p:spPr>
              <a:xfrm>
                <a:off x="5943875" y="4036125"/>
                <a:ext cx="255200" cy="218475"/>
              </a:xfrm>
              <a:custGeom>
                <a:avLst/>
                <a:gdLst/>
                <a:ahLst/>
                <a:cxnLst/>
                <a:rect l="l" t="t" r="r" b="b"/>
                <a:pathLst>
                  <a:path w="10208" h="8739" extrusionOk="0">
                    <a:moveTo>
                      <a:pt x="352" y="0"/>
                    </a:moveTo>
                    <a:cubicBezTo>
                      <a:pt x="315" y="0"/>
                      <a:pt x="278" y="7"/>
                      <a:pt x="242" y="20"/>
                    </a:cubicBezTo>
                    <a:cubicBezTo>
                      <a:pt x="85" y="79"/>
                      <a:pt x="1" y="254"/>
                      <a:pt x="57" y="413"/>
                    </a:cubicBezTo>
                    <a:cubicBezTo>
                      <a:pt x="144" y="647"/>
                      <a:pt x="2276" y="6152"/>
                      <a:pt x="9775" y="8721"/>
                    </a:cubicBezTo>
                    <a:cubicBezTo>
                      <a:pt x="9808" y="8733"/>
                      <a:pt x="9842" y="8739"/>
                      <a:pt x="9877" y="8739"/>
                    </a:cubicBezTo>
                    <a:cubicBezTo>
                      <a:pt x="10028" y="8737"/>
                      <a:pt x="10158" y="8627"/>
                      <a:pt x="10183" y="8477"/>
                    </a:cubicBezTo>
                    <a:cubicBezTo>
                      <a:pt x="10208" y="8327"/>
                      <a:pt x="10121" y="8180"/>
                      <a:pt x="9978" y="8130"/>
                    </a:cubicBezTo>
                    <a:cubicBezTo>
                      <a:pt x="2771" y="5663"/>
                      <a:pt x="661" y="248"/>
                      <a:pt x="641" y="195"/>
                    </a:cubicBezTo>
                    <a:cubicBezTo>
                      <a:pt x="592" y="74"/>
                      <a:pt x="475" y="0"/>
                      <a:pt x="3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3" name="Google Shape;3603;p75"/>
              <p:cNvSpPr/>
              <p:nvPr/>
            </p:nvSpPr>
            <p:spPr>
              <a:xfrm>
                <a:off x="5653375" y="3544550"/>
                <a:ext cx="75000" cy="192100"/>
              </a:xfrm>
              <a:custGeom>
                <a:avLst/>
                <a:gdLst/>
                <a:ahLst/>
                <a:cxnLst/>
                <a:rect l="l" t="t" r="r" b="b"/>
                <a:pathLst>
                  <a:path w="3000" h="7684" extrusionOk="0">
                    <a:moveTo>
                      <a:pt x="2648" y="0"/>
                    </a:moveTo>
                    <a:cubicBezTo>
                      <a:pt x="2530" y="0"/>
                      <a:pt x="2417" y="67"/>
                      <a:pt x="2364" y="180"/>
                    </a:cubicBezTo>
                    <a:cubicBezTo>
                      <a:pt x="261" y="5053"/>
                      <a:pt x="26" y="7250"/>
                      <a:pt x="17" y="7341"/>
                    </a:cubicBezTo>
                    <a:cubicBezTo>
                      <a:pt x="1" y="7513"/>
                      <a:pt x="126" y="7665"/>
                      <a:pt x="298" y="7682"/>
                    </a:cubicBezTo>
                    <a:cubicBezTo>
                      <a:pt x="308" y="7684"/>
                      <a:pt x="319" y="7684"/>
                      <a:pt x="329" y="7684"/>
                    </a:cubicBezTo>
                    <a:cubicBezTo>
                      <a:pt x="489" y="7684"/>
                      <a:pt x="621" y="7562"/>
                      <a:pt x="638" y="7403"/>
                    </a:cubicBezTo>
                    <a:cubicBezTo>
                      <a:pt x="642" y="7381"/>
                      <a:pt x="880" y="5190"/>
                      <a:pt x="2938" y="427"/>
                    </a:cubicBezTo>
                    <a:cubicBezTo>
                      <a:pt x="2999" y="271"/>
                      <a:pt x="2926" y="93"/>
                      <a:pt x="2771" y="25"/>
                    </a:cubicBezTo>
                    <a:cubicBezTo>
                      <a:pt x="2731" y="8"/>
                      <a:pt x="2689" y="0"/>
                      <a:pt x="26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4" name="Google Shape;3604;p75"/>
              <p:cNvSpPr/>
              <p:nvPr/>
            </p:nvSpPr>
            <p:spPr>
              <a:xfrm>
                <a:off x="6420400" y="5390075"/>
                <a:ext cx="126925" cy="22350"/>
              </a:xfrm>
              <a:custGeom>
                <a:avLst/>
                <a:gdLst/>
                <a:ahLst/>
                <a:cxnLst/>
                <a:rect l="l" t="t" r="r" b="b"/>
                <a:pathLst>
                  <a:path w="5077" h="894" extrusionOk="0">
                    <a:moveTo>
                      <a:pt x="2306" y="0"/>
                    </a:moveTo>
                    <a:cubicBezTo>
                      <a:pt x="1564" y="0"/>
                      <a:pt x="821" y="74"/>
                      <a:pt x="145" y="174"/>
                    </a:cubicBezTo>
                    <a:cubicBezTo>
                      <a:pt x="2" y="195"/>
                      <a:pt x="1" y="443"/>
                      <a:pt x="145" y="463"/>
                    </a:cubicBezTo>
                    <a:cubicBezTo>
                      <a:pt x="1658" y="666"/>
                      <a:pt x="3137" y="526"/>
                      <a:pt x="4645" y="885"/>
                    </a:cubicBezTo>
                    <a:cubicBezTo>
                      <a:pt x="4670" y="891"/>
                      <a:pt x="4695" y="894"/>
                      <a:pt x="4718" y="894"/>
                    </a:cubicBezTo>
                    <a:cubicBezTo>
                      <a:pt x="4996" y="894"/>
                      <a:pt x="5076" y="483"/>
                      <a:pt x="4784" y="376"/>
                    </a:cubicBezTo>
                    <a:cubicBezTo>
                      <a:pt x="4028" y="100"/>
                      <a:pt x="3167" y="0"/>
                      <a:pt x="23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5" name="Google Shape;3605;p75"/>
              <p:cNvSpPr/>
              <p:nvPr/>
            </p:nvSpPr>
            <p:spPr>
              <a:xfrm>
                <a:off x="6419375" y="5335850"/>
                <a:ext cx="148475" cy="40350"/>
              </a:xfrm>
              <a:custGeom>
                <a:avLst/>
                <a:gdLst/>
                <a:ahLst/>
                <a:cxnLst/>
                <a:rect l="l" t="t" r="r" b="b"/>
                <a:pathLst>
                  <a:path w="5939" h="1614" extrusionOk="0">
                    <a:moveTo>
                      <a:pt x="1729" y="0"/>
                    </a:moveTo>
                    <a:cubicBezTo>
                      <a:pt x="1218" y="0"/>
                      <a:pt x="732" y="61"/>
                      <a:pt x="309" y="195"/>
                    </a:cubicBezTo>
                    <a:cubicBezTo>
                      <a:pt x="1" y="292"/>
                      <a:pt x="84" y="695"/>
                      <a:pt x="381" y="729"/>
                    </a:cubicBezTo>
                    <a:cubicBezTo>
                      <a:pt x="1280" y="832"/>
                      <a:pt x="2153" y="871"/>
                      <a:pt x="3039" y="1083"/>
                    </a:cubicBezTo>
                    <a:cubicBezTo>
                      <a:pt x="3833" y="1271"/>
                      <a:pt x="4634" y="1614"/>
                      <a:pt x="5457" y="1614"/>
                    </a:cubicBezTo>
                    <a:cubicBezTo>
                      <a:pt x="5484" y="1614"/>
                      <a:pt x="5510" y="1613"/>
                      <a:pt x="5537" y="1613"/>
                    </a:cubicBezTo>
                    <a:cubicBezTo>
                      <a:pt x="5831" y="1604"/>
                      <a:pt x="5939" y="1217"/>
                      <a:pt x="5686" y="1061"/>
                    </a:cubicBezTo>
                    <a:cubicBezTo>
                      <a:pt x="4683" y="442"/>
                      <a:pt x="3113" y="0"/>
                      <a:pt x="172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6" name="Google Shape;3606;p75"/>
              <p:cNvSpPr/>
              <p:nvPr/>
            </p:nvSpPr>
            <p:spPr>
              <a:xfrm>
                <a:off x="6449150" y="5231250"/>
                <a:ext cx="100975" cy="122450"/>
              </a:xfrm>
              <a:custGeom>
                <a:avLst/>
                <a:gdLst/>
                <a:ahLst/>
                <a:cxnLst/>
                <a:rect l="l" t="t" r="r" b="b"/>
                <a:pathLst>
                  <a:path w="4039" h="4898" extrusionOk="0">
                    <a:moveTo>
                      <a:pt x="830" y="1884"/>
                    </a:moveTo>
                    <a:lnTo>
                      <a:pt x="830" y="1884"/>
                    </a:lnTo>
                    <a:cubicBezTo>
                      <a:pt x="889" y="2158"/>
                      <a:pt x="927" y="2440"/>
                      <a:pt x="973" y="2721"/>
                    </a:cubicBezTo>
                    <a:lnTo>
                      <a:pt x="973" y="2721"/>
                    </a:lnTo>
                    <a:cubicBezTo>
                      <a:pt x="919" y="2442"/>
                      <a:pt x="868" y="2164"/>
                      <a:pt x="830" y="1884"/>
                    </a:cubicBezTo>
                    <a:close/>
                    <a:moveTo>
                      <a:pt x="3121" y="1408"/>
                    </a:moveTo>
                    <a:lnTo>
                      <a:pt x="3121" y="1408"/>
                    </a:lnTo>
                    <a:cubicBezTo>
                      <a:pt x="3273" y="2202"/>
                      <a:pt x="2655" y="2812"/>
                      <a:pt x="1988" y="3350"/>
                    </a:cubicBezTo>
                    <a:lnTo>
                      <a:pt x="1988" y="3350"/>
                    </a:lnTo>
                    <a:cubicBezTo>
                      <a:pt x="2245" y="2663"/>
                      <a:pt x="2524" y="1824"/>
                      <a:pt x="3121" y="1408"/>
                    </a:cubicBezTo>
                    <a:close/>
                    <a:moveTo>
                      <a:pt x="1093" y="3320"/>
                    </a:moveTo>
                    <a:cubicBezTo>
                      <a:pt x="1121" y="3430"/>
                      <a:pt x="1153" y="3537"/>
                      <a:pt x="1192" y="3642"/>
                    </a:cubicBezTo>
                    <a:cubicBezTo>
                      <a:pt x="1228" y="3740"/>
                      <a:pt x="1287" y="3809"/>
                      <a:pt x="1358" y="3849"/>
                    </a:cubicBezTo>
                    <a:lnTo>
                      <a:pt x="1358" y="3849"/>
                    </a:lnTo>
                    <a:cubicBezTo>
                      <a:pt x="1300" y="3896"/>
                      <a:pt x="1244" y="3942"/>
                      <a:pt x="1190" y="3988"/>
                    </a:cubicBezTo>
                    <a:lnTo>
                      <a:pt x="1190" y="3988"/>
                    </a:lnTo>
                    <a:cubicBezTo>
                      <a:pt x="1202" y="3954"/>
                      <a:pt x="1206" y="3917"/>
                      <a:pt x="1199" y="3879"/>
                    </a:cubicBezTo>
                    <a:cubicBezTo>
                      <a:pt x="1166" y="3692"/>
                      <a:pt x="1130" y="3506"/>
                      <a:pt x="1093" y="3320"/>
                    </a:cubicBezTo>
                    <a:close/>
                    <a:moveTo>
                      <a:pt x="445" y="0"/>
                    </a:moveTo>
                    <a:cubicBezTo>
                      <a:pt x="269" y="0"/>
                      <a:pt x="107" y="138"/>
                      <a:pt x="92" y="345"/>
                    </a:cubicBezTo>
                    <a:cubicBezTo>
                      <a:pt x="1" y="1601"/>
                      <a:pt x="302" y="2900"/>
                      <a:pt x="798" y="4050"/>
                    </a:cubicBezTo>
                    <a:cubicBezTo>
                      <a:pt x="833" y="4131"/>
                      <a:pt x="893" y="4164"/>
                      <a:pt x="957" y="4164"/>
                    </a:cubicBezTo>
                    <a:cubicBezTo>
                      <a:pt x="972" y="4164"/>
                      <a:pt x="986" y="4163"/>
                      <a:pt x="1001" y="4160"/>
                    </a:cubicBezTo>
                    <a:lnTo>
                      <a:pt x="1001" y="4160"/>
                    </a:lnTo>
                    <a:cubicBezTo>
                      <a:pt x="940" y="4218"/>
                      <a:pt x="885" y="4275"/>
                      <a:pt x="835" y="4333"/>
                    </a:cubicBezTo>
                    <a:cubicBezTo>
                      <a:pt x="665" y="4530"/>
                      <a:pt x="783" y="4898"/>
                      <a:pt x="1040" y="4898"/>
                    </a:cubicBezTo>
                    <a:cubicBezTo>
                      <a:pt x="1075" y="4898"/>
                      <a:pt x="1112" y="4891"/>
                      <a:pt x="1152" y="4876"/>
                    </a:cubicBezTo>
                    <a:cubicBezTo>
                      <a:pt x="1942" y="4580"/>
                      <a:pt x="2765" y="3789"/>
                      <a:pt x="3261" y="3123"/>
                    </a:cubicBezTo>
                    <a:cubicBezTo>
                      <a:pt x="3820" y="2373"/>
                      <a:pt x="4039" y="1585"/>
                      <a:pt x="3645" y="709"/>
                    </a:cubicBezTo>
                    <a:cubicBezTo>
                      <a:pt x="3596" y="600"/>
                      <a:pt x="3453" y="524"/>
                      <a:pt x="3327" y="524"/>
                    </a:cubicBezTo>
                    <a:cubicBezTo>
                      <a:pt x="3294" y="524"/>
                      <a:pt x="3262" y="530"/>
                      <a:pt x="3233" y="541"/>
                    </a:cubicBezTo>
                    <a:cubicBezTo>
                      <a:pt x="2386" y="872"/>
                      <a:pt x="1953" y="1595"/>
                      <a:pt x="1617" y="2380"/>
                    </a:cubicBezTo>
                    <a:lnTo>
                      <a:pt x="1617" y="2380"/>
                    </a:lnTo>
                    <a:cubicBezTo>
                      <a:pt x="1474" y="1548"/>
                      <a:pt x="1368" y="720"/>
                      <a:pt x="687" y="98"/>
                    </a:cubicBezTo>
                    <a:cubicBezTo>
                      <a:pt x="613" y="31"/>
                      <a:pt x="527" y="0"/>
                      <a:pt x="44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7" name="Google Shape;3607;p75"/>
              <p:cNvSpPr/>
              <p:nvPr/>
            </p:nvSpPr>
            <p:spPr>
              <a:xfrm>
                <a:off x="5844525" y="5418675"/>
                <a:ext cx="137325" cy="22875"/>
              </a:xfrm>
              <a:custGeom>
                <a:avLst/>
                <a:gdLst/>
                <a:ahLst/>
                <a:cxnLst/>
                <a:rect l="l" t="t" r="r" b="b"/>
                <a:pathLst>
                  <a:path w="5493" h="915" extrusionOk="0">
                    <a:moveTo>
                      <a:pt x="3584" y="1"/>
                    </a:moveTo>
                    <a:cubicBezTo>
                      <a:pt x="2473" y="1"/>
                      <a:pt x="1354" y="210"/>
                      <a:pt x="271" y="413"/>
                    </a:cubicBezTo>
                    <a:cubicBezTo>
                      <a:pt x="0" y="464"/>
                      <a:pt x="49" y="915"/>
                      <a:pt x="308" y="915"/>
                    </a:cubicBezTo>
                    <a:cubicBezTo>
                      <a:pt x="318" y="915"/>
                      <a:pt x="328" y="914"/>
                      <a:pt x="338" y="913"/>
                    </a:cubicBezTo>
                    <a:cubicBezTo>
                      <a:pt x="1243" y="800"/>
                      <a:pt x="2122" y="730"/>
                      <a:pt x="3004" y="730"/>
                    </a:cubicBezTo>
                    <a:cubicBezTo>
                      <a:pt x="3671" y="730"/>
                      <a:pt x="4339" y="770"/>
                      <a:pt x="5023" y="860"/>
                    </a:cubicBezTo>
                    <a:cubicBezTo>
                      <a:pt x="5039" y="862"/>
                      <a:pt x="5053" y="863"/>
                      <a:pt x="5068" y="863"/>
                    </a:cubicBezTo>
                    <a:cubicBezTo>
                      <a:pt x="5430" y="863"/>
                      <a:pt x="5492" y="240"/>
                      <a:pt x="5119" y="157"/>
                    </a:cubicBezTo>
                    <a:cubicBezTo>
                      <a:pt x="4612" y="46"/>
                      <a:pt x="4099" y="1"/>
                      <a:pt x="358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8" name="Google Shape;3608;p75"/>
              <p:cNvSpPr/>
              <p:nvPr/>
            </p:nvSpPr>
            <p:spPr>
              <a:xfrm>
                <a:off x="5867500" y="5376475"/>
                <a:ext cx="130075" cy="32575"/>
              </a:xfrm>
              <a:custGeom>
                <a:avLst/>
                <a:gdLst/>
                <a:ahLst/>
                <a:cxnLst/>
                <a:rect l="l" t="t" r="r" b="b"/>
                <a:pathLst>
                  <a:path w="5203" h="1303" extrusionOk="0">
                    <a:moveTo>
                      <a:pt x="2322" y="1"/>
                    </a:moveTo>
                    <a:cubicBezTo>
                      <a:pt x="1597" y="1"/>
                      <a:pt x="877" y="134"/>
                      <a:pt x="285" y="371"/>
                    </a:cubicBezTo>
                    <a:cubicBezTo>
                      <a:pt x="0" y="486"/>
                      <a:pt x="70" y="896"/>
                      <a:pt x="345" y="896"/>
                    </a:cubicBezTo>
                    <a:cubicBezTo>
                      <a:pt x="370" y="896"/>
                      <a:pt x="398" y="892"/>
                      <a:pt x="427" y="885"/>
                    </a:cubicBezTo>
                    <a:cubicBezTo>
                      <a:pt x="928" y="754"/>
                      <a:pt x="1417" y="695"/>
                      <a:pt x="1918" y="695"/>
                    </a:cubicBezTo>
                    <a:cubicBezTo>
                      <a:pt x="2097" y="695"/>
                      <a:pt x="2277" y="702"/>
                      <a:pt x="2460" y="717"/>
                    </a:cubicBezTo>
                    <a:cubicBezTo>
                      <a:pt x="3260" y="780"/>
                      <a:pt x="3956" y="1180"/>
                      <a:pt x="4731" y="1298"/>
                    </a:cubicBezTo>
                    <a:cubicBezTo>
                      <a:pt x="4752" y="1301"/>
                      <a:pt x="4772" y="1303"/>
                      <a:pt x="4791" y="1303"/>
                    </a:cubicBezTo>
                    <a:cubicBezTo>
                      <a:pt x="5082" y="1303"/>
                      <a:pt x="5202" y="959"/>
                      <a:pt x="4954" y="768"/>
                    </a:cubicBezTo>
                    <a:cubicBezTo>
                      <a:pt x="4256" y="234"/>
                      <a:pt x="3284" y="1"/>
                      <a:pt x="232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9" name="Google Shape;3609;p75"/>
              <p:cNvSpPr/>
              <p:nvPr/>
            </p:nvSpPr>
            <p:spPr>
              <a:xfrm>
                <a:off x="5865425" y="5271750"/>
                <a:ext cx="126025" cy="123725"/>
              </a:xfrm>
              <a:custGeom>
                <a:avLst/>
                <a:gdLst/>
                <a:ahLst/>
                <a:cxnLst/>
                <a:rect l="l" t="t" r="r" b="b"/>
                <a:pathLst>
                  <a:path w="5041" h="4949" extrusionOk="0">
                    <a:moveTo>
                      <a:pt x="3529" y="904"/>
                    </a:moveTo>
                    <a:cubicBezTo>
                      <a:pt x="3592" y="904"/>
                      <a:pt x="3658" y="929"/>
                      <a:pt x="3726" y="984"/>
                    </a:cubicBezTo>
                    <a:cubicBezTo>
                      <a:pt x="4136" y="1315"/>
                      <a:pt x="3264" y="2672"/>
                      <a:pt x="3089" y="2959"/>
                    </a:cubicBezTo>
                    <a:cubicBezTo>
                      <a:pt x="2959" y="3171"/>
                      <a:pt x="2794" y="3360"/>
                      <a:pt x="2624" y="3544"/>
                    </a:cubicBezTo>
                    <a:lnTo>
                      <a:pt x="2624" y="3544"/>
                    </a:lnTo>
                    <a:cubicBezTo>
                      <a:pt x="2632" y="2802"/>
                      <a:pt x="2980" y="904"/>
                      <a:pt x="3529" y="904"/>
                    </a:cubicBezTo>
                    <a:close/>
                    <a:moveTo>
                      <a:pt x="3475" y="0"/>
                    </a:moveTo>
                    <a:cubicBezTo>
                      <a:pt x="2569" y="0"/>
                      <a:pt x="2038" y="1329"/>
                      <a:pt x="1853" y="2511"/>
                    </a:cubicBezTo>
                    <a:lnTo>
                      <a:pt x="1853" y="2511"/>
                    </a:lnTo>
                    <a:cubicBezTo>
                      <a:pt x="1525" y="2028"/>
                      <a:pt x="1164" y="1572"/>
                      <a:pt x="708" y="1190"/>
                    </a:cubicBezTo>
                    <a:cubicBezTo>
                      <a:pt x="627" y="1122"/>
                      <a:pt x="533" y="1092"/>
                      <a:pt x="441" y="1092"/>
                    </a:cubicBezTo>
                    <a:cubicBezTo>
                      <a:pt x="211" y="1092"/>
                      <a:pt x="0" y="1282"/>
                      <a:pt x="73" y="1560"/>
                    </a:cubicBezTo>
                    <a:cubicBezTo>
                      <a:pt x="348" y="2628"/>
                      <a:pt x="951" y="3815"/>
                      <a:pt x="1892" y="4465"/>
                    </a:cubicBezTo>
                    <a:lnTo>
                      <a:pt x="1892" y="4465"/>
                    </a:lnTo>
                    <a:cubicBezTo>
                      <a:pt x="1811" y="4698"/>
                      <a:pt x="1989" y="4924"/>
                      <a:pt x="2236" y="4946"/>
                    </a:cubicBezTo>
                    <a:cubicBezTo>
                      <a:pt x="2255" y="4947"/>
                      <a:pt x="2275" y="4948"/>
                      <a:pt x="2294" y="4948"/>
                    </a:cubicBezTo>
                    <a:cubicBezTo>
                      <a:pt x="3126" y="4948"/>
                      <a:pt x="3886" y="3397"/>
                      <a:pt x="4190" y="2799"/>
                    </a:cubicBezTo>
                    <a:cubicBezTo>
                      <a:pt x="4562" y="2069"/>
                      <a:pt x="5040" y="780"/>
                      <a:pt x="4145" y="219"/>
                    </a:cubicBezTo>
                    <a:cubicBezTo>
                      <a:pt x="3902" y="68"/>
                      <a:pt x="3679" y="0"/>
                      <a:pt x="347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0" name="Google Shape;3610;p75"/>
              <p:cNvSpPr/>
              <p:nvPr/>
            </p:nvSpPr>
            <p:spPr>
              <a:xfrm>
                <a:off x="6604875" y="2344875"/>
                <a:ext cx="291600" cy="204725"/>
              </a:xfrm>
              <a:custGeom>
                <a:avLst/>
                <a:gdLst/>
                <a:ahLst/>
                <a:cxnLst/>
                <a:rect l="l" t="t" r="r" b="b"/>
                <a:pathLst>
                  <a:path w="11664" h="8189" extrusionOk="0">
                    <a:moveTo>
                      <a:pt x="5321" y="3794"/>
                    </a:moveTo>
                    <a:cubicBezTo>
                      <a:pt x="5406" y="3794"/>
                      <a:pt x="5512" y="3935"/>
                      <a:pt x="5633" y="4300"/>
                    </a:cubicBezTo>
                    <a:cubicBezTo>
                      <a:pt x="5810" y="4831"/>
                      <a:pt x="5602" y="5254"/>
                      <a:pt x="5227" y="5572"/>
                    </a:cubicBezTo>
                    <a:lnTo>
                      <a:pt x="5227" y="5572"/>
                    </a:lnTo>
                    <a:cubicBezTo>
                      <a:pt x="5162" y="5339"/>
                      <a:pt x="5121" y="5104"/>
                      <a:pt x="5101" y="4882"/>
                    </a:cubicBezTo>
                    <a:cubicBezTo>
                      <a:pt x="5057" y="4399"/>
                      <a:pt x="5145" y="3794"/>
                      <a:pt x="5321" y="3794"/>
                    </a:cubicBezTo>
                    <a:close/>
                    <a:moveTo>
                      <a:pt x="10417" y="1"/>
                    </a:moveTo>
                    <a:cubicBezTo>
                      <a:pt x="10261" y="1"/>
                      <a:pt x="10118" y="96"/>
                      <a:pt x="10142" y="298"/>
                    </a:cubicBezTo>
                    <a:cubicBezTo>
                      <a:pt x="10346" y="2051"/>
                      <a:pt x="10324" y="3828"/>
                      <a:pt x="9731" y="5507"/>
                    </a:cubicBezTo>
                    <a:cubicBezTo>
                      <a:pt x="9319" y="6678"/>
                      <a:pt x="8507" y="7269"/>
                      <a:pt x="7429" y="7269"/>
                    </a:cubicBezTo>
                    <a:cubicBezTo>
                      <a:pt x="7189" y="7269"/>
                      <a:pt x="6935" y="7240"/>
                      <a:pt x="6670" y="7180"/>
                    </a:cubicBezTo>
                    <a:cubicBezTo>
                      <a:pt x="6097" y="7052"/>
                      <a:pt x="5703" y="6646"/>
                      <a:pt x="5452" y="6154"/>
                    </a:cubicBezTo>
                    <a:lnTo>
                      <a:pt x="5452" y="6154"/>
                    </a:lnTo>
                    <a:cubicBezTo>
                      <a:pt x="6370" y="5374"/>
                      <a:pt x="6656" y="4124"/>
                      <a:pt x="5508" y="3060"/>
                    </a:cubicBezTo>
                    <a:cubicBezTo>
                      <a:pt x="5449" y="3006"/>
                      <a:pt x="5371" y="2978"/>
                      <a:pt x="5295" y="2978"/>
                    </a:cubicBezTo>
                    <a:cubicBezTo>
                      <a:pt x="5197" y="2978"/>
                      <a:pt x="5102" y="3023"/>
                      <a:pt x="5051" y="3119"/>
                    </a:cubicBezTo>
                    <a:cubicBezTo>
                      <a:pt x="4604" y="3945"/>
                      <a:pt x="4545" y="4959"/>
                      <a:pt x="4791" y="5863"/>
                    </a:cubicBezTo>
                    <a:lnTo>
                      <a:pt x="4791" y="5863"/>
                    </a:lnTo>
                    <a:cubicBezTo>
                      <a:pt x="4234" y="6157"/>
                      <a:pt x="3544" y="6303"/>
                      <a:pt x="3095" y="6303"/>
                    </a:cubicBezTo>
                    <a:cubicBezTo>
                      <a:pt x="732" y="6301"/>
                      <a:pt x="605" y="3472"/>
                      <a:pt x="843" y="1768"/>
                    </a:cubicBezTo>
                    <a:cubicBezTo>
                      <a:pt x="868" y="1588"/>
                      <a:pt x="715" y="1469"/>
                      <a:pt x="578" y="1469"/>
                    </a:cubicBezTo>
                    <a:cubicBezTo>
                      <a:pt x="489" y="1469"/>
                      <a:pt x="406" y="1520"/>
                      <a:pt x="386" y="1641"/>
                    </a:cubicBezTo>
                    <a:cubicBezTo>
                      <a:pt x="0" y="3978"/>
                      <a:pt x="520" y="6917"/>
                      <a:pt x="3232" y="6917"/>
                    </a:cubicBezTo>
                    <a:cubicBezTo>
                      <a:pt x="3403" y="6917"/>
                      <a:pt x="3583" y="6905"/>
                      <a:pt x="3773" y="6881"/>
                    </a:cubicBezTo>
                    <a:cubicBezTo>
                      <a:pt x="4222" y="6823"/>
                      <a:pt x="4644" y="6676"/>
                      <a:pt x="5008" y="6466"/>
                    </a:cubicBezTo>
                    <a:lnTo>
                      <a:pt x="5008" y="6466"/>
                    </a:lnTo>
                    <a:cubicBezTo>
                      <a:pt x="5458" y="7451"/>
                      <a:pt x="6304" y="8188"/>
                      <a:pt x="7412" y="8188"/>
                    </a:cubicBezTo>
                    <a:cubicBezTo>
                      <a:pt x="7786" y="8188"/>
                      <a:pt x="8189" y="8105"/>
                      <a:pt x="8617" y="7919"/>
                    </a:cubicBezTo>
                    <a:cubicBezTo>
                      <a:pt x="11150" y="6816"/>
                      <a:pt x="11664" y="2504"/>
                      <a:pt x="10758" y="215"/>
                    </a:cubicBezTo>
                    <a:cubicBezTo>
                      <a:pt x="10702" y="74"/>
                      <a:pt x="10554" y="1"/>
                      <a:pt x="1041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1" name="Google Shape;3611;p75"/>
              <p:cNvSpPr/>
              <p:nvPr/>
            </p:nvSpPr>
            <p:spPr>
              <a:xfrm>
                <a:off x="6134175" y="2153800"/>
                <a:ext cx="322500" cy="201475"/>
              </a:xfrm>
              <a:custGeom>
                <a:avLst/>
                <a:gdLst/>
                <a:ahLst/>
                <a:cxnLst/>
                <a:rect l="l" t="t" r="r" b="b"/>
                <a:pathLst>
                  <a:path w="12900" h="8059" extrusionOk="0">
                    <a:moveTo>
                      <a:pt x="4754" y="1"/>
                    </a:moveTo>
                    <a:cubicBezTo>
                      <a:pt x="4710" y="1"/>
                      <a:pt x="4663" y="11"/>
                      <a:pt x="4615" y="36"/>
                    </a:cubicBezTo>
                    <a:cubicBezTo>
                      <a:pt x="2769" y="973"/>
                      <a:pt x="0" y="4275"/>
                      <a:pt x="2233" y="6111"/>
                    </a:cubicBezTo>
                    <a:cubicBezTo>
                      <a:pt x="2676" y="6475"/>
                      <a:pt x="3183" y="6632"/>
                      <a:pt x="3700" y="6632"/>
                    </a:cubicBezTo>
                    <a:cubicBezTo>
                      <a:pt x="4220" y="6632"/>
                      <a:pt x="4750" y="6473"/>
                      <a:pt x="5236" y="6205"/>
                    </a:cubicBezTo>
                    <a:lnTo>
                      <a:pt x="5236" y="6205"/>
                    </a:lnTo>
                    <a:cubicBezTo>
                      <a:pt x="5331" y="7129"/>
                      <a:pt x="5850" y="7895"/>
                      <a:pt x="7029" y="8037"/>
                    </a:cubicBezTo>
                    <a:cubicBezTo>
                      <a:pt x="7149" y="8051"/>
                      <a:pt x="7267" y="8058"/>
                      <a:pt x="7385" y="8058"/>
                    </a:cubicBezTo>
                    <a:cubicBezTo>
                      <a:pt x="9920" y="8058"/>
                      <a:pt x="12067" y="4841"/>
                      <a:pt x="12798" y="2737"/>
                    </a:cubicBezTo>
                    <a:cubicBezTo>
                      <a:pt x="12899" y="2448"/>
                      <a:pt x="12655" y="2247"/>
                      <a:pt x="12409" y="2247"/>
                    </a:cubicBezTo>
                    <a:cubicBezTo>
                      <a:pt x="12280" y="2247"/>
                      <a:pt x="12150" y="2302"/>
                      <a:pt x="12070" y="2430"/>
                    </a:cubicBezTo>
                    <a:cubicBezTo>
                      <a:pt x="11347" y="3593"/>
                      <a:pt x="10698" y="4745"/>
                      <a:pt x="9787" y="5781"/>
                    </a:cubicBezTo>
                    <a:cubicBezTo>
                      <a:pt x="9163" y="6489"/>
                      <a:pt x="8401" y="7117"/>
                      <a:pt x="7425" y="7219"/>
                    </a:cubicBezTo>
                    <a:cubicBezTo>
                      <a:pt x="7311" y="7231"/>
                      <a:pt x="7204" y="7237"/>
                      <a:pt x="7105" y="7237"/>
                    </a:cubicBezTo>
                    <a:cubicBezTo>
                      <a:pt x="5999" y="7237"/>
                      <a:pt x="5799" y="6520"/>
                      <a:pt x="5954" y="5702"/>
                    </a:cubicBezTo>
                    <a:lnTo>
                      <a:pt x="5954" y="5702"/>
                    </a:lnTo>
                    <a:cubicBezTo>
                      <a:pt x="6746" y="5013"/>
                      <a:pt x="7281" y="4037"/>
                      <a:pt x="7201" y="3101"/>
                    </a:cubicBezTo>
                    <a:cubicBezTo>
                      <a:pt x="7180" y="2857"/>
                      <a:pt x="6994" y="2696"/>
                      <a:pt x="6789" y="2696"/>
                    </a:cubicBezTo>
                    <a:cubicBezTo>
                      <a:pt x="6692" y="2696"/>
                      <a:pt x="6592" y="2731"/>
                      <a:pt x="6503" y="2811"/>
                    </a:cubicBezTo>
                    <a:cubicBezTo>
                      <a:pt x="5934" y="3321"/>
                      <a:pt x="5465" y="4225"/>
                      <a:pt x="5292" y="5141"/>
                    </a:cubicBezTo>
                    <a:lnTo>
                      <a:pt x="5292" y="5141"/>
                    </a:lnTo>
                    <a:cubicBezTo>
                      <a:pt x="4755" y="5540"/>
                      <a:pt x="4103" y="5787"/>
                      <a:pt x="3528" y="5787"/>
                    </a:cubicBezTo>
                    <a:cubicBezTo>
                      <a:pt x="2822" y="5787"/>
                      <a:pt x="2232" y="5415"/>
                      <a:pt x="2116" y="4493"/>
                    </a:cubicBezTo>
                    <a:cubicBezTo>
                      <a:pt x="1931" y="3024"/>
                      <a:pt x="3734" y="1183"/>
                      <a:pt x="4909" y="542"/>
                    </a:cubicBezTo>
                    <a:cubicBezTo>
                      <a:pt x="5195" y="386"/>
                      <a:pt x="5020" y="1"/>
                      <a:pt x="47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2" name="Google Shape;3612;p75"/>
              <p:cNvSpPr/>
              <p:nvPr/>
            </p:nvSpPr>
            <p:spPr>
              <a:xfrm>
                <a:off x="5830025" y="2234300"/>
                <a:ext cx="255350" cy="127325"/>
              </a:xfrm>
              <a:custGeom>
                <a:avLst/>
                <a:gdLst/>
                <a:ahLst/>
                <a:cxnLst/>
                <a:rect l="l" t="t" r="r" b="b"/>
                <a:pathLst>
                  <a:path w="10214" h="5093" extrusionOk="0">
                    <a:moveTo>
                      <a:pt x="2691" y="1"/>
                    </a:moveTo>
                    <a:cubicBezTo>
                      <a:pt x="2611" y="1"/>
                      <a:pt x="2533" y="32"/>
                      <a:pt x="2473" y="107"/>
                    </a:cubicBezTo>
                    <a:cubicBezTo>
                      <a:pt x="1070" y="1827"/>
                      <a:pt x="1" y="4717"/>
                      <a:pt x="3131" y="5069"/>
                    </a:cubicBezTo>
                    <a:cubicBezTo>
                      <a:pt x="3273" y="5084"/>
                      <a:pt x="3417" y="5092"/>
                      <a:pt x="3561" y="5092"/>
                    </a:cubicBezTo>
                    <a:cubicBezTo>
                      <a:pt x="4515" y="5092"/>
                      <a:pt x="5517" y="4755"/>
                      <a:pt x="6257" y="4164"/>
                    </a:cubicBezTo>
                    <a:lnTo>
                      <a:pt x="6257" y="4164"/>
                    </a:lnTo>
                    <a:cubicBezTo>
                      <a:pt x="6301" y="4201"/>
                      <a:pt x="6348" y="4238"/>
                      <a:pt x="6396" y="4273"/>
                    </a:cubicBezTo>
                    <a:cubicBezTo>
                      <a:pt x="6800" y="4567"/>
                      <a:pt x="7197" y="4693"/>
                      <a:pt x="7574" y="4693"/>
                    </a:cubicBezTo>
                    <a:cubicBezTo>
                      <a:pt x="8785" y="4693"/>
                      <a:pt x="9786" y="3391"/>
                      <a:pt x="10131" y="2175"/>
                    </a:cubicBezTo>
                    <a:cubicBezTo>
                      <a:pt x="10214" y="1886"/>
                      <a:pt x="9961" y="1664"/>
                      <a:pt x="9717" y="1664"/>
                    </a:cubicBezTo>
                    <a:cubicBezTo>
                      <a:pt x="9591" y="1664"/>
                      <a:pt x="9467" y="1724"/>
                      <a:pt x="9393" y="1863"/>
                    </a:cubicBezTo>
                    <a:cubicBezTo>
                      <a:pt x="8999" y="2607"/>
                      <a:pt x="8504" y="3764"/>
                      <a:pt x="7566" y="3764"/>
                    </a:cubicBezTo>
                    <a:cubicBezTo>
                      <a:pt x="7458" y="3764"/>
                      <a:pt x="7344" y="3749"/>
                      <a:pt x="7224" y="3716"/>
                    </a:cubicBezTo>
                    <a:cubicBezTo>
                      <a:pt x="7085" y="3678"/>
                      <a:pt x="6965" y="3617"/>
                      <a:pt x="6863" y="3541"/>
                    </a:cubicBezTo>
                    <a:lnTo>
                      <a:pt x="6863" y="3541"/>
                    </a:lnTo>
                    <a:cubicBezTo>
                      <a:pt x="7283" y="2975"/>
                      <a:pt x="7493" y="2275"/>
                      <a:pt x="7356" y="1480"/>
                    </a:cubicBezTo>
                    <a:cubicBezTo>
                      <a:pt x="7319" y="1264"/>
                      <a:pt x="7130" y="1172"/>
                      <a:pt x="6940" y="1172"/>
                    </a:cubicBezTo>
                    <a:cubicBezTo>
                      <a:pt x="6860" y="1172"/>
                      <a:pt x="6779" y="1188"/>
                      <a:pt x="6709" y="1219"/>
                    </a:cubicBezTo>
                    <a:cubicBezTo>
                      <a:pt x="5727" y="1645"/>
                      <a:pt x="5375" y="2640"/>
                      <a:pt x="5741" y="3478"/>
                    </a:cubicBezTo>
                    <a:lnTo>
                      <a:pt x="5741" y="3478"/>
                    </a:lnTo>
                    <a:cubicBezTo>
                      <a:pt x="5111" y="3968"/>
                      <a:pt x="4212" y="4220"/>
                      <a:pt x="3471" y="4249"/>
                    </a:cubicBezTo>
                    <a:cubicBezTo>
                      <a:pt x="3418" y="4252"/>
                      <a:pt x="3366" y="4253"/>
                      <a:pt x="3316" y="4253"/>
                    </a:cubicBezTo>
                    <a:cubicBezTo>
                      <a:pt x="860" y="4253"/>
                      <a:pt x="2063" y="1757"/>
                      <a:pt x="3011" y="522"/>
                    </a:cubicBezTo>
                    <a:cubicBezTo>
                      <a:pt x="3189" y="289"/>
                      <a:pt x="2933" y="1"/>
                      <a:pt x="26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3" name="Google Shape;3613;p75"/>
              <p:cNvSpPr/>
              <p:nvPr/>
            </p:nvSpPr>
            <p:spPr>
              <a:xfrm>
                <a:off x="5314175" y="3093800"/>
                <a:ext cx="325" cy="2700"/>
              </a:xfrm>
              <a:custGeom>
                <a:avLst/>
                <a:gdLst/>
                <a:ahLst/>
                <a:cxnLst/>
                <a:rect l="l" t="t" r="r" b="b"/>
                <a:pathLst>
                  <a:path w="13" h="108" extrusionOk="0">
                    <a:moveTo>
                      <a:pt x="12" y="0"/>
                    </a:moveTo>
                    <a:cubicBezTo>
                      <a:pt x="5" y="62"/>
                      <a:pt x="0" y="108"/>
                      <a:pt x="0" y="108"/>
                    </a:cubicBezTo>
                    <a:cubicBezTo>
                      <a:pt x="0" y="108"/>
                      <a:pt x="5" y="64"/>
                      <a:pt x="12" y="0"/>
                    </a:cubicBezTo>
                    <a:close/>
                  </a:path>
                </a:pathLst>
              </a:custGeom>
              <a:solidFill>
                <a:srgbClr val="8E53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14" name="Google Shape;3614;p75"/>
            <p:cNvGrpSpPr/>
            <p:nvPr/>
          </p:nvGrpSpPr>
          <p:grpSpPr>
            <a:xfrm rot="1312583">
              <a:off x="5836547" y="2439178"/>
              <a:ext cx="500472" cy="452027"/>
              <a:chOff x="-1404450" y="992200"/>
              <a:chExt cx="691430" cy="624500"/>
            </a:xfrm>
          </p:grpSpPr>
          <p:sp>
            <p:nvSpPr>
              <p:cNvPr id="3615" name="Google Shape;3615;p75"/>
              <p:cNvSpPr/>
              <p:nvPr/>
            </p:nvSpPr>
            <p:spPr>
              <a:xfrm>
                <a:off x="-917059" y="992200"/>
                <a:ext cx="204039" cy="70807"/>
              </a:xfrm>
              <a:custGeom>
                <a:avLst/>
                <a:gdLst/>
                <a:ahLst/>
                <a:cxnLst/>
                <a:rect l="l" t="t" r="r" b="b"/>
                <a:pathLst>
                  <a:path w="4795" h="1664" extrusionOk="0">
                    <a:moveTo>
                      <a:pt x="2003" y="0"/>
                    </a:moveTo>
                    <a:cubicBezTo>
                      <a:pt x="1479" y="0"/>
                      <a:pt x="1011" y="100"/>
                      <a:pt x="673" y="247"/>
                    </a:cubicBezTo>
                    <a:cubicBezTo>
                      <a:pt x="226" y="439"/>
                      <a:pt x="1" y="691"/>
                      <a:pt x="50" y="882"/>
                    </a:cubicBezTo>
                    <a:cubicBezTo>
                      <a:pt x="165" y="1276"/>
                      <a:pt x="1182" y="1319"/>
                      <a:pt x="2337" y="1477"/>
                    </a:cubicBezTo>
                    <a:cubicBezTo>
                      <a:pt x="3025" y="1557"/>
                      <a:pt x="3655" y="1664"/>
                      <a:pt x="4097" y="1664"/>
                    </a:cubicBezTo>
                    <a:cubicBezTo>
                      <a:pt x="4401" y="1664"/>
                      <a:pt x="4616" y="1614"/>
                      <a:pt x="4701" y="1470"/>
                    </a:cubicBezTo>
                    <a:cubicBezTo>
                      <a:pt x="4795" y="1297"/>
                      <a:pt x="4641" y="997"/>
                      <a:pt x="4253" y="699"/>
                    </a:cubicBezTo>
                    <a:cubicBezTo>
                      <a:pt x="3870" y="402"/>
                      <a:pt x="3248" y="125"/>
                      <a:pt x="2519" y="32"/>
                    </a:cubicBezTo>
                    <a:cubicBezTo>
                      <a:pt x="2343" y="10"/>
                      <a:pt x="2170" y="0"/>
                      <a:pt x="20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6" name="Google Shape;3616;p75"/>
              <p:cNvSpPr/>
              <p:nvPr/>
            </p:nvSpPr>
            <p:spPr>
              <a:xfrm>
                <a:off x="-1404450" y="994455"/>
                <a:ext cx="205018" cy="66850"/>
              </a:xfrm>
              <a:custGeom>
                <a:avLst/>
                <a:gdLst/>
                <a:ahLst/>
                <a:cxnLst/>
                <a:rect l="l" t="t" r="r" b="b"/>
                <a:pathLst>
                  <a:path w="4818" h="1571" extrusionOk="0">
                    <a:moveTo>
                      <a:pt x="2659" y="1"/>
                    </a:moveTo>
                    <a:cubicBezTo>
                      <a:pt x="2552" y="1"/>
                      <a:pt x="2444" y="5"/>
                      <a:pt x="2334" y="14"/>
                    </a:cubicBezTo>
                    <a:cubicBezTo>
                      <a:pt x="1601" y="72"/>
                      <a:pt x="966" y="318"/>
                      <a:pt x="569" y="597"/>
                    </a:cubicBezTo>
                    <a:cubicBezTo>
                      <a:pt x="169" y="876"/>
                      <a:pt x="1" y="1168"/>
                      <a:pt x="87" y="1345"/>
                    </a:cubicBezTo>
                    <a:cubicBezTo>
                      <a:pt x="179" y="1518"/>
                      <a:pt x="454" y="1571"/>
                      <a:pt x="842" y="1571"/>
                    </a:cubicBezTo>
                    <a:cubicBezTo>
                      <a:pt x="1270" y="1571"/>
                      <a:pt x="1837" y="1506"/>
                      <a:pt x="2448" y="1465"/>
                    </a:cubicBezTo>
                    <a:cubicBezTo>
                      <a:pt x="3609" y="1363"/>
                      <a:pt x="4628" y="1368"/>
                      <a:pt x="4762" y="980"/>
                    </a:cubicBezTo>
                    <a:cubicBezTo>
                      <a:pt x="4817" y="792"/>
                      <a:pt x="4607" y="530"/>
                      <a:pt x="4169" y="315"/>
                    </a:cubicBezTo>
                    <a:cubicBezTo>
                      <a:pt x="3797" y="134"/>
                      <a:pt x="3261" y="1"/>
                      <a:pt x="26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7" name="Google Shape;3617;p75"/>
              <p:cNvSpPr/>
              <p:nvPr/>
            </p:nvSpPr>
            <p:spPr>
              <a:xfrm>
                <a:off x="-1177137" y="1027646"/>
                <a:ext cx="124083" cy="345654"/>
              </a:xfrm>
              <a:custGeom>
                <a:avLst/>
                <a:gdLst/>
                <a:ahLst/>
                <a:cxnLst/>
                <a:rect l="l" t="t" r="r" b="b"/>
                <a:pathLst>
                  <a:path w="2916" h="8123" extrusionOk="0">
                    <a:moveTo>
                      <a:pt x="1870" y="0"/>
                    </a:moveTo>
                    <a:cubicBezTo>
                      <a:pt x="1738" y="0"/>
                      <a:pt x="1613" y="85"/>
                      <a:pt x="1629" y="254"/>
                    </a:cubicBezTo>
                    <a:cubicBezTo>
                      <a:pt x="1785" y="1979"/>
                      <a:pt x="2018" y="3694"/>
                      <a:pt x="2330" y="5395"/>
                    </a:cubicBezTo>
                    <a:lnTo>
                      <a:pt x="2330" y="5395"/>
                    </a:lnTo>
                    <a:cubicBezTo>
                      <a:pt x="1833" y="5126"/>
                      <a:pt x="1293" y="4852"/>
                      <a:pt x="763" y="4852"/>
                    </a:cubicBezTo>
                    <a:cubicBezTo>
                      <a:pt x="579" y="4852"/>
                      <a:pt x="396" y="4885"/>
                      <a:pt x="216" y="4963"/>
                    </a:cubicBezTo>
                    <a:cubicBezTo>
                      <a:pt x="139" y="4996"/>
                      <a:pt x="109" y="5088"/>
                      <a:pt x="102" y="5163"/>
                    </a:cubicBezTo>
                    <a:cubicBezTo>
                      <a:pt x="0" y="6242"/>
                      <a:pt x="1406" y="7322"/>
                      <a:pt x="2028" y="8084"/>
                    </a:cubicBezTo>
                    <a:cubicBezTo>
                      <a:pt x="2050" y="8111"/>
                      <a:pt x="2079" y="8123"/>
                      <a:pt x="2108" y="8123"/>
                    </a:cubicBezTo>
                    <a:cubicBezTo>
                      <a:pt x="2195" y="8123"/>
                      <a:pt x="2286" y="8019"/>
                      <a:pt x="2225" y="7932"/>
                    </a:cubicBezTo>
                    <a:lnTo>
                      <a:pt x="2225" y="7930"/>
                    </a:lnTo>
                    <a:cubicBezTo>
                      <a:pt x="1858" y="7410"/>
                      <a:pt x="989" y="6540"/>
                      <a:pt x="841" y="5954"/>
                    </a:cubicBezTo>
                    <a:cubicBezTo>
                      <a:pt x="740" y="5556"/>
                      <a:pt x="858" y="5418"/>
                      <a:pt x="1076" y="5418"/>
                    </a:cubicBezTo>
                    <a:cubicBezTo>
                      <a:pt x="1464" y="5418"/>
                      <a:pt x="2173" y="5858"/>
                      <a:pt x="2535" y="6044"/>
                    </a:cubicBezTo>
                    <a:cubicBezTo>
                      <a:pt x="2575" y="6065"/>
                      <a:pt x="2615" y="6074"/>
                      <a:pt x="2653" y="6074"/>
                    </a:cubicBezTo>
                    <a:cubicBezTo>
                      <a:pt x="2799" y="6074"/>
                      <a:pt x="2915" y="5937"/>
                      <a:pt x="2886" y="5774"/>
                    </a:cubicBezTo>
                    <a:cubicBezTo>
                      <a:pt x="2546" y="3947"/>
                      <a:pt x="2303" y="2106"/>
                      <a:pt x="2156" y="254"/>
                    </a:cubicBezTo>
                    <a:cubicBezTo>
                      <a:pt x="2143" y="85"/>
                      <a:pt x="2003" y="0"/>
                      <a:pt x="18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8" name="Google Shape;3618;p75"/>
              <p:cNvSpPr/>
              <p:nvPr/>
            </p:nvSpPr>
            <p:spPr>
              <a:xfrm>
                <a:off x="-1164031" y="1361343"/>
                <a:ext cx="221018" cy="107147"/>
              </a:xfrm>
              <a:custGeom>
                <a:avLst/>
                <a:gdLst/>
                <a:ahLst/>
                <a:cxnLst/>
                <a:rect l="l" t="t" r="r" b="b"/>
                <a:pathLst>
                  <a:path w="5194" h="2518" extrusionOk="0">
                    <a:moveTo>
                      <a:pt x="5045" y="0"/>
                    </a:moveTo>
                    <a:cubicBezTo>
                      <a:pt x="5008" y="0"/>
                      <a:pt x="4973" y="18"/>
                      <a:pt x="4953" y="60"/>
                    </a:cubicBezTo>
                    <a:cubicBezTo>
                      <a:pt x="4533" y="953"/>
                      <a:pt x="4024" y="1775"/>
                      <a:pt x="3035" y="2118"/>
                    </a:cubicBezTo>
                    <a:cubicBezTo>
                      <a:pt x="2765" y="2211"/>
                      <a:pt x="2485" y="2257"/>
                      <a:pt x="2210" y="2257"/>
                    </a:cubicBezTo>
                    <a:cubicBezTo>
                      <a:pt x="1375" y="2257"/>
                      <a:pt x="573" y="1839"/>
                      <a:pt x="135" y="1074"/>
                    </a:cubicBezTo>
                    <a:cubicBezTo>
                      <a:pt x="122" y="1052"/>
                      <a:pt x="103" y="1042"/>
                      <a:pt x="84" y="1042"/>
                    </a:cubicBezTo>
                    <a:cubicBezTo>
                      <a:pt x="42" y="1042"/>
                      <a:pt x="0" y="1088"/>
                      <a:pt x="25" y="1138"/>
                    </a:cubicBezTo>
                    <a:cubicBezTo>
                      <a:pt x="491" y="2109"/>
                      <a:pt x="1293" y="2518"/>
                      <a:pt x="2130" y="2518"/>
                    </a:cubicBezTo>
                    <a:cubicBezTo>
                      <a:pt x="3425" y="2518"/>
                      <a:pt x="4806" y="1541"/>
                      <a:pt x="5172" y="152"/>
                    </a:cubicBezTo>
                    <a:cubicBezTo>
                      <a:pt x="5194" y="68"/>
                      <a:pt x="5117" y="0"/>
                      <a:pt x="5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9" name="Google Shape;3619;p75"/>
              <p:cNvSpPr/>
              <p:nvPr/>
            </p:nvSpPr>
            <p:spPr>
              <a:xfrm>
                <a:off x="-1059906" y="1570616"/>
                <a:ext cx="114211" cy="46084"/>
              </a:xfrm>
              <a:custGeom>
                <a:avLst/>
                <a:gdLst/>
                <a:ahLst/>
                <a:cxnLst/>
                <a:rect l="l" t="t" r="r" b="b"/>
                <a:pathLst>
                  <a:path w="2684" h="1083" extrusionOk="0">
                    <a:moveTo>
                      <a:pt x="97" y="0"/>
                    </a:moveTo>
                    <a:cubicBezTo>
                      <a:pt x="49" y="0"/>
                      <a:pt x="1" y="39"/>
                      <a:pt x="20" y="97"/>
                    </a:cubicBezTo>
                    <a:cubicBezTo>
                      <a:pt x="205" y="640"/>
                      <a:pt x="693" y="1023"/>
                      <a:pt x="1264" y="1077"/>
                    </a:cubicBezTo>
                    <a:cubicBezTo>
                      <a:pt x="1305" y="1081"/>
                      <a:pt x="1348" y="1083"/>
                      <a:pt x="1392" y="1083"/>
                    </a:cubicBezTo>
                    <a:cubicBezTo>
                      <a:pt x="1891" y="1083"/>
                      <a:pt x="2529" y="834"/>
                      <a:pt x="2666" y="334"/>
                    </a:cubicBezTo>
                    <a:cubicBezTo>
                      <a:pt x="2683" y="270"/>
                      <a:pt x="2629" y="208"/>
                      <a:pt x="2569" y="208"/>
                    </a:cubicBezTo>
                    <a:cubicBezTo>
                      <a:pt x="2553" y="208"/>
                      <a:pt x="2536" y="213"/>
                      <a:pt x="2521" y="222"/>
                    </a:cubicBezTo>
                    <a:cubicBezTo>
                      <a:pt x="2141" y="464"/>
                      <a:pt x="1898" y="782"/>
                      <a:pt x="1403" y="793"/>
                    </a:cubicBezTo>
                    <a:cubicBezTo>
                      <a:pt x="1394" y="794"/>
                      <a:pt x="1386" y="794"/>
                      <a:pt x="1378" y="794"/>
                    </a:cubicBezTo>
                    <a:cubicBezTo>
                      <a:pt x="850" y="794"/>
                      <a:pt x="442" y="460"/>
                      <a:pt x="166" y="36"/>
                    </a:cubicBezTo>
                    <a:cubicBezTo>
                      <a:pt x="150" y="11"/>
                      <a:pt x="123" y="0"/>
                      <a:pt x="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0" name="Google Shape;3620;p75"/>
              <p:cNvSpPr/>
              <p:nvPr/>
            </p:nvSpPr>
            <p:spPr>
              <a:xfrm>
                <a:off x="-1318963" y="1133857"/>
                <a:ext cx="57786" cy="56297"/>
              </a:xfrm>
              <a:custGeom>
                <a:avLst/>
                <a:gdLst/>
                <a:ahLst/>
                <a:cxnLst/>
                <a:rect l="l" t="t" r="r" b="b"/>
                <a:pathLst>
                  <a:path w="1358" h="1323" extrusionOk="0">
                    <a:moveTo>
                      <a:pt x="622" y="0"/>
                    </a:moveTo>
                    <a:cubicBezTo>
                      <a:pt x="288" y="21"/>
                      <a:pt x="0" y="331"/>
                      <a:pt x="2" y="665"/>
                    </a:cubicBezTo>
                    <a:cubicBezTo>
                      <a:pt x="5" y="999"/>
                      <a:pt x="299" y="1305"/>
                      <a:pt x="631" y="1322"/>
                    </a:cubicBezTo>
                    <a:cubicBezTo>
                      <a:pt x="641" y="1322"/>
                      <a:pt x="650" y="1322"/>
                      <a:pt x="660" y="1322"/>
                    </a:cubicBezTo>
                    <a:cubicBezTo>
                      <a:pt x="983" y="1322"/>
                      <a:pt x="1288" y="1053"/>
                      <a:pt x="1323" y="731"/>
                    </a:cubicBezTo>
                    <a:cubicBezTo>
                      <a:pt x="1357" y="399"/>
                      <a:pt x="1101" y="62"/>
                      <a:pt x="771" y="8"/>
                    </a:cubicBezTo>
                    <a:lnTo>
                      <a:pt x="62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1" name="Google Shape;3621;p75"/>
              <p:cNvSpPr/>
              <p:nvPr/>
            </p:nvSpPr>
            <p:spPr>
              <a:xfrm>
                <a:off x="-869614" y="1133857"/>
                <a:ext cx="57871" cy="56297"/>
              </a:xfrm>
              <a:custGeom>
                <a:avLst/>
                <a:gdLst/>
                <a:ahLst/>
                <a:cxnLst/>
                <a:rect l="l" t="t" r="r" b="b"/>
                <a:pathLst>
                  <a:path w="1360" h="1323" extrusionOk="0">
                    <a:moveTo>
                      <a:pt x="736" y="0"/>
                    </a:moveTo>
                    <a:lnTo>
                      <a:pt x="587" y="8"/>
                    </a:lnTo>
                    <a:cubicBezTo>
                      <a:pt x="257" y="62"/>
                      <a:pt x="1" y="399"/>
                      <a:pt x="35" y="731"/>
                    </a:cubicBezTo>
                    <a:cubicBezTo>
                      <a:pt x="70" y="1053"/>
                      <a:pt x="375" y="1322"/>
                      <a:pt x="699" y="1322"/>
                    </a:cubicBezTo>
                    <a:cubicBezTo>
                      <a:pt x="708" y="1322"/>
                      <a:pt x="718" y="1322"/>
                      <a:pt x="727" y="1322"/>
                    </a:cubicBezTo>
                    <a:cubicBezTo>
                      <a:pt x="1061" y="1305"/>
                      <a:pt x="1353" y="999"/>
                      <a:pt x="1356" y="665"/>
                    </a:cubicBezTo>
                    <a:cubicBezTo>
                      <a:pt x="1359" y="331"/>
                      <a:pt x="1070" y="21"/>
                      <a:pt x="7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622" name="Google Shape;3622;p75"/>
          <p:cNvGrpSpPr/>
          <p:nvPr/>
        </p:nvGrpSpPr>
        <p:grpSpPr>
          <a:xfrm>
            <a:off x="6966347" y="2113524"/>
            <a:ext cx="1303175" cy="2349679"/>
            <a:chOff x="6966347" y="2113524"/>
            <a:chExt cx="1303175" cy="2349679"/>
          </a:xfrm>
        </p:grpSpPr>
        <p:grpSp>
          <p:nvGrpSpPr>
            <p:cNvPr id="3623" name="Google Shape;3623;p75"/>
            <p:cNvGrpSpPr/>
            <p:nvPr/>
          </p:nvGrpSpPr>
          <p:grpSpPr>
            <a:xfrm>
              <a:off x="6966347" y="2113524"/>
              <a:ext cx="1303175" cy="2349679"/>
              <a:chOff x="6995075" y="2735225"/>
              <a:chExt cx="1793525" cy="3233800"/>
            </a:xfrm>
          </p:grpSpPr>
          <p:sp>
            <p:nvSpPr>
              <p:cNvPr id="3624" name="Google Shape;3624;p75"/>
              <p:cNvSpPr/>
              <p:nvPr/>
            </p:nvSpPr>
            <p:spPr>
              <a:xfrm>
                <a:off x="6995075" y="2794425"/>
                <a:ext cx="1793525" cy="1771775"/>
              </a:xfrm>
              <a:custGeom>
                <a:avLst/>
                <a:gdLst/>
                <a:ahLst/>
                <a:cxnLst/>
                <a:rect l="l" t="t" r="r" b="b"/>
                <a:pathLst>
                  <a:path w="71741" h="70871" extrusionOk="0">
                    <a:moveTo>
                      <a:pt x="25742" y="0"/>
                    </a:moveTo>
                    <a:cubicBezTo>
                      <a:pt x="20721" y="0"/>
                      <a:pt x="14098" y="4876"/>
                      <a:pt x="13831" y="12255"/>
                    </a:cubicBezTo>
                    <a:cubicBezTo>
                      <a:pt x="13544" y="20147"/>
                      <a:pt x="14159" y="29847"/>
                      <a:pt x="11972" y="34220"/>
                    </a:cubicBezTo>
                    <a:cubicBezTo>
                      <a:pt x="9786" y="38593"/>
                      <a:pt x="1" y="49527"/>
                      <a:pt x="2135" y="55150"/>
                    </a:cubicBezTo>
                    <a:cubicBezTo>
                      <a:pt x="3650" y="59145"/>
                      <a:pt x="8297" y="59723"/>
                      <a:pt x="10858" y="59723"/>
                    </a:cubicBezTo>
                    <a:cubicBezTo>
                      <a:pt x="11900" y="59723"/>
                      <a:pt x="12597" y="59628"/>
                      <a:pt x="12597" y="59628"/>
                    </a:cubicBezTo>
                    <a:cubicBezTo>
                      <a:pt x="12597" y="59628"/>
                      <a:pt x="15083" y="67295"/>
                      <a:pt x="24141" y="70315"/>
                    </a:cubicBezTo>
                    <a:cubicBezTo>
                      <a:pt x="25302" y="70702"/>
                      <a:pt x="26453" y="70871"/>
                      <a:pt x="27579" y="70871"/>
                    </a:cubicBezTo>
                    <a:cubicBezTo>
                      <a:pt x="35238" y="70871"/>
                      <a:pt x="41699" y="63063"/>
                      <a:pt x="41699" y="63063"/>
                    </a:cubicBezTo>
                    <a:cubicBezTo>
                      <a:pt x="41699" y="63063"/>
                      <a:pt x="47988" y="70859"/>
                      <a:pt x="54405" y="70859"/>
                    </a:cubicBezTo>
                    <a:cubicBezTo>
                      <a:pt x="55258" y="70859"/>
                      <a:pt x="56113" y="70721"/>
                      <a:pt x="56956" y="70409"/>
                    </a:cubicBezTo>
                    <a:cubicBezTo>
                      <a:pt x="64138" y="67750"/>
                      <a:pt x="61225" y="60316"/>
                      <a:pt x="61225" y="60314"/>
                    </a:cubicBezTo>
                    <a:lnTo>
                      <a:pt x="61225" y="60314"/>
                    </a:lnTo>
                    <a:cubicBezTo>
                      <a:pt x="61225" y="60315"/>
                      <a:pt x="62076" y="62152"/>
                      <a:pt x="64322" y="62152"/>
                    </a:cubicBezTo>
                    <a:cubicBezTo>
                      <a:pt x="65119" y="62152"/>
                      <a:pt x="66091" y="61921"/>
                      <a:pt x="67264" y="61294"/>
                    </a:cubicBezTo>
                    <a:cubicBezTo>
                      <a:pt x="71740" y="58898"/>
                      <a:pt x="70596" y="54195"/>
                      <a:pt x="66639" y="47696"/>
                    </a:cubicBezTo>
                    <a:cubicBezTo>
                      <a:pt x="62680" y="41196"/>
                      <a:pt x="63307" y="34364"/>
                      <a:pt x="64036" y="27420"/>
                    </a:cubicBezTo>
                    <a:cubicBezTo>
                      <a:pt x="64257" y="25314"/>
                      <a:pt x="64589" y="22907"/>
                      <a:pt x="64739" y="20396"/>
                    </a:cubicBezTo>
                    <a:cubicBezTo>
                      <a:pt x="49519" y="19834"/>
                      <a:pt x="35317" y="14769"/>
                      <a:pt x="29057" y="288"/>
                    </a:cubicBezTo>
                    <a:cubicBezTo>
                      <a:pt x="28647" y="461"/>
                      <a:pt x="28425" y="569"/>
                      <a:pt x="28425" y="569"/>
                    </a:cubicBezTo>
                    <a:cubicBezTo>
                      <a:pt x="27629" y="184"/>
                      <a:pt x="26716" y="0"/>
                      <a:pt x="25742" y="0"/>
                    </a:cubicBezTo>
                    <a:close/>
                  </a:path>
                </a:pathLst>
              </a:cu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5" name="Google Shape;3625;p75"/>
              <p:cNvSpPr/>
              <p:nvPr/>
            </p:nvSpPr>
            <p:spPr>
              <a:xfrm>
                <a:off x="7721475" y="2769375"/>
                <a:ext cx="896500" cy="534950"/>
              </a:xfrm>
              <a:custGeom>
                <a:avLst/>
                <a:gdLst/>
                <a:ahLst/>
                <a:cxnLst/>
                <a:rect l="l" t="t" r="r" b="b"/>
                <a:pathLst>
                  <a:path w="35860" h="21398" extrusionOk="0">
                    <a:moveTo>
                      <a:pt x="3702" y="0"/>
                    </a:moveTo>
                    <a:cubicBezTo>
                      <a:pt x="1999" y="487"/>
                      <a:pt x="714" y="988"/>
                      <a:pt x="1" y="1290"/>
                    </a:cubicBezTo>
                    <a:cubicBezTo>
                      <a:pt x="6261" y="15771"/>
                      <a:pt x="20463" y="20836"/>
                      <a:pt x="35683" y="21398"/>
                    </a:cubicBezTo>
                    <a:cubicBezTo>
                      <a:pt x="35860" y="18420"/>
                      <a:pt x="35782" y="15298"/>
                      <a:pt x="34945" y="12354"/>
                    </a:cubicBezTo>
                    <a:cubicBezTo>
                      <a:pt x="22663" y="12336"/>
                      <a:pt x="11155" y="9608"/>
                      <a:pt x="3702" y="0"/>
                    </a:cubicBezTo>
                    <a:close/>
                  </a:path>
                </a:pathLst>
              </a:cu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6" name="Google Shape;3626;p75"/>
              <p:cNvSpPr/>
              <p:nvPr/>
            </p:nvSpPr>
            <p:spPr>
              <a:xfrm>
                <a:off x="7814050" y="2735225"/>
                <a:ext cx="781050" cy="343000"/>
              </a:xfrm>
              <a:custGeom>
                <a:avLst/>
                <a:gdLst/>
                <a:ahLst/>
                <a:cxnLst/>
                <a:rect l="l" t="t" r="r" b="b"/>
                <a:pathLst>
                  <a:path w="31242" h="13720" extrusionOk="0">
                    <a:moveTo>
                      <a:pt x="9428" y="0"/>
                    </a:moveTo>
                    <a:cubicBezTo>
                      <a:pt x="5743" y="0"/>
                      <a:pt x="2444" y="668"/>
                      <a:pt x="1" y="1368"/>
                    </a:cubicBezTo>
                    <a:cubicBezTo>
                      <a:pt x="7452" y="10974"/>
                      <a:pt x="18960" y="13701"/>
                      <a:pt x="31242" y="13720"/>
                    </a:cubicBezTo>
                    <a:cubicBezTo>
                      <a:pt x="30458" y="10960"/>
                      <a:pt x="29011" y="8357"/>
                      <a:pt x="26488" y="6183"/>
                    </a:cubicBezTo>
                    <a:cubicBezTo>
                      <a:pt x="20947" y="1410"/>
                      <a:pt x="14781" y="0"/>
                      <a:pt x="9428" y="0"/>
                    </a:cubicBezTo>
                    <a:close/>
                  </a:path>
                </a:pathLst>
              </a:cu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7" name="Google Shape;3627;p75"/>
              <p:cNvSpPr/>
              <p:nvPr/>
            </p:nvSpPr>
            <p:spPr>
              <a:xfrm>
                <a:off x="7020850" y="3332700"/>
                <a:ext cx="543975" cy="1176450"/>
              </a:xfrm>
              <a:custGeom>
                <a:avLst/>
                <a:gdLst/>
                <a:ahLst/>
                <a:cxnLst/>
                <a:rect l="l" t="t" r="r" b="b"/>
                <a:pathLst>
                  <a:path w="21759" h="47058" extrusionOk="0">
                    <a:moveTo>
                      <a:pt x="4561" y="5480"/>
                    </a:moveTo>
                    <a:cubicBezTo>
                      <a:pt x="4570" y="5535"/>
                      <a:pt x="4576" y="5576"/>
                      <a:pt x="4576" y="5576"/>
                    </a:cubicBezTo>
                    <a:cubicBezTo>
                      <a:pt x="4576" y="5576"/>
                      <a:pt x="4570" y="5536"/>
                      <a:pt x="4561" y="5480"/>
                    </a:cubicBezTo>
                    <a:close/>
                    <a:moveTo>
                      <a:pt x="5065" y="0"/>
                    </a:moveTo>
                    <a:cubicBezTo>
                      <a:pt x="5036" y="0"/>
                      <a:pt x="5006" y="3"/>
                      <a:pt x="4977" y="9"/>
                    </a:cubicBezTo>
                    <a:cubicBezTo>
                      <a:pt x="3789" y="232"/>
                      <a:pt x="4454" y="4792"/>
                      <a:pt x="4561" y="5480"/>
                    </a:cubicBezTo>
                    <a:cubicBezTo>
                      <a:pt x="4459" y="4838"/>
                      <a:pt x="3778" y="812"/>
                      <a:pt x="2756" y="812"/>
                    </a:cubicBezTo>
                    <a:cubicBezTo>
                      <a:pt x="2747" y="812"/>
                      <a:pt x="2738" y="812"/>
                      <a:pt x="2729" y="813"/>
                    </a:cubicBezTo>
                    <a:cubicBezTo>
                      <a:pt x="1607" y="892"/>
                      <a:pt x="1" y="8598"/>
                      <a:pt x="2729" y="18871"/>
                    </a:cubicBezTo>
                    <a:cubicBezTo>
                      <a:pt x="3496" y="21763"/>
                      <a:pt x="4590" y="24797"/>
                      <a:pt x="5862" y="27750"/>
                    </a:cubicBezTo>
                    <a:cubicBezTo>
                      <a:pt x="8982" y="34987"/>
                      <a:pt x="12138" y="47057"/>
                      <a:pt x="15982" y="47057"/>
                    </a:cubicBezTo>
                    <a:cubicBezTo>
                      <a:pt x="16136" y="47057"/>
                      <a:pt x="16292" y="47038"/>
                      <a:pt x="16449" y="46998"/>
                    </a:cubicBezTo>
                    <a:cubicBezTo>
                      <a:pt x="19947" y="46101"/>
                      <a:pt x="21759" y="31475"/>
                      <a:pt x="21759" y="31475"/>
                    </a:cubicBezTo>
                    <a:cubicBezTo>
                      <a:pt x="21759" y="31475"/>
                      <a:pt x="12077" y="19365"/>
                      <a:pt x="10815" y="14945"/>
                    </a:cubicBezTo>
                    <a:cubicBezTo>
                      <a:pt x="9552" y="10526"/>
                      <a:pt x="9552" y="9721"/>
                      <a:pt x="9552" y="9721"/>
                    </a:cubicBezTo>
                    <a:cubicBezTo>
                      <a:pt x="9552" y="9721"/>
                      <a:pt x="12313" y="5095"/>
                      <a:pt x="10933" y="4078"/>
                    </a:cubicBezTo>
                    <a:cubicBezTo>
                      <a:pt x="10700" y="3906"/>
                      <a:pt x="10498" y="3835"/>
                      <a:pt x="10322" y="3835"/>
                    </a:cubicBezTo>
                    <a:cubicBezTo>
                      <a:pt x="9453" y="3835"/>
                      <a:pt x="9231" y="5576"/>
                      <a:pt x="9231" y="5576"/>
                    </a:cubicBezTo>
                    <a:cubicBezTo>
                      <a:pt x="9231" y="5576"/>
                      <a:pt x="8996" y="9"/>
                      <a:pt x="7733" y="9"/>
                    </a:cubicBezTo>
                    <a:cubicBezTo>
                      <a:pt x="7724" y="9"/>
                      <a:pt x="7715" y="10"/>
                      <a:pt x="7706" y="10"/>
                    </a:cubicBezTo>
                    <a:cubicBezTo>
                      <a:pt x="6421" y="91"/>
                      <a:pt x="7145" y="4907"/>
                      <a:pt x="7145" y="4907"/>
                    </a:cubicBezTo>
                    <a:cubicBezTo>
                      <a:pt x="7145" y="4907"/>
                      <a:pt x="6301" y="0"/>
                      <a:pt x="5065"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8" name="Google Shape;3628;p75"/>
              <p:cNvSpPr/>
              <p:nvPr/>
            </p:nvSpPr>
            <p:spPr>
              <a:xfrm>
                <a:off x="8066800" y="3301550"/>
                <a:ext cx="708225" cy="1341400"/>
              </a:xfrm>
              <a:custGeom>
                <a:avLst/>
                <a:gdLst/>
                <a:ahLst/>
                <a:cxnLst/>
                <a:rect l="l" t="t" r="r" b="b"/>
                <a:pathLst>
                  <a:path w="28329" h="53656" extrusionOk="0">
                    <a:moveTo>
                      <a:pt x="23864" y="6650"/>
                    </a:moveTo>
                    <a:cubicBezTo>
                      <a:pt x="23845" y="6710"/>
                      <a:pt x="23830" y="6753"/>
                      <a:pt x="23830" y="6753"/>
                    </a:cubicBezTo>
                    <a:lnTo>
                      <a:pt x="23864" y="6650"/>
                    </a:lnTo>
                    <a:close/>
                    <a:moveTo>
                      <a:pt x="21296" y="1"/>
                    </a:moveTo>
                    <a:cubicBezTo>
                      <a:pt x="19931" y="1"/>
                      <a:pt x="18682" y="5887"/>
                      <a:pt x="18682" y="5887"/>
                    </a:cubicBezTo>
                    <a:cubicBezTo>
                      <a:pt x="18682" y="5887"/>
                      <a:pt x="18767" y="3747"/>
                      <a:pt x="17668" y="3747"/>
                    </a:cubicBezTo>
                    <a:cubicBezTo>
                      <a:pt x="17500" y="3747"/>
                      <a:pt x="17305" y="3797"/>
                      <a:pt x="17078" y="3912"/>
                    </a:cubicBezTo>
                    <a:cubicBezTo>
                      <a:pt x="15362" y="4779"/>
                      <a:pt x="17554" y="10412"/>
                      <a:pt x="17554" y="10412"/>
                    </a:cubicBezTo>
                    <a:cubicBezTo>
                      <a:pt x="17554" y="10412"/>
                      <a:pt x="17404" y="11301"/>
                      <a:pt x="15185" y="15955"/>
                    </a:cubicBezTo>
                    <a:cubicBezTo>
                      <a:pt x="12965" y="20610"/>
                      <a:pt x="1" y="32199"/>
                      <a:pt x="1" y="32199"/>
                    </a:cubicBezTo>
                    <a:cubicBezTo>
                      <a:pt x="1" y="32199"/>
                      <a:pt x="1162" y="51046"/>
                      <a:pt x="6121" y="53543"/>
                    </a:cubicBezTo>
                    <a:cubicBezTo>
                      <a:pt x="6273" y="53620"/>
                      <a:pt x="6409" y="53656"/>
                      <a:pt x="6530" y="53656"/>
                    </a:cubicBezTo>
                    <a:cubicBezTo>
                      <a:pt x="8464" y="53656"/>
                      <a:pt x="6746" y="44563"/>
                      <a:pt x="6746" y="44563"/>
                    </a:cubicBezTo>
                    <a:cubicBezTo>
                      <a:pt x="10199" y="41213"/>
                      <a:pt x="14868" y="36315"/>
                      <a:pt x="18278" y="31037"/>
                    </a:cubicBezTo>
                    <a:cubicBezTo>
                      <a:pt x="20235" y="28009"/>
                      <a:pt x="22010" y="24861"/>
                      <a:pt x="23398" y="21804"/>
                    </a:cubicBezTo>
                    <a:cubicBezTo>
                      <a:pt x="28329" y="10945"/>
                      <a:pt x="27988" y="2125"/>
                      <a:pt x="26760" y="1828"/>
                    </a:cubicBezTo>
                    <a:cubicBezTo>
                      <a:pt x="26725" y="1820"/>
                      <a:pt x="26691" y="1816"/>
                      <a:pt x="26656" y="1816"/>
                    </a:cubicBezTo>
                    <a:cubicBezTo>
                      <a:pt x="25536" y="1816"/>
                      <a:pt x="24092" y="5973"/>
                      <a:pt x="23864" y="6650"/>
                    </a:cubicBezTo>
                    <a:cubicBezTo>
                      <a:pt x="24111" y="5909"/>
                      <a:pt x="25695" y="988"/>
                      <a:pt x="24423" y="519"/>
                    </a:cubicBezTo>
                    <a:cubicBezTo>
                      <a:pt x="24363" y="497"/>
                      <a:pt x="24301" y="487"/>
                      <a:pt x="24239" y="487"/>
                    </a:cubicBezTo>
                    <a:cubicBezTo>
                      <a:pt x="22882" y="487"/>
                      <a:pt x="21114" y="5534"/>
                      <a:pt x="21114" y="5534"/>
                    </a:cubicBezTo>
                    <a:cubicBezTo>
                      <a:pt x="21114" y="5534"/>
                      <a:pt x="22810" y="341"/>
                      <a:pt x="21404" y="13"/>
                    </a:cubicBezTo>
                    <a:cubicBezTo>
                      <a:pt x="21368" y="5"/>
                      <a:pt x="21332" y="1"/>
                      <a:pt x="21296"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9" name="Google Shape;3629;p75"/>
              <p:cNvSpPr/>
              <p:nvPr/>
            </p:nvSpPr>
            <p:spPr>
              <a:xfrm>
                <a:off x="7240000" y="5120550"/>
                <a:ext cx="1285700" cy="727800"/>
              </a:xfrm>
              <a:custGeom>
                <a:avLst/>
                <a:gdLst/>
                <a:ahLst/>
                <a:cxnLst/>
                <a:rect l="l" t="t" r="r" b="b"/>
                <a:pathLst>
                  <a:path w="51428" h="29112" extrusionOk="0">
                    <a:moveTo>
                      <a:pt x="1078" y="0"/>
                    </a:moveTo>
                    <a:cubicBezTo>
                      <a:pt x="454" y="2916"/>
                      <a:pt x="1" y="6184"/>
                      <a:pt x="92" y="9326"/>
                    </a:cubicBezTo>
                    <a:cubicBezTo>
                      <a:pt x="354" y="18229"/>
                      <a:pt x="7694" y="28849"/>
                      <a:pt x="7694" y="28849"/>
                    </a:cubicBezTo>
                    <a:cubicBezTo>
                      <a:pt x="7694" y="28849"/>
                      <a:pt x="8670" y="29111"/>
                      <a:pt x="9992" y="29111"/>
                    </a:cubicBezTo>
                    <a:cubicBezTo>
                      <a:pt x="11685" y="29111"/>
                      <a:pt x="13947" y="28681"/>
                      <a:pt x="15462" y="26719"/>
                    </a:cubicBezTo>
                    <a:cubicBezTo>
                      <a:pt x="15462" y="26719"/>
                      <a:pt x="13773" y="16914"/>
                      <a:pt x="13941" y="14323"/>
                    </a:cubicBezTo>
                    <a:cubicBezTo>
                      <a:pt x="14109" y="11733"/>
                      <a:pt x="17689" y="5264"/>
                      <a:pt x="17689" y="5264"/>
                    </a:cubicBezTo>
                    <a:cubicBezTo>
                      <a:pt x="17689" y="5264"/>
                      <a:pt x="18261" y="5264"/>
                      <a:pt x="21803" y="5420"/>
                    </a:cubicBezTo>
                    <a:cubicBezTo>
                      <a:pt x="21803" y="5420"/>
                      <a:pt x="24879" y="18490"/>
                      <a:pt x="35183" y="21490"/>
                    </a:cubicBezTo>
                    <a:cubicBezTo>
                      <a:pt x="39638" y="22787"/>
                      <a:pt x="43044" y="23155"/>
                      <a:pt x="45475" y="23155"/>
                    </a:cubicBezTo>
                    <a:cubicBezTo>
                      <a:pt x="48666" y="23155"/>
                      <a:pt x="50178" y="22521"/>
                      <a:pt x="50178" y="22521"/>
                    </a:cubicBezTo>
                    <a:lnTo>
                      <a:pt x="51428" y="14792"/>
                    </a:lnTo>
                    <a:cubicBezTo>
                      <a:pt x="51428" y="14792"/>
                      <a:pt x="39400" y="10888"/>
                      <a:pt x="39244" y="5264"/>
                    </a:cubicBezTo>
                    <a:cubicBezTo>
                      <a:pt x="39224" y="4525"/>
                      <a:pt x="39200" y="3793"/>
                      <a:pt x="39175" y="3075"/>
                    </a:cubicBezTo>
                    <a:cubicBezTo>
                      <a:pt x="34743" y="3923"/>
                      <a:pt x="30210" y="4344"/>
                      <a:pt x="25679" y="4344"/>
                    </a:cubicBezTo>
                    <a:cubicBezTo>
                      <a:pt x="17243" y="4344"/>
                      <a:pt x="8817" y="2884"/>
                      <a:pt x="1078"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0" name="Google Shape;3630;p75"/>
              <p:cNvSpPr/>
              <p:nvPr/>
            </p:nvSpPr>
            <p:spPr>
              <a:xfrm>
                <a:off x="7266925" y="4882800"/>
                <a:ext cx="952475" cy="346375"/>
              </a:xfrm>
              <a:custGeom>
                <a:avLst/>
                <a:gdLst/>
                <a:ahLst/>
                <a:cxnLst/>
                <a:rect l="l" t="t" r="r" b="b"/>
                <a:pathLst>
                  <a:path w="38099" h="13855" extrusionOk="0">
                    <a:moveTo>
                      <a:pt x="2868" y="0"/>
                    </a:moveTo>
                    <a:cubicBezTo>
                      <a:pt x="2868" y="0"/>
                      <a:pt x="1147" y="4162"/>
                      <a:pt x="0" y="9510"/>
                    </a:cubicBezTo>
                    <a:cubicBezTo>
                      <a:pt x="7739" y="12394"/>
                      <a:pt x="16166" y="13854"/>
                      <a:pt x="24602" y="13854"/>
                    </a:cubicBezTo>
                    <a:cubicBezTo>
                      <a:pt x="29133" y="13854"/>
                      <a:pt x="33666" y="13433"/>
                      <a:pt x="38098" y="12585"/>
                    </a:cubicBezTo>
                    <a:cubicBezTo>
                      <a:pt x="37934" y="7848"/>
                      <a:pt x="37698" y="3841"/>
                      <a:pt x="37698" y="3841"/>
                    </a:cubicBezTo>
                    <a:lnTo>
                      <a:pt x="2868" y="0"/>
                    </a:ln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1" name="Google Shape;3631;p75"/>
              <p:cNvSpPr/>
              <p:nvPr/>
            </p:nvSpPr>
            <p:spPr>
              <a:xfrm>
                <a:off x="8543550" y="5493900"/>
                <a:ext cx="93950" cy="398150"/>
              </a:xfrm>
              <a:custGeom>
                <a:avLst/>
                <a:gdLst/>
                <a:ahLst/>
                <a:cxnLst/>
                <a:rect l="l" t="t" r="r" b="b"/>
                <a:pathLst>
                  <a:path w="3758" h="15926" extrusionOk="0">
                    <a:moveTo>
                      <a:pt x="2133" y="0"/>
                    </a:moveTo>
                    <a:cubicBezTo>
                      <a:pt x="1253" y="0"/>
                      <a:pt x="0" y="15906"/>
                      <a:pt x="0" y="15906"/>
                    </a:cubicBezTo>
                    <a:cubicBezTo>
                      <a:pt x="0" y="15906"/>
                      <a:pt x="81" y="15926"/>
                      <a:pt x="213" y="15926"/>
                    </a:cubicBezTo>
                    <a:cubicBezTo>
                      <a:pt x="616" y="15926"/>
                      <a:pt x="1498" y="15741"/>
                      <a:pt x="2056" y="14248"/>
                    </a:cubicBezTo>
                    <a:cubicBezTo>
                      <a:pt x="2796" y="12265"/>
                      <a:pt x="3757" y="8478"/>
                      <a:pt x="3752" y="5203"/>
                    </a:cubicBezTo>
                    <a:cubicBezTo>
                      <a:pt x="3747" y="1930"/>
                      <a:pt x="3603" y="424"/>
                      <a:pt x="3603" y="424"/>
                    </a:cubicBezTo>
                    <a:cubicBezTo>
                      <a:pt x="3603" y="424"/>
                      <a:pt x="3030" y="201"/>
                      <a:pt x="2149" y="2"/>
                    </a:cubicBezTo>
                    <a:cubicBezTo>
                      <a:pt x="2143" y="1"/>
                      <a:pt x="2138" y="0"/>
                      <a:pt x="213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2" name="Google Shape;3632;p75"/>
              <p:cNvSpPr/>
              <p:nvPr/>
            </p:nvSpPr>
            <p:spPr>
              <a:xfrm>
                <a:off x="8493950" y="5751750"/>
                <a:ext cx="113025" cy="140600"/>
              </a:xfrm>
              <a:custGeom>
                <a:avLst/>
                <a:gdLst/>
                <a:ahLst/>
                <a:cxnLst/>
                <a:rect l="l" t="t" r="r" b="b"/>
                <a:pathLst>
                  <a:path w="4521" h="5624" extrusionOk="0">
                    <a:moveTo>
                      <a:pt x="4521" y="1"/>
                    </a:moveTo>
                    <a:lnTo>
                      <a:pt x="4521" y="1"/>
                    </a:lnTo>
                    <a:cubicBezTo>
                      <a:pt x="2955" y="220"/>
                      <a:pt x="1427" y="763"/>
                      <a:pt x="1" y="1664"/>
                    </a:cubicBezTo>
                    <a:cubicBezTo>
                      <a:pt x="371" y="3370"/>
                      <a:pt x="995" y="5226"/>
                      <a:pt x="1984" y="5592"/>
                    </a:cubicBezTo>
                    <a:cubicBezTo>
                      <a:pt x="2042" y="5613"/>
                      <a:pt x="2100" y="5623"/>
                      <a:pt x="2157" y="5623"/>
                    </a:cubicBezTo>
                    <a:cubicBezTo>
                      <a:pt x="3051" y="5623"/>
                      <a:pt x="3938" y="3134"/>
                      <a:pt x="45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3" name="Google Shape;3633;p75"/>
              <p:cNvSpPr/>
              <p:nvPr/>
            </p:nvSpPr>
            <p:spPr>
              <a:xfrm>
                <a:off x="8486700" y="5483475"/>
                <a:ext cx="142000" cy="310700"/>
              </a:xfrm>
              <a:custGeom>
                <a:avLst/>
                <a:gdLst/>
                <a:ahLst/>
                <a:cxnLst/>
                <a:rect l="l" t="t" r="r" b="b"/>
                <a:pathLst>
                  <a:path w="5680" h="12428" extrusionOk="0">
                    <a:moveTo>
                      <a:pt x="1374" y="0"/>
                    </a:moveTo>
                    <a:cubicBezTo>
                      <a:pt x="1074" y="0"/>
                      <a:pt x="779" y="17"/>
                      <a:pt x="496" y="56"/>
                    </a:cubicBezTo>
                    <a:cubicBezTo>
                      <a:pt x="496" y="56"/>
                      <a:pt x="2039" y="2728"/>
                      <a:pt x="1" y="7703"/>
                    </a:cubicBezTo>
                    <a:cubicBezTo>
                      <a:pt x="1" y="7703"/>
                      <a:pt x="10" y="10841"/>
                      <a:pt x="376" y="12427"/>
                    </a:cubicBezTo>
                    <a:cubicBezTo>
                      <a:pt x="1733" y="11536"/>
                      <a:pt x="3267" y="10948"/>
                      <a:pt x="4871" y="10702"/>
                    </a:cubicBezTo>
                    <a:cubicBezTo>
                      <a:pt x="5455" y="7316"/>
                      <a:pt x="5680" y="3188"/>
                      <a:pt x="5204" y="626"/>
                    </a:cubicBezTo>
                    <a:cubicBezTo>
                      <a:pt x="5204" y="626"/>
                      <a:pt x="3211" y="0"/>
                      <a:pt x="13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4" name="Google Shape;3634;p75"/>
              <p:cNvSpPr/>
              <p:nvPr/>
            </p:nvSpPr>
            <p:spPr>
              <a:xfrm>
                <a:off x="8409925" y="5723600"/>
                <a:ext cx="93725" cy="67675"/>
              </a:xfrm>
              <a:custGeom>
                <a:avLst/>
                <a:gdLst/>
                <a:ahLst/>
                <a:cxnLst/>
                <a:rect l="l" t="t" r="r" b="b"/>
                <a:pathLst>
                  <a:path w="3749" h="2707" extrusionOk="0">
                    <a:moveTo>
                      <a:pt x="1287" y="426"/>
                    </a:moveTo>
                    <a:cubicBezTo>
                      <a:pt x="1588" y="426"/>
                      <a:pt x="1893" y="467"/>
                      <a:pt x="2068" y="481"/>
                    </a:cubicBezTo>
                    <a:cubicBezTo>
                      <a:pt x="2298" y="499"/>
                      <a:pt x="2529" y="527"/>
                      <a:pt x="2758" y="561"/>
                    </a:cubicBezTo>
                    <a:lnTo>
                      <a:pt x="2758" y="561"/>
                    </a:lnTo>
                    <a:cubicBezTo>
                      <a:pt x="2517" y="665"/>
                      <a:pt x="2273" y="766"/>
                      <a:pt x="2023" y="856"/>
                    </a:cubicBezTo>
                    <a:cubicBezTo>
                      <a:pt x="1926" y="891"/>
                      <a:pt x="1250" y="1063"/>
                      <a:pt x="798" y="1063"/>
                    </a:cubicBezTo>
                    <a:cubicBezTo>
                      <a:pt x="469" y="1063"/>
                      <a:pt x="258" y="972"/>
                      <a:pt x="476" y="671"/>
                    </a:cubicBezTo>
                    <a:cubicBezTo>
                      <a:pt x="618" y="477"/>
                      <a:pt x="950" y="426"/>
                      <a:pt x="1287" y="426"/>
                    </a:cubicBezTo>
                    <a:close/>
                    <a:moveTo>
                      <a:pt x="3227" y="768"/>
                    </a:moveTo>
                    <a:cubicBezTo>
                      <a:pt x="2987" y="1345"/>
                      <a:pt x="2672" y="1953"/>
                      <a:pt x="2112" y="2230"/>
                    </a:cubicBezTo>
                    <a:cubicBezTo>
                      <a:pt x="2043" y="2264"/>
                      <a:pt x="1974" y="2280"/>
                      <a:pt x="1909" y="2280"/>
                    </a:cubicBezTo>
                    <a:cubicBezTo>
                      <a:pt x="1701" y="2280"/>
                      <a:pt x="1547" y="2114"/>
                      <a:pt x="1650" y="1868"/>
                    </a:cubicBezTo>
                    <a:cubicBezTo>
                      <a:pt x="1740" y="1653"/>
                      <a:pt x="2012" y="1474"/>
                      <a:pt x="2195" y="1337"/>
                    </a:cubicBezTo>
                    <a:cubicBezTo>
                      <a:pt x="2488" y="1114"/>
                      <a:pt x="2823" y="948"/>
                      <a:pt x="3162" y="796"/>
                    </a:cubicBezTo>
                    <a:lnTo>
                      <a:pt x="3162" y="796"/>
                    </a:lnTo>
                    <a:cubicBezTo>
                      <a:pt x="3184" y="787"/>
                      <a:pt x="3206" y="777"/>
                      <a:pt x="3227" y="768"/>
                    </a:cubicBezTo>
                    <a:close/>
                    <a:moveTo>
                      <a:pt x="1527" y="1"/>
                    </a:moveTo>
                    <a:cubicBezTo>
                      <a:pt x="776" y="1"/>
                      <a:pt x="104" y="170"/>
                      <a:pt x="48" y="786"/>
                    </a:cubicBezTo>
                    <a:cubicBezTo>
                      <a:pt x="1" y="1308"/>
                      <a:pt x="318" y="1487"/>
                      <a:pt x="780" y="1487"/>
                    </a:cubicBezTo>
                    <a:cubicBezTo>
                      <a:pt x="1030" y="1487"/>
                      <a:pt x="1322" y="1435"/>
                      <a:pt x="1621" y="1356"/>
                    </a:cubicBezTo>
                    <a:lnTo>
                      <a:pt x="1621" y="1356"/>
                    </a:lnTo>
                    <a:cubicBezTo>
                      <a:pt x="1551" y="1427"/>
                      <a:pt x="1485" y="1502"/>
                      <a:pt x="1423" y="1581"/>
                    </a:cubicBezTo>
                    <a:cubicBezTo>
                      <a:pt x="1222" y="1836"/>
                      <a:pt x="1107" y="2378"/>
                      <a:pt x="1454" y="2574"/>
                    </a:cubicBezTo>
                    <a:cubicBezTo>
                      <a:pt x="1618" y="2666"/>
                      <a:pt x="1775" y="2707"/>
                      <a:pt x="1923" y="2707"/>
                    </a:cubicBezTo>
                    <a:cubicBezTo>
                      <a:pt x="2751" y="2707"/>
                      <a:pt x="3322" y="1428"/>
                      <a:pt x="3522" y="679"/>
                    </a:cubicBezTo>
                    <a:lnTo>
                      <a:pt x="3522" y="679"/>
                    </a:lnTo>
                    <a:cubicBezTo>
                      <a:pt x="3728" y="638"/>
                      <a:pt x="3749" y="279"/>
                      <a:pt x="3497" y="236"/>
                    </a:cubicBezTo>
                    <a:cubicBezTo>
                      <a:pt x="3127" y="174"/>
                      <a:pt x="2286" y="1"/>
                      <a:pt x="152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5" name="Google Shape;3635;p75"/>
              <p:cNvSpPr/>
              <p:nvPr/>
            </p:nvSpPr>
            <p:spPr>
              <a:xfrm>
                <a:off x="7242325" y="5865500"/>
                <a:ext cx="398050" cy="103525"/>
              </a:xfrm>
              <a:custGeom>
                <a:avLst/>
                <a:gdLst/>
                <a:ahLst/>
                <a:cxnLst/>
                <a:rect l="l" t="t" r="r" b="b"/>
                <a:pathLst>
                  <a:path w="15922" h="4141" extrusionOk="0">
                    <a:moveTo>
                      <a:pt x="15225" y="0"/>
                    </a:moveTo>
                    <a:cubicBezTo>
                      <a:pt x="12264" y="0"/>
                      <a:pt x="0" y="2587"/>
                      <a:pt x="0" y="2587"/>
                    </a:cubicBezTo>
                    <a:cubicBezTo>
                      <a:pt x="0" y="2587"/>
                      <a:pt x="58" y="3940"/>
                      <a:pt x="2169" y="4090"/>
                    </a:cubicBezTo>
                    <a:cubicBezTo>
                      <a:pt x="2622" y="4122"/>
                      <a:pt x="3156" y="4141"/>
                      <a:pt x="3748" y="4141"/>
                    </a:cubicBezTo>
                    <a:cubicBezTo>
                      <a:pt x="5919" y="4141"/>
                      <a:pt x="8859" y="3893"/>
                      <a:pt x="11325" y="3164"/>
                    </a:cubicBezTo>
                    <a:cubicBezTo>
                      <a:pt x="14464" y="2234"/>
                      <a:pt x="15869" y="1671"/>
                      <a:pt x="15869" y="1671"/>
                    </a:cubicBezTo>
                    <a:cubicBezTo>
                      <a:pt x="15869" y="1671"/>
                      <a:pt x="15922" y="1056"/>
                      <a:pt x="15863" y="155"/>
                    </a:cubicBezTo>
                    <a:cubicBezTo>
                      <a:pt x="15856" y="48"/>
                      <a:pt x="15625" y="0"/>
                      <a:pt x="1522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6" name="Google Shape;3636;p75"/>
              <p:cNvSpPr/>
              <p:nvPr/>
            </p:nvSpPr>
            <p:spPr>
              <a:xfrm>
                <a:off x="7241150" y="5854875"/>
                <a:ext cx="153175" cy="100650"/>
              </a:xfrm>
              <a:custGeom>
                <a:avLst/>
                <a:gdLst/>
                <a:ahLst/>
                <a:cxnLst/>
                <a:rect l="l" t="t" r="r" b="b"/>
                <a:pathLst>
                  <a:path w="6127" h="4026" extrusionOk="0">
                    <a:moveTo>
                      <a:pt x="3256" y="1"/>
                    </a:moveTo>
                    <a:cubicBezTo>
                      <a:pt x="1724" y="837"/>
                      <a:pt x="118" y="1961"/>
                      <a:pt x="47" y="3012"/>
                    </a:cubicBezTo>
                    <a:cubicBezTo>
                      <a:pt x="1" y="3720"/>
                      <a:pt x="1348" y="4025"/>
                      <a:pt x="3321" y="4025"/>
                    </a:cubicBezTo>
                    <a:cubicBezTo>
                      <a:pt x="4162" y="4025"/>
                      <a:pt x="5117" y="3970"/>
                      <a:pt x="6126" y="3867"/>
                    </a:cubicBezTo>
                    <a:cubicBezTo>
                      <a:pt x="5456" y="2387"/>
                      <a:pt x="4478" y="1070"/>
                      <a:pt x="32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7" name="Google Shape;3637;p75"/>
              <p:cNvSpPr/>
              <p:nvPr/>
            </p:nvSpPr>
            <p:spPr>
              <a:xfrm>
                <a:off x="7322500" y="5774525"/>
                <a:ext cx="318900" cy="177025"/>
              </a:xfrm>
              <a:custGeom>
                <a:avLst/>
                <a:gdLst/>
                <a:ahLst/>
                <a:cxnLst/>
                <a:rect l="l" t="t" r="r" b="b"/>
                <a:pathLst>
                  <a:path w="12756" h="7081" extrusionOk="0">
                    <a:moveTo>
                      <a:pt x="11947" y="0"/>
                    </a:moveTo>
                    <a:cubicBezTo>
                      <a:pt x="11947" y="0"/>
                      <a:pt x="10291" y="1692"/>
                      <a:pt x="6290" y="1692"/>
                    </a:cubicBezTo>
                    <a:cubicBezTo>
                      <a:pt x="5724" y="1692"/>
                      <a:pt x="5110" y="1658"/>
                      <a:pt x="4447" y="1581"/>
                    </a:cubicBezTo>
                    <a:cubicBezTo>
                      <a:pt x="4447" y="1581"/>
                      <a:pt x="1427" y="2435"/>
                      <a:pt x="0" y="3215"/>
                    </a:cubicBezTo>
                    <a:cubicBezTo>
                      <a:pt x="1222" y="4282"/>
                      <a:pt x="2202" y="5601"/>
                      <a:pt x="2871" y="7081"/>
                    </a:cubicBezTo>
                    <a:cubicBezTo>
                      <a:pt x="6290" y="6729"/>
                      <a:pt x="10326" y="5834"/>
                      <a:pt x="12665" y="4687"/>
                    </a:cubicBezTo>
                    <a:cubicBezTo>
                      <a:pt x="12665" y="4687"/>
                      <a:pt x="12665" y="4687"/>
                      <a:pt x="12665" y="4687"/>
                    </a:cubicBezTo>
                    <a:cubicBezTo>
                      <a:pt x="12666" y="4687"/>
                      <a:pt x="12756" y="1863"/>
                      <a:pt x="119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8" name="Google Shape;3638;p75"/>
              <p:cNvSpPr/>
              <p:nvPr/>
            </p:nvSpPr>
            <p:spPr>
              <a:xfrm>
                <a:off x="7307600" y="5760850"/>
                <a:ext cx="77625" cy="85500"/>
              </a:xfrm>
              <a:custGeom>
                <a:avLst/>
                <a:gdLst/>
                <a:ahLst/>
                <a:cxnLst/>
                <a:rect l="l" t="t" r="r" b="b"/>
                <a:pathLst>
                  <a:path w="3105" h="3420" extrusionOk="0">
                    <a:moveTo>
                      <a:pt x="1647" y="359"/>
                    </a:moveTo>
                    <a:cubicBezTo>
                      <a:pt x="1692" y="359"/>
                      <a:pt x="1747" y="370"/>
                      <a:pt x="1814" y="394"/>
                    </a:cubicBezTo>
                    <a:cubicBezTo>
                      <a:pt x="2242" y="546"/>
                      <a:pt x="2370" y="1501"/>
                      <a:pt x="2446" y="1866"/>
                    </a:cubicBezTo>
                    <a:cubicBezTo>
                      <a:pt x="2494" y="2094"/>
                      <a:pt x="2533" y="2323"/>
                      <a:pt x="2565" y="2554"/>
                    </a:cubicBezTo>
                    <a:lnTo>
                      <a:pt x="2565" y="2554"/>
                    </a:lnTo>
                    <a:cubicBezTo>
                      <a:pt x="2396" y="2351"/>
                      <a:pt x="2230" y="2145"/>
                      <a:pt x="2073" y="1931"/>
                    </a:cubicBezTo>
                    <a:cubicBezTo>
                      <a:pt x="1975" y="1798"/>
                      <a:pt x="1134" y="359"/>
                      <a:pt x="1647" y="359"/>
                    </a:cubicBezTo>
                    <a:close/>
                    <a:moveTo>
                      <a:pt x="945" y="1856"/>
                    </a:moveTo>
                    <a:cubicBezTo>
                      <a:pt x="962" y="1856"/>
                      <a:pt x="979" y="1857"/>
                      <a:pt x="998" y="1859"/>
                    </a:cubicBezTo>
                    <a:cubicBezTo>
                      <a:pt x="1229" y="1884"/>
                      <a:pt x="1477" y="2094"/>
                      <a:pt x="1660" y="2231"/>
                    </a:cubicBezTo>
                    <a:cubicBezTo>
                      <a:pt x="1976" y="2463"/>
                      <a:pt x="2244" y="2760"/>
                      <a:pt x="2499" y="3061"/>
                    </a:cubicBezTo>
                    <a:lnTo>
                      <a:pt x="2499" y="3061"/>
                    </a:lnTo>
                    <a:cubicBezTo>
                      <a:pt x="1876" y="2993"/>
                      <a:pt x="1204" y="2862"/>
                      <a:pt x="780" y="2403"/>
                    </a:cubicBezTo>
                    <a:cubicBezTo>
                      <a:pt x="571" y="2179"/>
                      <a:pt x="641" y="1856"/>
                      <a:pt x="945" y="1856"/>
                    </a:cubicBezTo>
                    <a:close/>
                    <a:moveTo>
                      <a:pt x="1736" y="1"/>
                    </a:moveTo>
                    <a:cubicBezTo>
                      <a:pt x="1687" y="1"/>
                      <a:pt x="1636" y="6"/>
                      <a:pt x="1583" y="16"/>
                    </a:cubicBezTo>
                    <a:cubicBezTo>
                      <a:pt x="793" y="173"/>
                      <a:pt x="1021" y="928"/>
                      <a:pt x="1479" y="1683"/>
                    </a:cubicBezTo>
                    <a:lnTo>
                      <a:pt x="1479" y="1683"/>
                    </a:lnTo>
                    <a:cubicBezTo>
                      <a:pt x="1392" y="1637"/>
                      <a:pt x="1303" y="1595"/>
                      <a:pt x="1211" y="1559"/>
                    </a:cubicBezTo>
                    <a:cubicBezTo>
                      <a:pt x="1116" y="1521"/>
                      <a:pt x="996" y="1499"/>
                      <a:pt x="874" y="1499"/>
                    </a:cubicBezTo>
                    <a:cubicBezTo>
                      <a:pt x="607" y="1499"/>
                      <a:pt x="329" y="1603"/>
                      <a:pt x="267" y="1869"/>
                    </a:cubicBezTo>
                    <a:cubicBezTo>
                      <a:pt x="0" y="3030"/>
                      <a:pt x="1619" y="3319"/>
                      <a:pt x="2557" y="3319"/>
                    </a:cubicBezTo>
                    <a:cubicBezTo>
                      <a:pt x="2595" y="3319"/>
                      <a:pt x="2632" y="3319"/>
                      <a:pt x="2668" y="3318"/>
                    </a:cubicBezTo>
                    <a:lnTo>
                      <a:pt x="2668" y="3318"/>
                    </a:lnTo>
                    <a:cubicBezTo>
                      <a:pt x="2705" y="3387"/>
                      <a:pt x="2776" y="3419"/>
                      <a:pt x="2850" y="3419"/>
                    </a:cubicBezTo>
                    <a:cubicBezTo>
                      <a:pt x="2974" y="3419"/>
                      <a:pt x="3104" y="3328"/>
                      <a:pt x="3086" y="3169"/>
                    </a:cubicBezTo>
                    <a:cubicBezTo>
                      <a:pt x="2999" y="2460"/>
                      <a:pt x="2819" y="1"/>
                      <a:pt x="17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9" name="Google Shape;3639;p75"/>
              <p:cNvSpPr/>
              <p:nvPr/>
            </p:nvSpPr>
            <p:spPr>
              <a:xfrm>
                <a:off x="7210075" y="4878775"/>
                <a:ext cx="1126225" cy="305775"/>
              </a:xfrm>
              <a:custGeom>
                <a:avLst/>
                <a:gdLst/>
                <a:ahLst/>
                <a:cxnLst/>
                <a:rect l="l" t="t" r="r" b="b"/>
                <a:pathLst>
                  <a:path w="45049" h="12231" extrusionOk="0">
                    <a:moveTo>
                      <a:pt x="1517" y="1"/>
                    </a:moveTo>
                    <a:cubicBezTo>
                      <a:pt x="1517" y="1"/>
                      <a:pt x="1" y="3067"/>
                      <a:pt x="1517" y="4160"/>
                    </a:cubicBezTo>
                    <a:cubicBezTo>
                      <a:pt x="1706" y="4296"/>
                      <a:pt x="1898" y="4356"/>
                      <a:pt x="2089" y="4356"/>
                    </a:cubicBezTo>
                    <a:cubicBezTo>
                      <a:pt x="3434" y="4356"/>
                      <a:pt x="4751" y="1412"/>
                      <a:pt x="4752" y="1411"/>
                    </a:cubicBezTo>
                    <a:lnTo>
                      <a:pt x="4752" y="1411"/>
                    </a:lnTo>
                    <a:cubicBezTo>
                      <a:pt x="4751" y="1412"/>
                      <a:pt x="3190" y="5721"/>
                      <a:pt x="5533" y="6268"/>
                    </a:cubicBezTo>
                    <a:cubicBezTo>
                      <a:pt x="5746" y="6318"/>
                      <a:pt x="5946" y="6341"/>
                      <a:pt x="6134" y="6341"/>
                    </a:cubicBezTo>
                    <a:cubicBezTo>
                      <a:pt x="8012" y="6341"/>
                      <a:pt x="8657" y="4081"/>
                      <a:pt x="8658" y="4080"/>
                    </a:cubicBezTo>
                    <a:lnTo>
                      <a:pt x="8658" y="4080"/>
                    </a:lnTo>
                    <a:cubicBezTo>
                      <a:pt x="8657" y="4081"/>
                      <a:pt x="8189" y="9314"/>
                      <a:pt x="10221" y="9392"/>
                    </a:cubicBezTo>
                    <a:cubicBezTo>
                      <a:pt x="10241" y="9392"/>
                      <a:pt x="10261" y="9393"/>
                      <a:pt x="10280" y="9393"/>
                    </a:cubicBezTo>
                    <a:cubicBezTo>
                      <a:pt x="12261" y="9393"/>
                      <a:pt x="12721" y="5564"/>
                      <a:pt x="12721" y="5564"/>
                    </a:cubicBezTo>
                    <a:cubicBezTo>
                      <a:pt x="12721" y="5564"/>
                      <a:pt x="13451" y="10894"/>
                      <a:pt x="15193" y="10894"/>
                    </a:cubicBezTo>
                    <a:cubicBezTo>
                      <a:pt x="15252" y="10894"/>
                      <a:pt x="15313" y="10888"/>
                      <a:pt x="15375" y="10875"/>
                    </a:cubicBezTo>
                    <a:cubicBezTo>
                      <a:pt x="17250" y="10484"/>
                      <a:pt x="18419" y="6346"/>
                      <a:pt x="18419" y="6346"/>
                    </a:cubicBezTo>
                    <a:cubicBezTo>
                      <a:pt x="18419" y="6346"/>
                      <a:pt x="18419" y="11832"/>
                      <a:pt x="20685" y="11832"/>
                    </a:cubicBezTo>
                    <a:cubicBezTo>
                      <a:pt x="20760" y="11832"/>
                      <a:pt x="20838" y="11826"/>
                      <a:pt x="20919" y="11814"/>
                    </a:cubicBezTo>
                    <a:cubicBezTo>
                      <a:pt x="23418" y="11422"/>
                      <a:pt x="23963" y="6972"/>
                      <a:pt x="23963" y="6971"/>
                    </a:cubicBezTo>
                    <a:lnTo>
                      <a:pt x="23963" y="6971"/>
                    </a:lnTo>
                    <a:cubicBezTo>
                      <a:pt x="23963" y="6972"/>
                      <a:pt x="23928" y="12231"/>
                      <a:pt x="26606" y="12231"/>
                    </a:cubicBezTo>
                    <a:cubicBezTo>
                      <a:pt x="26716" y="12231"/>
                      <a:pt x="26831" y="12222"/>
                      <a:pt x="26951" y="12203"/>
                    </a:cubicBezTo>
                    <a:cubicBezTo>
                      <a:pt x="29976" y="11736"/>
                      <a:pt x="30289" y="7205"/>
                      <a:pt x="30289" y="7205"/>
                    </a:cubicBezTo>
                    <a:cubicBezTo>
                      <a:pt x="30289" y="7205"/>
                      <a:pt x="31269" y="11571"/>
                      <a:pt x="33452" y="11571"/>
                    </a:cubicBezTo>
                    <a:cubicBezTo>
                      <a:pt x="33677" y="11571"/>
                      <a:pt x="33915" y="11525"/>
                      <a:pt x="34165" y="11422"/>
                    </a:cubicBezTo>
                    <a:cubicBezTo>
                      <a:pt x="36849" y="10330"/>
                      <a:pt x="36068" y="5489"/>
                      <a:pt x="36068" y="5487"/>
                    </a:cubicBezTo>
                    <a:lnTo>
                      <a:pt x="36068" y="5487"/>
                    </a:lnTo>
                    <a:cubicBezTo>
                      <a:pt x="36068" y="5489"/>
                      <a:pt x="37400" y="10245"/>
                      <a:pt x="38999" y="10245"/>
                    </a:cubicBezTo>
                    <a:cubicBezTo>
                      <a:pt x="39215" y="10245"/>
                      <a:pt x="39437" y="10157"/>
                      <a:pt x="39661" y="9959"/>
                    </a:cubicBezTo>
                    <a:cubicBezTo>
                      <a:pt x="41534" y="8299"/>
                      <a:pt x="39661" y="3694"/>
                      <a:pt x="39661" y="3692"/>
                    </a:cubicBezTo>
                    <a:lnTo>
                      <a:pt x="39661" y="3692"/>
                    </a:lnTo>
                    <a:cubicBezTo>
                      <a:pt x="39661" y="3694"/>
                      <a:pt x="41630" y="8076"/>
                      <a:pt x="43105" y="8076"/>
                    </a:cubicBezTo>
                    <a:cubicBezTo>
                      <a:pt x="43265" y="8076"/>
                      <a:pt x="43419" y="8024"/>
                      <a:pt x="43565" y="7909"/>
                    </a:cubicBezTo>
                    <a:cubicBezTo>
                      <a:pt x="45048" y="6737"/>
                      <a:pt x="44190" y="2364"/>
                      <a:pt x="44190" y="2364"/>
                    </a:cubicBezTo>
                    <a:lnTo>
                      <a:pt x="30523" y="333"/>
                    </a:lnTo>
                    <a:lnTo>
                      <a:pt x="151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0" name="Google Shape;3640;p75"/>
              <p:cNvSpPr/>
              <p:nvPr/>
            </p:nvSpPr>
            <p:spPr>
              <a:xfrm>
                <a:off x="7242275" y="4742025"/>
                <a:ext cx="1085575" cy="354500"/>
              </a:xfrm>
              <a:custGeom>
                <a:avLst/>
                <a:gdLst/>
                <a:ahLst/>
                <a:cxnLst/>
                <a:rect l="l" t="t" r="r" b="b"/>
                <a:pathLst>
                  <a:path w="43423" h="14180" extrusionOk="0">
                    <a:moveTo>
                      <a:pt x="1782" y="1"/>
                    </a:moveTo>
                    <a:lnTo>
                      <a:pt x="1" y="4839"/>
                    </a:lnTo>
                    <a:cubicBezTo>
                      <a:pt x="1" y="4839"/>
                      <a:pt x="1771" y="9421"/>
                      <a:pt x="18640" y="13273"/>
                    </a:cubicBezTo>
                    <a:cubicBezTo>
                      <a:pt x="21438" y="13913"/>
                      <a:pt x="23990" y="14179"/>
                      <a:pt x="26301" y="14179"/>
                    </a:cubicBezTo>
                    <a:cubicBezTo>
                      <a:pt x="37916" y="14179"/>
                      <a:pt x="43422" y="7441"/>
                      <a:pt x="43422" y="7441"/>
                    </a:cubicBezTo>
                    <a:lnTo>
                      <a:pt x="42427" y="1690"/>
                    </a:lnTo>
                    <a:cubicBezTo>
                      <a:pt x="36550" y="4197"/>
                      <a:pt x="30163" y="5451"/>
                      <a:pt x="23793" y="5451"/>
                    </a:cubicBezTo>
                    <a:cubicBezTo>
                      <a:pt x="16126" y="5451"/>
                      <a:pt x="8482" y="3635"/>
                      <a:pt x="17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1" name="Google Shape;3641;p75"/>
              <p:cNvSpPr/>
              <p:nvPr/>
            </p:nvSpPr>
            <p:spPr>
              <a:xfrm>
                <a:off x="8245875" y="4462125"/>
                <a:ext cx="2150" cy="5600"/>
              </a:xfrm>
              <a:custGeom>
                <a:avLst/>
                <a:gdLst/>
                <a:ahLst/>
                <a:cxnLst/>
                <a:rect l="l" t="t" r="r" b="b"/>
                <a:pathLst>
                  <a:path w="86" h="224" extrusionOk="0">
                    <a:moveTo>
                      <a:pt x="50" y="0"/>
                    </a:moveTo>
                    <a:lnTo>
                      <a:pt x="0" y="224"/>
                    </a:lnTo>
                    <a:cubicBezTo>
                      <a:pt x="28" y="216"/>
                      <a:pt x="58" y="210"/>
                      <a:pt x="86" y="204"/>
                    </a:cubicBezTo>
                    <a:lnTo>
                      <a:pt x="50" y="0"/>
                    </a:lnTo>
                    <a:close/>
                  </a:path>
                </a:pathLst>
              </a:custGeom>
              <a:solidFill>
                <a:srgbClr val="F27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2" name="Google Shape;3642;p75"/>
              <p:cNvSpPr/>
              <p:nvPr/>
            </p:nvSpPr>
            <p:spPr>
              <a:xfrm>
                <a:off x="7510325" y="4056250"/>
                <a:ext cx="593625" cy="258175"/>
              </a:xfrm>
              <a:custGeom>
                <a:avLst/>
                <a:gdLst/>
                <a:ahLst/>
                <a:cxnLst/>
                <a:rect l="l" t="t" r="r" b="b"/>
                <a:pathLst>
                  <a:path w="23745" h="10327" extrusionOk="0">
                    <a:moveTo>
                      <a:pt x="23745" y="1"/>
                    </a:moveTo>
                    <a:cubicBezTo>
                      <a:pt x="23744" y="1"/>
                      <a:pt x="19433" y="340"/>
                      <a:pt x="15959" y="340"/>
                    </a:cubicBezTo>
                    <a:cubicBezTo>
                      <a:pt x="14758" y="340"/>
                      <a:pt x="13657" y="299"/>
                      <a:pt x="12869" y="190"/>
                    </a:cubicBezTo>
                    <a:cubicBezTo>
                      <a:pt x="11847" y="48"/>
                      <a:pt x="10181" y="1"/>
                      <a:pt x="8414" y="1"/>
                    </a:cubicBezTo>
                    <a:cubicBezTo>
                      <a:pt x="4880" y="1"/>
                      <a:pt x="941" y="190"/>
                      <a:pt x="941" y="190"/>
                    </a:cubicBezTo>
                    <a:cubicBezTo>
                      <a:pt x="1469" y="3565"/>
                      <a:pt x="936" y="6605"/>
                      <a:pt x="0" y="9157"/>
                    </a:cubicBezTo>
                    <a:cubicBezTo>
                      <a:pt x="3446" y="9947"/>
                      <a:pt x="7039" y="10327"/>
                      <a:pt x="10658" y="10327"/>
                    </a:cubicBezTo>
                    <a:cubicBezTo>
                      <a:pt x="15034" y="10327"/>
                      <a:pt x="19447" y="9772"/>
                      <a:pt x="23680" y="8719"/>
                    </a:cubicBezTo>
                    <a:cubicBezTo>
                      <a:pt x="23364" y="4145"/>
                      <a:pt x="23745" y="1"/>
                      <a:pt x="2374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3" name="Google Shape;3643;p75"/>
              <p:cNvSpPr/>
              <p:nvPr/>
            </p:nvSpPr>
            <p:spPr>
              <a:xfrm>
                <a:off x="7434775" y="4274225"/>
                <a:ext cx="712775" cy="229550"/>
              </a:xfrm>
              <a:custGeom>
                <a:avLst/>
                <a:gdLst/>
                <a:ahLst/>
                <a:cxnLst/>
                <a:rect l="l" t="t" r="r" b="b"/>
                <a:pathLst>
                  <a:path w="28511" h="9182" extrusionOk="0">
                    <a:moveTo>
                      <a:pt x="26702" y="0"/>
                    </a:moveTo>
                    <a:cubicBezTo>
                      <a:pt x="22469" y="1053"/>
                      <a:pt x="18056" y="1608"/>
                      <a:pt x="13680" y="1608"/>
                    </a:cubicBezTo>
                    <a:cubicBezTo>
                      <a:pt x="10061" y="1608"/>
                      <a:pt x="6468" y="1228"/>
                      <a:pt x="3022" y="438"/>
                    </a:cubicBezTo>
                    <a:cubicBezTo>
                      <a:pt x="2181" y="2735"/>
                      <a:pt x="1018" y="4638"/>
                      <a:pt x="0" y="6019"/>
                    </a:cubicBezTo>
                    <a:cubicBezTo>
                      <a:pt x="5891" y="8143"/>
                      <a:pt x="12418" y="9182"/>
                      <a:pt x="19009" y="9182"/>
                    </a:cubicBezTo>
                    <a:cubicBezTo>
                      <a:pt x="22183" y="9182"/>
                      <a:pt x="25371" y="8941"/>
                      <a:pt x="28511" y="8465"/>
                    </a:cubicBezTo>
                    <a:cubicBezTo>
                      <a:pt x="27411" y="6144"/>
                      <a:pt x="26909" y="2981"/>
                      <a:pt x="267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4" name="Google Shape;3644;p75"/>
              <p:cNvSpPr/>
              <p:nvPr/>
            </p:nvSpPr>
            <p:spPr>
              <a:xfrm>
                <a:off x="7339950" y="4424700"/>
                <a:ext cx="933925" cy="259400"/>
              </a:xfrm>
              <a:custGeom>
                <a:avLst/>
                <a:gdLst/>
                <a:ahLst/>
                <a:cxnLst/>
                <a:rect l="l" t="t" r="r" b="b"/>
                <a:pathLst>
                  <a:path w="37357" h="10376" extrusionOk="0">
                    <a:moveTo>
                      <a:pt x="3793" y="0"/>
                    </a:moveTo>
                    <a:cubicBezTo>
                      <a:pt x="2599" y="1625"/>
                      <a:pt x="1611" y="2537"/>
                      <a:pt x="1611" y="2537"/>
                    </a:cubicBezTo>
                    <a:lnTo>
                      <a:pt x="1" y="6911"/>
                    </a:lnTo>
                    <a:cubicBezTo>
                      <a:pt x="6384" y="9145"/>
                      <a:pt x="13436" y="10375"/>
                      <a:pt x="20423" y="10375"/>
                    </a:cubicBezTo>
                    <a:cubicBezTo>
                      <a:pt x="26255" y="10375"/>
                      <a:pt x="32041" y="9518"/>
                      <a:pt x="37357" y="7670"/>
                    </a:cubicBezTo>
                    <a:lnTo>
                      <a:pt x="36323" y="1701"/>
                    </a:lnTo>
                    <a:cubicBezTo>
                      <a:pt x="36295" y="1707"/>
                      <a:pt x="36265" y="1713"/>
                      <a:pt x="36237" y="1721"/>
                    </a:cubicBezTo>
                    <a:lnTo>
                      <a:pt x="35351" y="5648"/>
                    </a:lnTo>
                    <a:cubicBezTo>
                      <a:pt x="34014" y="5150"/>
                      <a:pt x="33030" y="3979"/>
                      <a:pt x="32304" y="2446"/>
                    </a:cubicBezTo>
                    <a:cubicBezTo>
                      <a:pt x="29164" y="2922"/>
                      <a:pt x="25976" y="3163"/>
                      <a:pt x="22802" y="3163"/>
                    </a:cubicBezTo>
                    <a:cubicBezTo>
                      <a:pt x="16211" y="3163"/>
                      <a:pt x="9684" y="2124"/>
                      <a:pt x="379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5" name="Google Shape;3645;p75"/>
              <p:cNvSpPr/>
              <p:nvPr/>
            </p:nvSpPr>
            <p:spPr>
              <a:xfrm>
                <a:off x="7286800" y="4597500"/>
                <a:ext cx="1016150" cy="280825"/>
              </a:xfrm>
              <a:custGeom>
                <a:avLst/>
                <a:gdLst/>
                <a:ahLst/>
                <a:cxnLst/>
                <a:rect l="l" t="t" r="r" b="b"/>
                <a:pathLst>
                  <a:path w="40646" h="11233" extrusionOk="0">
                    <a:moveTo>
                      <a:pt x="2127" y="1"/>
                    </a:moveTo>
                    <a:lnTo>
                      <a:pt x="1" y="5782"/>
                    </a:lnTo>
                    <a:cubicBezTo>
                      <a:pt x="6702" y="9416"/>
                      <a:pt x="14346" y="11233"/>
                      <a:pt x="22013" y="11233"/>
                    </a:cubicBezTo>
                    <a:cubicBezTo>
                      <a:pt x="28383" y="11233"/>
                      <a:pt x="34770" y="9979"/>
                      <a:pt x="40646" y="7473"/>
                    </a:cubicBezTo>
                    <a:lnTo>
                      <a:pt x="39483" y="760"/>
                    </a:lnTo>
                    <a:cubicBezTo>
                      <a:pt x="34169" y="2608"/>
                      <a:pt x="28382" y="3465"/>
                      <a:pt x="22551" y="3465"/>
                    </a:cubicBezTo>
                    <a:cubicBezTo>
                      <a:pt x="15563" y="3465"/>
                      <a:pt x="8510" y="2234"/>
                      <a:pt x="212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6" name="Google Shape;3646;p75"/>
              <p:cNvSpPr/>
              <p:nvPr/>
            </p:nvSpPr>
            <p:spPr>
              <a:xfrm>
                <a:off x="7672675" y="3895275"/>
                <a:ext cx="325875" cy="132150"/>
              </a:xfrm>
              <a:custGeom>
                <a:avLst/>
                <a:gdLst/>
                <a:ahLst/>
                <a:cxnLst/>
                <a:rect l="l" t="t" r="r" b="b"/>
                <a:pathLst>
                  <a:path w="13035" h="5286" extrusionOk="0">
                    <a:moveTo>
                      <a:pt x="305" y="0"/>
                    </a:moveTo>
                    <a:cubicBezTo>
                      <a:pt x="305" y="0"/>
                      <a:pt x="668" y="2699"/>
                      <a:pt x="0" y="4682"/>
                    </a:cubicBezTo>
                    <a:cubicBezTo>
                      <a:pt x="1664" y="5090"/>
                      <a:pt x="3355" y="5285"/>
                      <a:pt x="5042" y="5285"/>
                    </a:cubicBezTo>
                    <a:cubicBezTo>
                      <a:pt x="7671" y="5285"/>
                      <a:pt x="10292" y="4811"/>
                      <a:pt x="12786" y="3925"/>
                    </a:cubicBezTo>
                    <a:cubicBezTo>
                      <a:pt x="12788" y="3816"/>
                      <a:pt x="12789" y="3707"/>
                      <a:pt x="12800" y="3593"/>
                    </a:cubicBezTo>
                    <a:cubicBezTo>
                      <a:pt x="13035" y="1171"/>
                      <a:pt x="12722" y="0"/>
                      <a:pt x="12722"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7" name="Google Shape;3647;p75"/>
              <p:cNvSpPr/>
              <p:nvPr/>
            </p:nvSpPr>
            <p:spPr>
              <a:xfrm>
                <a:off x="7592400" y="3993375"/>
                <a:ext cx="445200" cy="233375"/>
              </a:xfrm>
              <a:custGeom>
                <a:avLst/>
                <a:gdLst/>
                <a:ahLst/>
                <a:cxnLst/>
                <a:rect l="l" t="t" r="r" b="b"/>
                <a:pathLst>
                  <a:path w="17808" h="9335" extrusionOk="0">
                    <a:moveTo>
                      <a:pt x="15997" y="1"/>
                    </a:moveTo>
                    <a:lnTo>
                      <a:pt x="15997" y="1"/>
                    </a:lnTo>
                    <a:cubicBezTo>
                      <a:pt x="13503" y="887"/>
                      <a:pt x="10882" y="1361"/>
                      <a:pt x="8253" y="1361"/>
                    </a:cubicBezTo>
                    <a:cubicBezTo>
                      <a:pt x="6566" y="1361"/>
                      <a:pt x="4875" y="1166"/>
                      <a:pt x="3211" y="758"/>
                    </a:cubicBezTo>
                    <a:cubicBezTo>
                      <a:pt x="2904" y="1676"/>
                      <a:pt x="2374" y="2442"/>
                      <a:pt x="1485" y="2714"/>
                    </a:cubicBezTo>
                    <a:cubicBezTo>
                      <a:pt x="1485" y="2714"/>
                      <a:pt x="1" y="8493"/>
                      <a:pt x="7499" y="9274"/>
                    </a:cubicBezTo>
                    <a:cubicBezTo>
                      <a:pt x="7894" y="9315"/>
                      <a:pt x="8275" y="9335"/>
                      <a:pt x="8644" y="9335"/>
                    </a:cubicBezTo>
                    <a:cubicBezTo>
                      <a:pt x="15284" y="9335"/>
                      <a:pt x="17808" y="3026"/>
                      <a:pt x="17808" y="3026"/>
                    </a:cubicBezTo>
                    <a:cubicBezTo>
                      <a:pt x="17808" y="3026"/>
                      <a:pt x="15969" y="2173"/>
                      <a:pt x="15997"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8" name="Google Shape;3648;p75"/>
              <p:cNvSpPr/>
              <p:nvPr/>
            </p:nvSpPr>
            <p:spPr>
              <a:xfrm>
                <a:off x="7314700" y="3001000"/>
                <a:ext cx="1199275" cy="957775"/>
              </a:xfrm>
              <a:custGeom>
                <a:avLst/>
                <a:gdLst/>
                <a:ahLst/>
                <a:cxnLst/>
                <a:rect l="l" t="t" r="r" b="b"/>
                <a:pathLst>
                  <a:path w="47971" h="38311" extrusionOk="0">
                    <a:moveTo>
                      <a:pt x="13765" y="1"/>
                    </a:moveTo>
                    <a:cubicBezTo>
                      <a:pt x="13765" y="1"/>
                      <a:pt x="9407" y="8449"/>
                      <a:pt x="5537" y="8449"/>
                    </a:cubicBezTo>
                    <a:cubicBezTo>
                      <a:pt x="5230" y="8449"/>
                      <a:pt x="4925" y="8396"/>
                      <a:pt x="4627" y="8281"/>
                    </a:cubicBezTo>
                    <a:cubicBezTo>
                      <a:pt x="4627" y="8281"/>
                      <a:pt x="3731" y="14068"/>
                      <a:pt x="2342" y="17557"/>
                    </a:cubicBezTo>
                    <a:cubicBezTo>
                      <a:pt x="1" y="23436"/>
                      <a:pt x="705" y="35596"/>
                      <a:pt x="17741" y="38005"/>
                    </a:cubicBezTo>
                    <a:cubicBezTo>
                      <a:pt x="19225" y="38215"/>
                      <a:pt x="20605" y="38310"/>
                      <a:pt x="21887" y="38310"/>
                    </a:cubicBezTo>
                    <a:cubicBezTo>
                      <a:pt x="35319" y="38310"/>
                      <a:pt x="38052" y="27804"/>
                      <a:pt x="38052" y="27804"/>
                    </a:cubicBezTo>
                    <a:cubicBezTo>
                      <a:pt x="38052" y="27804"/>
                      <a:pt x="39510" y="28452"/>
                      <a:pt x="41225" y="28452"/>
                    </a:cubicBezTo>
                    <a:cubicBezTo>
                      <a:pt x="43082" y="28452"/>
                      <a:pt x="45240" y="27692"/>
                      <a:pt x="46174" y="24525"/>
                    </a:cubicBezTo>
                    <a:cubicBezTo>
                      <a:pt x="47971" y="18432"/>
                      <a:pt x="40786" y="18043"/>
                      <a:pt x="40786" y="18043"/>
                    </a:cubicBezTo>
                    <a:cubicBezTo>
                      <a:pt x="40786" y="18043"/>
                      <a:pt x="40612" y="18097"/>
                      <a:pt x="40361" y="18097"/>
                    </a:cubicBezTo>
                    <a:cubicBezTo>
                      <a:pt x="39879" y="18097"/>
                      <a:pt x="39114" y="17895"/>
                      <a:pt x="38755" y="16715"/>
                    </a:cubicBezTo>
                    <a:cubicBezTo>
                      <a:pt x="38755" y="16715"/>
                      <a:pt x="38010" y="18098"/>
                      <a:pt x="35774" y="18098"/>
                    </a:cubicBezTo>
                    <a:cubicBezTo>
                      <a:pt x="35301" y="18098"/>
                      <a:pt x="34761" y="18037"/>
                      <a:pt x="34148" y="17887"/>
                    </a:cubicBezTo>
                    <a:cubicBezTo>
                      <a:pt x="30633" y="17026"/>
                      <a:pt x="28446" y="10936"/>
                      <a:pt x="28446" y="10936"/>
                    </a:cubicBezTo>
                    <a:cubicBezTo>
                      <a:pt x="28446" y="10936"/>
                      <a:pt x="26475" y="12705"/>
                      <a:pt x="23955" y="12705"/>
                    </a:cubicBezTo>
                    <a:cubicBezTo>
                      <a:pt x="23343" y="12705"/>
                      <a:pt x="22699" y="12601"/>
                      <a:pt x="22042" y="12341"/>
                    </a:cubicBezTo>
                    <a:cubicBezTo>
                      <a:pt x="15300" y="9677"/>
                      <a:pt x="13765" y="1"/>
                      <a:pt x="13765"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9" name="Google Shape;3649;p75"/>
              <p:cNvSpPr/>
              <p:nvPr/>
            </p:nvSpPr>
            <p:spPr>
              <a:xfrm>
                <a:off x="8247825" y="3514450"/>
                <a:ext cx="214525" cy="109775"/>
              </a:xfrm>
              <a:custGeom>
                <a:avLst/>
                <a:gdLst/>
                <a:ahLst/>
                <a:cxnLst/>
                <a:rect l="l" t="t" r="r" b="b"/>
                <a:pathLst>
                  <a:path w="8581" h="4391" extrusionOk="0">
                    <a:moveTo>
                      <a:pt x="4485" y="1"/>
                    </a:moveTo>
                    <a:cubicBezTo>
                      <a:pt x="4338" y="1"/>
                      <a:pt x="4196" y="9"/>
                      <a:pt x="4062" y="25"/>
                    </a:cubicBezTo>
                    <a:cubicBezTo>
                      <a:pt x="2090" y="263"/>
                      <a:pt x="0" y="1971"/>
                      <a:pt x="643" y="4153"/>
                    </a:cubicBezTo>
                    <a:cubicBezTo>
                      <a:pt x="688" y="4306"/>
                      <a:pt x="838" y="4390"/>
                      <a:pt x="982" y="4390"/>
                    </a:cubicBezTo>
                    <a:cubicBezTo>
                      <a:pt x="1118" y="4390"/>
                      <a:pt x="1248" y="4315"/>
                      <a:pt x="1281" y="4153"/>
                    </a:cubicBezTo>
                    <a:lnTo>
                      <a:pt x="1280" y="4153"/>
                    </a:lnTo>
                    <a:cubicBezTo>
                      <a:pt x="1589" y="2631"/>
                      <a:pt x="2474" y="1700"/>
                      <a:pt x="4012" y="1368"/>
                    </a:cubicBezTo>
                    <a:cubicBezTo>
                      <a:pt x="4201" y="1327"/>
                      <a:pt x="4396" y="1307"/>
                      <a:pt x="4592" y="1307"/>
                    </a:cubicBezTo>
                    <a:cubicBezTo>
                      <a:pt x="5033" y="1307"/>
                      <a:pt x="5479" y="1407"/>
                      <a:pt x="5866" y="1594"/>
                    </a:cubicBezTo>
                    <a:cubicBezTo>
                      <a:pt x="6603" y="1950"/>
                      <a:pt x="6635" y="2647"/>
                      <a:pt x="7034" y="3257"/>
                    </a:cubicBezTo>
                    <a:cubicBezTo>
                      <a:pt x="7150" y="3436"/>
                      <a:pt x="7347" y="3527"/>
                      <a:pt x="7539" y="3527"/>
                    </a:cubicBezTo>
                    <a:cubicBezTo>
                      <a:pt x="7772" y="3527"/>
                      <a:pt x="7998" y="3393"/>
                      <a:pt x="8066" y="3122"/>
                    </a:cubicBezTo>
                    <a:cubicBezTo>
                      <a:pt x="8581" y="1095"/>
                      <a:pt x="6189" y="1"/>
                      <a:pt x="448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0" name="Google Shape;3650;p75"/>
              <p:cNvSpPr/>
              <p:nvPr/>
            </p:nvSpPr>
            <p:spPr>
              <a:xfrm>
                <a:off x="8277825" y="3565000"/>
                <a:ext cx="108675" cy="66175"/>
              </a:xfrm>
              <a:custGeom>
                <a:avLst/>
                <a:gdLst/>
                <a:ahLst/>
                <a:cxnLst/>
                <a:rect l="l" t="t" r="r" b="b"/>
                <a:pathLst>
                  <a:path w="4347" h="2647" extrusionOk="0">
                    <a:moveTo>
                      <a:pt x="675" y="0"/>
                    </a:moveTo>
                    <a:cubicBezTo>
                      <a:pt x="454" y="0"/>
                      <a:pt x="248" y="50"/>
                      <a:pt x="83" y="178"/>
                    </a:cubicBezTo>
                    <a:cubicBezTo>
                      <a:pt x="15" y="231"/>
                      <a:pt x="0" y="362"/>
                      <a:pt x="50" y="429"/>
                    </a:cubicBezTo>
                    <a:cubicBezTo>
                      <a:pt x="364" y="863"/>
                      <a:pt x="1064" y="906"/>
                      <a:pt x="1533" y="1115"/>
                    </a:cubicBezTo>
                    <a:cubicBezTo>
                      <a:pt x="2194" y="1409"/>
                      <a:pt x="2818" y="1859"/>
                      <a:pt x="3252" y="2441"/>
                    </a:cubicBezTo>
                    <a:cubicBezTo>
                      <a:pt x="3360" y="2586"/>
                      <a:pt x="3509" y="2647"/>
                      <a:pt x="3655" y="2647"/>
                    </a:cubicBezTo>
                    <a:cubicBezTo>
                      <a:pt x="4007" y="2647"/>
                      <a:pt x="4347" y="2301"/>
                      <a:pt x="4081" y="1957"/>
                    </a:cubicBezTo>
                    <a:cubicBezTo>
                      <a:pt x="3562" y="1285"/>
                      <a:pt x="2941" y="785"/>
                      <a:pt x="2165" y="437"/>
                    </a:cubicBezTo>
                    <a:cubicBezTo>
                      <a:pt x="1779" y="263"/>
                      <a:pt x="1184" y="0"/>
                      <a:pt x="67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51" name="Google Shape;3651;p75"/>
            <p:cNvGrpSpPr/>
            <p:nvPr/>
          </p:nvGrpSpPr>
          <p:grpSpPr>
            <a:xfrm rot="613105">
              <a:off x="7252711" y="2507485"/>
              <a:ext cx="528897" cy="477701"/>
              <a:chOff x="-1404450" y="992200"/>
              <a:chExt cx="691430" cy="624500"/>
            </a:xfrm>
          </p:grpSpPr>
          <p:sp>
            <p:nvSpPr>
              <p:cNvPr id="3652" name="Google Shape;3652;p75"/>
              <p:cNvSpPr/>
              <p:nvPr/>
            </p:nvSpPr>
            <p:spPr>
              <a:xfrm>
                <a:off x="-917059" y="992200"/>
                <a:ext cx="204039" cy="70807"/>
              </a:xfrm>
              <a:custGeom>
                <a:avLst/>
                <a:gdLst/>
                <a:ahLst/>
                <a:cxnLst/>
                <a:rect l="l" t="t" r="r" b="b"/>
                <a:pathLst>
                  <a:path w="4795" h="1664" extrusionOk="0">
                    <a:moveTo>
                      <a:pt x="2003" y="0"/>
                    </a:moveTo>
                    <a:cubicBezTo>
                      <a:pt x="1479" y="0"/>
                      <a:pt x="1011" y="100"/>
                      <a:pt x="673" y="247"/>
                    </a:cubicBezTo>
                    <a:cubicBezTo>
                      <a:pt x="226" y="439"/>
                      <a:pt x="1" y="691"/>
                      <a:pt x="50" y="882"/>
                    </a:cubicBezTo>
                    <a:cubicBezTo>
                      <a:pt x="165" y="1276"/>
                      <a:pt x="1182" y="1319"/>
                      <a:pt x="2337" y="1477"/>
                    </a:cubicBezTo>
                    <a:cubicBezTo>
                      <a:pt x="3025" y="1557"/>
                      <a:pt x="3655" y="1664"/>
                      <a:pt x="4097" y="1664"/>
                    </a:cubicBezTo>
                    <a:cubicBezTo>
                      <a:pt x="4401" y="1664"/>
                      <a:pt x="4616" y="1614"/>
                      <a:pt x="4701" y="1470"/>
                    </a:cubicBezTo>
                    <a:cubicBezTo>
                      <a:pt x="4795" y="1297"/>
                      <a:pt x="4641" y="997"/>
                      <a:pt x="4253" y="699"/>
                    </a:cubicBezTo>
                    <a:cubicBezTo>
                      <a:pt x="3870" y="402"/>
                      <a:pt x="3248" y="125"/>
                      <a:pt x="2519" y="32"/>
                    </a:cubicBezTo>
                    <a:cubicBezTo>
                      <a:pt x="2343" y="10"/>
                      <a:pt x="2170" y="0"/>
                      <a:pt x="20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3" name="Google Shape;3653;p75"/>
              <p:cNvSpPr/>
              <p:nvPr/>
            </p:nvSpPr>
            <p:spPr>
              <a:xfrm>
                <a:off x="-1404450" y="994455"/>
                <a:ext cx="205018" cy="66850"/>
              </a:xfrm>
              <a:custGeom>
                <a:avLst/>
                <a:gdLst/>
                <a:ahLst/>
                <a:cxnLst/>
                <a:rect l="l" t="t" r="r" b="b"/>
                <a:pathLst>
                  <a:path w="4818" h="1571" extrusionOk="0">
                    <a:moveTo>
                      <a:pt x="2659" y="1"/>
                    </a:moveTo>
                    <a:cubicBezTo>
                      <a:pt x="2552" y="1"/>
                      <a:pt x="2444" y="5"/>
                      <a:pt x="2334" y="14"/>
                    </a:cubicBezTo>
                    <a:cubicBezTo>
                      <a:pt x="1601" y="72"/>
                      <a:pt x="966" y="318"/>
                      <a:pt x="569" y="597"/>
                    </a:cubicBezTo>
                    <a:cubicBezTo>
                      <a:pt x="169" y="876"/>
                      <a:pt x="1" y="1168"/>
                      <a:pt x="87" y="1345"/>
                    </a:cubicBezTo>
                    <a:cubicBezTo>
                      <a:pt x="179" y="1518"/>
                      <a:pt x="454" y="1571"/>
                      <a:pt x="842" y="1571"/>
                    </a:cubicBezTo>
                    <a:cubicBezTo>
                      <a:pt x="1270" y="1571"/>
                      <a:pt x="1837" y="1506"/>
                      <a:pt x="2448" y="1465"/>
                    </a:cubicBezTo>
                    <a:cubicBezTo>
                      <a:pt x="3609" y="1363"/>
                      <a:pt x="4628" y="1368"/>
                      <a:pt x="4762" y="980"/>
                    </a:cubicBezTo>
                    <a:cubicBezTo>
                      <a:pt x="4817" y="792"/>
                      <a:pt x="4607" y="530"/>
                      <a:pt x="4169" y="315"/>
                    </a:cubicBezTo>
                    <a:cubicBezTo>
                      <a:pt x="3797" y="134"/>
                      <a:pt x="3261" y="1"/>
                      <a:pt x="26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4" name="Google Shape;3654;p75"/>
              <p:cNvSpPr/>
              <p:nvPr/>
            </p:nvSpPr>
            <p:spPr>
              <a:xfrm>
                <a:off x="-1177137" y="1027646"/>
                <a:ext cx="124083" cy="345654"/>
              </a:xfrm>
              <a:custGeom>
                <a:avLst/>
                <a:gdLst/>
                <a:ahLst/>
                <a:cxnLst/>
                <a:rect l="l" t="t" r="r" b="b"/>
                <a:pathLst>
                  <a:path w="2916" h="8123" extrusionOk="0">
                    <a:moveTo>
                      <a:pt x="1870" y="0"/>
                    </a:moveTo>
                    <a:cubicBezTo>
                      <a:pt x="1738" y="0"/>
                      <a:pt x="1613" y="85"/>
                      <a:pt x="1629" y="254"/>
                    </a:cubicBezTo>
                    <a:cubicBezTo>
                      <a:pt x="1785" y="1979"/>
                      <a:pt x="2018" y="3694"/>
                      <a:pt x="2330" y="5395"/>
                    </a:cubicBezTo>
                    <a:lnTo>
                      <a:pt x="2330" y="5395"/>
                    </a:lnTo>
                    <a:cubicBezTo>
                      <a:pt x="1833" y="5126"/>
                      <a:pt x="1293" y="4852"/>
                      <a:pt x="763" y="4852"/>
                    </a:cubicBezTo>
                    <a:cubicBezTo>
                      <a:pt x="579" y="4852"/>
                      <a:pt x="396" y="4885"/>
                      <a:pt x="216" y="4963"/>
                    </a:cubicBezTo>
                    <a:cubicBezTo>
                      <a:pt x="139" y="4996"/>
                      <a:pt x="109" y="5088"/>
                      <a:pt x="102" y="5163"/>
                    </a:cubicBezTo>
                    <a:cubicBezTo>
                      <a:pt x="0" y="6242"/>
                      <a:pt x="1406" y="7322"/>
                      <a:pt x="2028" y="8084"/>
                    </a:cubicBezTo>
                    <a:cubicBezTo>
                      <a:pt x="2050" y="8111"/>
                      <a:pt x="2079" y="8123"/>
                      <a:pt x="2108" y="8123"/>
                    </a:cubicBezTo>
                    <a:cubicBezTo>
                      <a:pt x="2195" y="8123"/>
                      <a:pt x="2286" y="8019"/>
                      <a:pt x="2225" y="7932"/>
                    </a:cubicBezTo>
                    <a:lnTo>
                      <a:pt x="2225" y="7930"/>
                    </a:lnTo>
                    <a:cubicBezTo>
                      <a:pt x="1858" y="7410"/>
                      <a:pt x="989" y="6540"/>
                      <a:pt x="841" y="5954"/>
                    </a:cubicBezTo>
                    <a:cubicBezTo>
                      <a:pt x="740" y="5556"/>
                      <a:pt x="858" y="5418"/>
                      <a:pt x="1076" y="5418"/>
                    </a:cubicBezTo>
                    <a:cubicBezTo>
                      <a:pt x="1464" y="5418"/>
                      <a:pt x="2173" y="5858"/>
                      <a:pt x="2535" y="6044"/>
                    </a:cubicBezTo>
                    <a:cubicBezTo>
                      <a:pt x="2575" y="6065"/>
                      <a:pt x="2615" y="6074"/>
                      <a:pt x="2653" y="6074"/>
                    </a:cubicBezTo>
                    <a:cubicBezTo>
                      <a:pt x="2799" y="6074"/>
                      <a:pt x="2915" y="5937"/>
                      <a:pt x="2886" y="5774"/>
                    </a:cubicBezTo>
                    <a:cubicBezTo>
                      <a:pt x="2546" y="3947"/>
                      <a:pt x="2303" y="2106"/>
                      <a:pt x="2156" y="254"/>
                    </a:cubicBezTo>
                    <a:cubicBezTo>
                      <a:pt x="2143" y="85"/>
                      <a:pt x="2003" y="0"/>
                      <a:pt x="18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5" name="Google Shape;3655;p75"/>
              <p:cNvSpPr/>
              <p:nvPr/>
            </p:nvSpPr>
            <p:spPr>
              <a:xfrm>
                <a:off x="-1164031" y="1361343"/>
                <a:ext cx="221018" cy="107147"/>
              </a:xfrm>
              <a:custGeom>
                <a:avLst/>
                <a:gdLst/>
                <a:ahLst/>
                <a:cxnLst/>
                <a:rect l="l" t="t" r="r" b="b"/>
                <a:pathLst>
                  <a:path w="5194" h="2518" extrusionOk="0">
                    <a:moveTo>
                      <a:pt x="5045" y="0"/>
                    </a:moveTo>
                    <a:cubicBezTo>
                      <a:pt x="5008" y="0"/>
                      <a:pt x="4973" y="18"/>
                      <a:pt x="4953" y="60"/>
                    </a:cubicBezTo>
                    <a:cubicBezTo>
                      <a:pt x="4533" y="953"/>
                      <a:pt x="4024" y="1775"/>
                      <a:pt x="3035" y="2118"/>
                    </a:cubicBezTo>
                    <a:cubicBezTo>
                      <a:pt x="2765" y="2211"/>
                      <a:pt x="2485" y="2257"/>
                      <a:pt x="2210" y="2257"/>
                    </a:cubicBezTo>
                    <a:cubicBezTo>
                      <a:pt x="1375" y="2257"/>
                      <a:pt x="573" y="1839"/>
                      <a:pt x="135" y="1074"/>
                    </a:cubicBezTo>
                    <a:cubicBezTo>
                      <a:pt x="122" y="1052"/>
                      <a:pt x="103" y="1042"/>
                      <a:pt x="84" y="1042"/>
                    </a:cubicBezTo>
                    <a:cubicBezTo>
                      <a:pt x="42" y="1042"/>
                      <a:pt x="0" y="1088"/>
                      <a:pt x="25" y="1138"/>
                    </a:cubicBezTo>
                    <a:cubicBezTo>
                      <a:pt x="491" y="2109"/>
                      <a:pt x="1293" y="2518"/>
                      <a:pt x="2130" y="2518"/>
                    </a:cubicBezTo>
                    <a:cubicBezTo>
                      <a:pt x="3425" y="2518"/>
                      <a:pt x="4806" y="1541"/>
                      <a:pt x="5172" y="152"/>
                    </a:cubicBezTo>
                    <a:cubicBezTo>
                      <a:pt x="5194" y="68"/>
                      <a:pt x="5117" y="0"/>
                      <a:pt x="5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6" name="Google Shape;3656;p75"/>
              <p:cNvSpPr/>
              <p:nvPr/>
            </p:nvSpPr>
            <p:spPr>
              <a:xfrm>
                <a:off x="-1059906" y="1570616"/>
                <a:ext cx="114211" cy="46084"/>
              </a:xfrm>
              <a:custGeom>
                <a:avLst/>
                <a:gdLst/>
                <a:ahLst/>
                <a:cxnLst/>
                <a:rect l="l" t="t" r="r" b="b"/>
                <a:pathLst>
                  <a:path w="2684" h="1083" extrusionOk="0">
                    <a:moveTo>
                      <a:pt x="97" y="0"/>
                    </a:moveTo>
                    <a:cubicBezTo>
                      <a:pt x="49" y="0"/>
                      <a:pt x="1" y="39"/>
                      <a:pt x="20" y="97"/>
                    </a:cubicBezTo>
                    <a:cubicBezTo>
                      <a:pt x="205" y="640"/>
                      <a:pt x="693" y="1023"/>
                      <a:pt x="1264" y="1077"/>
                    </a:cubicBezTo>
                    <a:cubicBezTo>
                      <a:pt x="1305" y="1081"/>
                      <a:pt x="1348" y="1083"/>
                      <a:pt x="1392" y="1083"/>
                    </a:cubicBezTo>
                    <a:cubicBezTo>
                      <a:pt x="1891" y="1083"/>
                      <a:pt x="2529" y="834"/>
                      <a:pt x="2666" y="334"/>
                    </a:cubicBezTo>
                    <a:cubicBezTo>
                      <a:pt x="2683" y="270"/>
                      <a:pt x="2629" y="208"/>
                      <a:pt x="2569" y="208"/>
                    </a:cubicBezTo>
                    <a:cubicBezTo>
                      <a:pt x="2553" y="208"/>
                      <a:pt x="2536" y="213"/>
                      <a:pt x="2521" y="222"/>
                    </a:cubicBezTo>
                    <a:cubicBezTo>
                      <a:pt x="2141" y="464"/>
                      <a:pt x="1898" y="782"/>
                      <a:pt x="1403" y="793"/>
                    </a:cubicBezTo>
                    <a:cubicBezTo>
                      <a:pt x="1394" y="794"/>
                      <a:pt x="1386" y="794"/>
                      <a:pt x="1378" y="794"/>
                    </a:cubicBezTo>
                    <a:cubicBezTo>
                      <a:pt x="850" y="794"/>
                      <a:pt x="442" y="460"/>
                      <a:pt x="166" y="36"/>
                    </a:cubicBezTo>
                    <a:cubicBezTo>
                      <a:pt x="150" y="11"/>
                      <a:pt x="123" y="0"/>
                      <a:pt x="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7" name="Google Shape;3657;p75"/>
              <p:cNvSpPr/>
              <p:nvPr/>
            </p:nvSpPr>
            <p:spPr>
              <a:xfrm>
                <a:off x="-1318963" y="1133857"/>
                <a:ext cx="57786" cy="56297"/>
              </a:xfrm>
              <a:custGeom>
                <a:avLst/>
                <a:gdLst/>
                <a:ahLst/>
                <a:cxnLst/>
                <a:rect l="l" t="t" r="r" b="b"/>
                <a:pathLst>
                  <a:path w="1358" h="1323" extrusionOk="0">
                    <a:moveTo>
                      <a:pt x="622" y="0"/>
                    </a:moveTo>
                    <a:cubicBezTo>
                      <a:pt x="288" y="21"/>
                      <a:pt x="0" y="331"/>
                      <a:pt x="2" y="665"/>
                    </a:cubicBezTo>
                    <a:cubicBezTo>
                      <a:pt x="5" y="999"/>
                      <a:pt x="299" y="1305"/>
                      <a:pt x="631" y="1322"/>
                    </a:cubicBezTo>
                    <a:cubicBezTo>
                      <a:pt x="641" y="1322"/>
                      <a:pt x="650" y="1322"/>
                      <a:pt x="660" y="1322"/>
                    </a:cubicBezTo>
                    <a:cubicBezTo>
                      <a:pt x="983" y="1322"/>
                      <a:pt x="1288" y="1053"/>
                      <a:pt x="1323" y="731"/>
                    </a:cubicBezTo>
                    <a:cubicBezTo>
                      <a:pt x="1357" y="399"/>
                      <a:pt x="1101" y="62"/>
                      <a:pt x="771" y="8"/>
                    </a:cubicBezTo>
                    <a:lnTo>
                      <a:pt x="62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8" name="Google Shape;3658;p75"/>
              <p:cNvSpPr/>
              <p:nvPr/>
            </p:nvSpPr>
            <p:spPr>
              <a:xfrm>
                <a:off x="-869614" y="1133857"/>
                <a:ext cx="57871" cy="56297"/>
              </a:xfrm>
              <a:custGeom>
                <a:avLst/>
                <a:gdLst/>
                <a:ahLst/>
                <a:cxnLst/>
                <a:rect l="l" t="t" r="r" b="b"/>
                <a:pathLst>
                  <a:path w="1360" h="1323" extrusionOk="0">
                    <a:moveTo>
                      <a:pt x="736" y="0"/>
                    </a:moveTo>
                    <a:lnTo>
                      <a:pt x="587" y="8"/>
                    </a:lnTo>
                    <a:cubicBezTo>
                      <a:pt x="257" y="62"/>
                      <a:pt x="1" y="399"/>
                      <a:pt x="35" y="731"/>
                    </a:cubicBezTo>
                    <a:cubicBezTo>
                      <a:pt x="70" y="1053"/>
                      <a:pt x="375" y="1322"/>
                      <a:pt x="699" y="1322"/>
                    </a:cubicBezTo>
                    <a:cubicBezTo>
                      <a:pt x="708" y="1322"/>
                      <a:pt x="718" y="1322"/>
                      <a:pt x="727" y="1322"/>
                    </a:cubicBezTo>
                    <a:cubicBezTo>
                      <a:pt x="1061" y="1305"/>
                      <a:pt x="1353" y="999"/>
                      <a:pt x="1356" y="665"/>
                    </a:cubicBezTo>
                    <a:cubicBezTo>
                      <a:pt x="1359" y="331"/>
                      <a:pt x="1070" y="21"/>
                      <a:pt x="7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659" name="Google Shape;3659;p75"/>
          <p:cNvSpPr/>
          <p:nvPr/>
        </p:nvSpPr>
        <p:spPr>
          <a:xfrm rot="9019311" flipH="1">
            <a:off x="6413417" y="418154"/>
            <a:ext cx="1465746" cy="1300611"/>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0" name="Google Shape;3660;p75"/>
          <p:cNvSpPr/>
          <p:nvPr/>
        </p:nvSpPr>
        <p:spPr>
          <a:xfrm rot="-419220" flipH="1">
            <a:off x="2218278" y="3640387"/>
            <a:ext cx="1465788" cy="1300649"/>
          </a:xfrm>
          <a:custGeom>
            <a:avLst/>
            <a:gdLst/>
            <a:ahLst/>
            <a:cxnLst/>
            <a:rect l="l" t="t" r="r" b="b"/>
            <a:pathLst>
              <a:path w="125126" h="111029" extrusionOk="0">
                <a:moveTo>
                  <a:pt x="64572" y="0"/>
                </a:moveTo>
                <a:cubicBezTo>
                  <a:pt x="63677" y="0"/>
                  <a:pt x="62783" y="116"/>
                  <a:pt x="61917" y="355"/>
                </a:cubicBezTo>
                <a:cubicBezTo>
                  <a:pt x="58261" y="1364"/>
                  <a:pt x="55292" y="4531"/>
                  <a:pt x="54520" y="8244"/>
                </a:cubicBezTo>
                <a:cubicBezTo>
                  <a:pt x="53505" y="13125"/>
                  <a:pt x="56063" y="18149"/>
                  <a:pt x="55407" y="23090"/>
                </a:cubicBezTo>
                <a:cubicBezTo>
                  <a:pt x="55028" y="25941"/>
                  <a:pt x="53481" y="28690"/>
                  <a:pt x="51037" y="30205"/>
                </a:cubicBezTo>
                <a:cubicBezTo>
                  <a:pt x="49595" y="31098"/>
                  <a:pt x="47855" y="31537"/>
                  <a:pt x="46108" y="31537"/>
                </a:cubicBezTo>
                <a:cubicBezTo>
                  <a:pt x="43482" y="31537"/>
                  <a:pt x="40841" y="30546"/>
                  <a:pt x="39172" y="28616"/>
                </a:cubicBezTo>
                <a:cubicBezTo>
                  <a:pt x="37308" y="26462"/>
                  <a:pt x="36160" y="23733"/>
                  <a:pt x="34135" y="21728"/>
                </a:cubicBezTo>
                <a:cubicBezTo>
                  <a:pt x="32095" y="19710"/>
                  <a:pt x="29231" y="18682"/>
                  <a:pt x="26365" y="18682"/>
                </a:cubicBezTo>
                <a:cubicBezTo>
                  <a:pt x="24225" y="18682"/>
                  <a:pt x="22085" y="19254"/>
                  <a:pt x="20284" y="20414"/>
                </a:cubicBezTo>
                <a:cubicBezTo>
                  <a:pt x="16071" y="23125"/>
                  <a:pt x="14003" y="28689"/>
                  <a:pt x="15209" y="33552"/>
                </a:cubicBezTo>
                <a:cubicBezTo>
                  <a:pt x="16263" y="37806"/>
                  <a:pt x="19526" y="41750"/>
                  <a:pt x="18656" y="46046"/>
                </a:cubicBezTo>
                <a:cubicBezTo>
                  <a:pt x="18114" y="48725"/>
                  <a:pt x="15924" y="51113"/>
                  <a:pt x="13704" y="52596"/>
                </a:cubicBezTo>
                <a:cubicBezTo>
                  <a:pt x="11184" y="54278"/>
                  <a:pt x="8931" y="55545"/>
                  <a:pt x="6752" y="57829"/>
                </a:cubicBezTo>
                <a:cubicBezTo>
                  <a:pt x="2138" y="62664"/>
                  <a:pt x="0" y="70071"/>
                  <a:pt x="2346" y="76332"/>
                </a:cubicBezTo>
                <a:cubicBezTo>
                  <a:pt x="4479" y="82019"/>
                  <a:pt x="11314" y="87124"/>
                  <a:pt x="17730" y="87124"/>
                </a:cubicBezTo>
                <a:cubicBezTo>
                  <a:pt x="19292" y="87124"/>
                  <a:pt x="20830" y="86821"/>
                  <a:pt x="22269" y="86151"/>
                </a:cubicBezTo>
                <a:cubicBezTo>
                  <a:pt x="24431" y="85143"/>
                  <a:pt x="26325" y="83623"/>
                  <a:pt x="28494" y="82631"/>
                </a:cubicBezTo>
                <a:cubicBezTo>
                  <a:pt x="29695" y="82082"/>
                  <a:pt x="31051" y="81716"/>
                  <a:pt x="32365" y="81716"/>
                </a:cubicBezTo>
                <a:cubicBezTo>
                  <a:pt x="33424" y="81716"/>
                  <a:pt x="34455" y="81954"/>
                  <a:pt x="35354" y="82524"/>
                </a:cubicBezTo>
                <a:cubicBezTo>
                  <a:pt x="36848" y="83470"/>
                  <a:pt x="37717" y="85186"/>
                  <a:pt x="38033" y="86926"/>
                </a:cubicBezTo>
                <a:cubicBezTo>
                  <a:pt x="38796" y="91122"/>
                  <a:pt x="36954" y="95267"/>
                  <a:pt x="37225" y="99505"/>
                </a:cubicBezTo>
                <a:cubicBezTo>
                  <a:pt x="37583" y="105099"/>
                  <a:pt x="42248" y="110092"/>
                  <a:pt x="47793" y="110907"/>
                </a:cubicBezTo>
                <a:cubicBezTo>
                  <a:pt x="48347" y="110989"/>
                  <a:pt x="48904" y="111028"/>
                  <a:pt x="49461" y="111028"/>
                </a:cubicBezTo>
                <a:cubicBezTo>
                  <a:pt x="54473" y="111028"/>
                  <a:pt x="59418" y="107820"/>
                  <a:pt x="61347" y="103159"/>
                </a:cubicBezTo>
                <a:cubicBezTo>
                  <a:pt x="62543" y="100267"/>
                  <a:pt x="62653" y="97032"/>
                  <a:pt x="63718" y="94090"/>
                </a:cubicBezTo>
                <a:cubicBezTo>
                  <a:pt x="64728" y="91296"/>
                  <a:pt x="67118" y="88595"/>
                  <a:pt x="70022" y="88595"/>
                </a:cubicBezTo>
                <a:cubicBezTo>
                  <a:pt x="70176" y="88595"/>
                  <a:pt x="70332" y="88603"/>
                  <a:pt x="70489" y="88618"/>
                </a:cubicBezTo>
                <a:cubicBezTo>
                  <a:pt x="72921" y="88861"/>
                  <a:pt x="74769" y="90938"/>
                  <a:pt x="75908" y="93101"/>
                </a:cubicBezTo>
                <a:cubicBezTo>
                  <a:pt x="77049" y="95262"/>
                  <a:pt x="77762" y="97673"/>
                  <a:pt x="79264" y="99603"/>
                </a:cubicBezTo>
                <a:cubicBezTo>
                  <a:pt x="81488" y="102460"/>
                  <a:pt x="85222" y="103857"/>
                  <a:pt x="88852" y="103857"/>
                </a:cubicBezTo>
                <a:cubicBezTo>
                  <a:pt x="88993" y="103857"/>
                  <a:pt x="89133" y="103855"/>
                  <a:pt x="89274" y="103851"/>
                </a:cubicBezTo>
                <a:cubicBezTo>
                  <a:pt x="93035" y="103739"/>
                  <a:pt x="96641" y="102290"/>
                  <a:pt x="99915" y="100436"/>
                </a:cubicBezTo>
                <a:cubicBezTo>
                  <a:pt x="102345" y="99059"/>
                  <a:pt x="104701" y="97389"/>
                  <a:pt x="106229" y="95050"/>
                </a:cubicBezTo>
                <a:cubicBezTo>
                  <a:pt x="107755" y="92710"/>
                  <a:pt x="108314" y="89584"/>
                  <a:pt x="107051" y="87092"/>
                </a:cubicBezTo>
                <a:cubicBezTo>
                  <a:pt x="105386" y="83808"/>
                  <a:pt x="101075" y="82338"/>
                  <a:pt x="99856" y="78863"/>
                </a:cubicBezTo>
                <a:cubicBezTo>
                  <a:pt x="97909" y="73314"/>
                  <a:pt x="103258" y="67056"/>
                  <a:pt x="108181" y="65322"/>
                </a:cubicBezTo>
                <a:cubicBezTo>
                  <a:pt x="111853" y="64029"/>
                  <a:pt x="116040" y="64375"/>
                  <a:pt x="119476" y="62547"/>
                </a:cubicBezTo>
                <a:cubicBezTo>
                  <a:pt x="122986" y="60679"/>
                  <a:pt x="125125" y="56521"/>
                  <a:pt x="124606" y="52580"/>
                </a:cubicBezTo>
                <a:cubicBezTo>
                  <a:pt x="123534" y="44459"/>
                  <a:pt x="113365" y="43769"/>
                  <a:pt x="110274" y="37100"/>
                </a:cubicBezTo>
                <a:cubicBezTo>
                  <a:pt x="108101" y="32413"/>
                  <a:pt x="110142" y="26197"/>
                  <a:pt x="114071" y="23119"/>
                </a:cubicBezTo>
                <a:cubicBezTo>
                  <a:pt x="114603" y="22702"/>
                  <a:pt x="115226" y="22234"/>
                  <a:pt x="115259" y="21559"/>
                </a:cubicBezTo>
                <a:cubicBezTo>
                  <a:pt x="115305" y="20657"/>
                  <a:pt x="114472" y="19682"/>
                  <a:pt x="113551" y="18825"/>
                </a:cubicBezTo>
                <a:cubicBezTo>
                  <a:pt x="112812" y="18137"/>
                  <a:pt x="112017" y="17526"/>
                  <a:pt x="111575" y="17090"/>
                </a:cubicBezTo>
                <a:cubicBezTo>
                  <a:pt x="107059" y="12636"/>
                  <a:pt x="101987" y="8419"/>
                  <a:pt x="98073" y="3414"/>
                </a:cubicBezTo>
                <a:cubicBezTo>
                  <a:pt x="97904" y="3200"/>
                  <a:pt x="97708" y="2968"/>
                  <a:pt x="97438" y="2938"/>
                </a:cubicBezTo>
                <a:cubicBezTo>
                  <a:pt x="97418" y="2936"/>
                  <a:pt x="97398" y="2935"/>
                  <a:pt x="97378" y="2935"/>
                </a:cubicBezTo>
                <a:cubicBezTo>
                  <a:pt x="97098" y="2935"/>
                  <a:pt x="96855" y="3155"/>
                  <a:pt x="96653" y="3359"/>
                </a:cubicBezTo>
                <a:cubicBezTo>
                  <a:pt x="94180" y="5862"/>
                  <a:pt x="91688" y="7938"/>
                  <a:pt x="88896" y="10060"/>
                </a:cubicBezTo>
                <a:cubicBezTo>
                  <a:pt x="86954" y="11536"/>
                  <a:pt x="84702" y="13029"/>
                  <a:pt x="82238" y="13029"/>
                </a:cubicBezTo>
                <a:cubicBezTo>
                  <a:pt x="81724" y="13029"/>
                  <a:pt x="81201" y="12964"/>
                  <a:pt x="80670" y="12821"/>
                </a:cubicBezTo>
                <a:cubicBezTo>
                  <a:pt x="76510" y="11696"/>
                  <a:pt x="75233" y="6502"/>
                  <a:pt x="72315" y="3331"/>
                </a:cubicBezTo>
                <a:cubicBezTo>
                  <a:pt x="70355" y="1201"/>
                  <a:pt x="67459" y="0"/>
                  <a:pt x="6457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61" name="Google Shape;3661;p75"/>
          <p:cNvGrpSpPr/>
          <p:nvPr/>
        </p:nvGrpSpPr>
        <p:grpSpPr>
          <a:xfrm rot="975267">
            <a:off x="4133400" y="1174026"/>
            <a:ext cx="1516614" cy="2882607"/>
            <a:chOff x="4949150" y="3435000"/>
            <a:chExt cx="1154175" cy="2193725"/>
          </a:xfrm>
        </p:grpSpPr>
        <p:sp>
          <p:nvSpPr>
            <p:cNvPr id="3662" name="Google Shape;3662;p75"/>
            <p:cNvSpPr/>
            <p:nvPr/>
          </p:nvSpPr>
          <p:spPr>
            <a:xfrm>
              <a:off x="4959775" y="3435000"/>
              <a:ext cx="1143550" cy="959400"/>
            </a:xfrm>
            <a:custGeom>
              <a:avLst/>
              <a:gdLst/>
              <a:ahLst/>
              <a:cxnLst/>
              <a:rect l="l" t="t" r="r" b="b"/>
              <a:pathLst>
                <a:path w="45742" h="38376" extrusionOk="0">
                  <a:moveTo>
                    <a:pt x="19361" y="24932"/>
                  </a:moveTo>
                  <a:cubicBezTo>
                    <a:pt x="19465" y="24932"/>
                    <a:pt x="19570" y="24937"/>
                    <a:pt x="19673" y="24944"/>
                  </a:cubicBezTo>
                  <a:cubicBezTo>
                    <a:pt x="20499" y="24997"/>
                    <a:pt x="21223" y="25325"/>
                    <a:pt x="21842" y="25875"/>
                  </a:cubicBezTo>
                  <a:cubicBezTo>
                    <a:pt x="22439" y="26436"/>
                    <a:pt x="22908" y="27180"/>
                    <a:pt x="23139" y="27996"/>
                  </a:cubicBezTo>
                  <a:cubicBezTo>
                    <a:pt x="23371" y="28729"/>
                    <a:pt x="23389" y="29503"/>
                    <a:pt x="23242" y="30263"/>
                  </a:cubicBezTo>
                  <a:cubicBezTo>
                    <a:pt x="22805" y="30365"/>
                    <a:pt x="22364" y="30438"/>
                    <a:pt x="21919" y="30483"/>
                  </a:cubicBezTo>
                  <a:cubicBezTo>
                    <a:pt x="21641" y="30509"/>
                    <a:pt x="21364" y="30524"/>
                    <a:pt x="21089" y="30524"/>
                  </a:cubicBezTo>
                  <a:cubicBezTo>
                    <a:pt x="20466" y="30524"/>
                    <a:pt x="19852" y="30452"/>
                    <a:pt x="19264" y="30296"/>
                  </a:cubicBezTo>
                  <a:cubicBezTo>
                    <a:pt x="18414" y="30070"/>
                    <a:pt x="17582" y="29685"/>
                    <a:pt x="16974" y="29149"/>
                  </a:cubicBezTo>
                  <a:cubicBezTo>
                    <a:pt x="16663" y="28887"/>
                    <a:pt x="16429" y="28580"/>
                    <a:pt x="16290" y="28259"/>
                  </a:cubicBezTo>
                  <a:cubicBezTo>
                    <a:pt x="16156" y="27938"/>
                    <a:pt x="16077" y="27605"/>
                    <a:pt x="16138" y="27244"/>
                  </a:cubicBezTo>
                  <a:cubicBezTo>
                    <a:pt x="16220" y="26485"/>
                    <a:pt x="16634" y="25875"/>
                    <a:pt x="17314" y="25469"/>
                  </a:cubicBezTo>
                  <a:cubicBezTo>
                    <a:pt x="17899" y="25115"/>
                    <a:pt x="18637" y="24932"/>
                    <a:pt x="19361" y="24932"/>
                  </a:cubicBezTo>
                  <a:close/>
                  <a:moveTo>
                    <a:pt x="45087" y="1"/>
                  </a:moveTo>
                  <a:cubicBezTo>
                    <a:pt x="43175" y="1"/>
                    <a:pt x="41253" y="430"/>
                    <a:pt x="39532" y="1282"/>
                  </a:cubicBezTo>
                  <a:cubicBezTo>
                    <a:pt x="37709" y="2187"/>
                    <a:pt x="36046" y="3454"/>
                    <a:pt x="34765" y="5058"/>
                  </a:cubicBezTo>
                  <a:lnTo>
                    <a:pt x="34286" y="5662"/>
                  </a:lnTo>
                  <a:lnTo>
                    <a:pt x="33860" y="6304"/>
                  </a:lnTo>
                  <a:lnTo>
                    <a:pt x="33647" y="6625"/>
                  </a:lnTo>
                  <a:cubicBezTo>
                    <a:pt x="33581" y="6737"/>
                    <a:pt x="33522" y="6851"/>
                    <a:pt x="33460" y="6964"/>
                  </a:cubicBezTo>
                  <a:lnTo>
                    <a:pt x="33091" y="7644"/>
                  </a:lnTo>
                  <a:cubicBezTo>
                    <a:pt x="32665" y="8582"/>
                    <a:pt x="32288" y="9557"/>
                    <a:pt x="32107" y="10584"/>
                  </a:cubicBezTo>
                  <a:cubicBezTo>
                    <a:pt x="31680" y="12628"/>
                    <a:pt x="31826" y="14684"/>
                    <a:pt x="31964" y="16654"/>
                  </a:cubicBezTo>
                  <a:cubicBezTo>
                    <a:pt x="32108" y="18623"/>
                    <a:pt x="32278" y="20577"/>
                    <a:pt x="31985" y="22402"/>
                  </a:cubicBezTo>
                  <a:cubicBezTo>
                    <a:pt x="31838" y="23316"/>
                    <a:pt x="31554" y="24191"/>
                    <a:pt x="31133" y="24985"/>
                  </a:cubicBezTo>
                  <a:cubicBezTo>
                    <a:pt x="30712" y="25777"/>
                    <a:pt x="30144" y="26485"/>
                    <a:pt x="29469" y="27098"/>
                  </a:cubicBezTo>
                  <a:cubicBezTo>
                    <a:pt x="28796" y="27712"/>
                    <a:pt x="28016" y="28231"/>
                    <a:pt x="27188" y="28683"/>
                  </a:cubicBezTo>
                  <a:cubicBezTo>
                    <a:pt x="26467" y="29071"/>
                    <a:pt x="25706" y="29437"/>
                    <a:pt x="24944" y="29732"/>
                  </a:cubicBezTo>
                  <a:cubicBezTo>
                    <a:pt x="24956" y="29561"/>
                    <a:pt x="24962" y="29389"/>
                    <a:pt x="24961" y="29214"/>
                  </a:cubicBezTo>
                  <a:cubicBezTo>
                    <a:pt x="24949" y="28646"/>
                    <a:pt x="24864" y="28083"/>
                    <a:pt x="24707" y="27538"/>
                  </a:cubicBezTo>
                  <a:cubicBezTo>
                    <a:pt x="24401" y="26451"/>
                    <a:pt x="23796" y="25453"/>
                    <a:pt x="22957" y="24659"/>
                  </a:cubicBezTo>
                  <a:cubicBezTo>
                    <a:pt x="22524" y="24262"/>
                    <a:pt x="22030" y="23940"/>
                    <a:pt x="21493" y="23702"/>
                  </a:cubicBezTo>
                  <a:cubicBezTo>
                    <a:pt x="20951" y="23459"/>
                    <a:pt x="20361" y="23324"/>
                    <a:pt x="19789" y="23288"/>
                  </a:cubicBezTo>
                  <a:cubicBezTo>
                    <a:pt x="19651" y="23279"/>
                    <a:pt x="19515" y="23275"/>
                    <a:pt x="19377" y="23275"/>
                  </a:cubicBezTo>
                  <a:cubicBezTo>
                    <a:pt x="18368" y="23275"/>
                    <a:pt x="17362" y="23515"/>
                    <a:pt x="16457" y="24057"/>
                  </a:cubicBezTo>
                  <a:cubicBezTo>
                    <a:pt x="15947" y="24366"/>
                    <a:pt x="15476" y="24787"/>
                    <a:pt x="15128" y="25314"/>
                  </a:cubicBezTo>
                  <a:cubicBezTo>
                    <a:pt x="15039" y="25443"/>
                    <a:pt x="14970" y="25586"/>
                    <a:pt x="14892" y="25724"/>
                  </a:cubicBezTo>
                  <a:cubicBezTo>
                    <a:pt x="14818" y="25863"/>
                    <a:pt x="14770" y="26014"/>
                    <a:pt x="14709" y="26159"/>
                  </a:cubicBezTo>
                  <a:cubicBezTo>
                    <a:pt x="14649" y="26304"/>
                    <a:pt x="14627" y="26455"/>
                    <a:pt x="14588" y="26604"/>
                  </a:cubicBezTo>
                  <a:cubicBezTo>
                    <a:pt x="14554" y="26754"/>
                    <a:pt x="14512" y="26898"/>
                    <a:pt x="14506" y="27059"/>
                  </a:cubicBezTo>
                  <a:cubicBezTo>
                    <a:pt x="14411" y="27679"/>
                    <a:pt x="14540" y="28355"/>
                    <a:pt x="14796" y="28932"/>
                  </a:cubicBezTo>
                  <a:cubicBezTo>
                    <a:pt x="15056" y="29513"/>
                    <a:pt x="15453" y="30001"/>
                    <a:pt x="15895" y="30376"/>
                  </a:cubicBezTo>
                  <a:cubicBezTo>
                    <a:pt x="16781" y="31141"/>
                    <a:pt x="17802" y="31585"/>
                    <a:pt x="18853" y="31865"/>
                  </a:cubicBezTo>
                  <a:cubicBezTo>
                    <a:pt x="19562" y="32052"/>
                    <a:pt x="20288" y="32134"/>
                    <a:pt x="21007" y="32134"/>
                  </a:cubicBezTo>
                  <a:cubicBezTo>
                    <a:pt x="21364" y="32134"/>
                    <a:pt x="21723" y="32114"/>
                    <a:pt x="22079" y="32075"/>
                  </a:cubicBezTo>
                  <a:cubicBezTo>
                    <a:pt x="22255" y="32056"/>
                    <a:pt x="22430" y="32033"/>
                    <a:pt x="22604" y="32007"/>
                  </a:cubicBezTo>
                  <a:lnTo>
                    <a:pt x="22604" y="32007"/>
                  </a:lnTo>
                  <a:cubicBezTo>
                    <a:pt x="22442" y="32304"/>
                    <a:pt x="22260" y="32591"/>
                    <a:pt x="22058" y="32863"/>
                  </a:cubicBezTo>
                  <a:cubicBezTo>
                    <a:pt x="20980" y="34309"/>
                    <a:pt x="19391" y="35325"/>
                    <a:pt x="17626" y="35960"/>
                  </a:cubicBezTo>
                  <a:cubicBezTo>
                    <a:pt x="15861" y="36602"/>
                    <a:pt x="13935" y="36892"/>
                    <a:pt x="12005" y="37080"/>
                  </a:cubicBezTo>
                  <a:cubicBezTo>
                    <a:pt x="11039" y="37166"/>
                    <a:pt x="10071" y="37211"/>
                    <a:pt x="9098" y="37216"/>
                  </a:cubicBezTo>
                  <a:cubicBezTo>
                    <a:pt x="8970" y="37217"/>
                    <a:pt x="8841" y="37218"/>
                    <a:pt x="8712" y="37218"/>
                  </a:cubicBezTo>
                  <a:cubicBezTo>
                    <a:pt x="7869" y="37218"/>
                    <a:pt x="7025" y="37186"/>
                    <a:pt x="6182" y="37122"/>
                  </a:cubicBezTo>
                  <a:cubicBezTo>
                    <a:pt x="4239" y="36971"/>
                    <a:pt x="2308" y="36649"/>
                    <a:pt x="404" y="36190"/>
                  </a:cubicBezTo>
                  <a:cubicBezTo>
                    <a:pt x="381" y="36184"/>
                    <a:pt x="357" y="36181"/>
                    <a:pt x="333" y="36181"/>
                  </a:cubicBezTo>
                  <a:cubicBezTo>
                    <a:pt x="332" y="36181"/>
                    <a:pt x="331" y="36181"/>
                    <a:pt x="330" y="36181"/>
                  </a:cubicBezTo>
                  <a:cubicBezTo>
                    <a:pt x="178" y="36181"/>
                    <a:pt x="49" y="36290"/>
                    <a:pt x="25" y="36440"/>
                  </a:cubicBezTo>
                  <a:cubicBezTo>
                    <a:pt x="0" y="36590"/>
                    <a:pt x="89" y="36736"/>
                    <a:pt x="234" y="36783"/>
                  </a:cubicBezTo>
                  <a:cubicBezTo>
                    <a:pt x="2130" y="37405"/>
                    <a:pt x="4094" y="37833"/>
                    <a:pt x="6080" y="38095"/>
                  </a:cubicBezTo>
                  <a:cubicBezTo>
                    <a:pt x="7074" y="38226"/>
                    <a:pt x="8073" y="38312"/>
                    <a:pt x="9079" y="38354"/>
                  </a:cubicBezTo>
                  <a:cubicBezTo>
                    <a:pt x="9492" y="38368"/>
                    <a:pt x="9907" y="38376"/>
                    <a:pt x="10321" y="38376"/>
                  </a:cubicBezTo>
                  <a:cubicBezTo>
                    <a:pt x="10911" y="38376"/>
                    <a:pt x="11503" y="38360"/>
                    <a:pt x="12094" y="38331"/>
                  </a:cubicBezTo>
                  <a:cubicBezTo>
                    <a:pt x="14097" y="38221"/>
                    <a:pt x="16123" y="37973"/>
                    <a:pt x="18100" y="37322"/>
                  </a:cubicBezTo>
                  <a:cubicBezTo>
                    <a:pt x="19084" y="36994"/>
                    <a:pt x="20050" y="36563"/>
                    <a:pt x="20940" y="35977"/>
                  </a:cubicBezTo>
                  <a:cubicBezTo>
                    <a:pt x="21838" y="35395"/>
                    <a:pt x="22633" y="34659"/>
                    <a:pt x="23302" y="33811"/>
                  </a:cubicBezTo>
                  <a:cubicBezTo>
                    <a:pt x="23822" y="33128"/>
                    <a:pt x="24267" y="32366"/>
                    <a:pt x="24561" y="31536"/>
                  </a:cubicBezTo>
                  <a:cubicBezTo>
                    <a:pt x="24757" y="31472"/>
                    <a:pt x="24952" y="31406"/>
                    <a:pt x="25143" y="31335"/>
                  </a:cubicBezTo>
                  <a:cubicBezTo>
                    <a:pt x="25630" y="31155"/>
                    <a:pt x="26110" y="30949"/>
                    <a:pt x="26567" y="30730"/>
                  </a:cubicBezTo>
                  <a:cubicBezTo>
                    <a:pt x="26799" y="30624"/>
                    <a:pt x="27030" y="30515"/>
                    <a:pt x="27257" y="30393"/>
                  </a:cubicBezTo>
                  <a:cubicBezTo>
                    <a:pt x="27484" y="30272"/>
                    <a:pt x="27715" y="30165"/>
                    <a:pt x="27938" y="30030"/>
                  </a:cubicBezTo>
                  <a:cubicBezTo>
                    <a:pt x="28837" y="29526"/>
                    <a:pt x="29712" y="28937"/>
                    <a:pt x="30493" y="28212"/>
                  </a:cubicBezTo>
                  <a:cubicBezTo>
                    <a:pt x="31276" y="27492"/>
                    <a:pt x="31951" y="26624"/>
                    <a:pt x="32436" y="25662"/>
                  </a:cubicBezTo>
                  <a:cubicBezTo>
                    <a:pt x="32924" y="24699"/>
                    <a:pt x="33233" y="23661"/>
                    <a:pt x="33379" y="22621"/>
                  </a:cubicBezTo>
                  <a:cubicBezTo>
                    <a:pt x="33670" y="20525"/>
                    <a:pt x="33434" y="18505"/>
                    <a:pt x="33258" y="16547"/>
                  </a:cubicBezTo>
                  <a:cubicBezTo>
                    <a:pt x="33081" y="14591"/>
                    <a:pt x="32917" y="12651"/>
                    <a:pt x="33273" y="10806"/>
                  </a:cubicBezTo>
                  <a:cubicBezTo>
                    <a:pt x="33410" y="9878"/>
                    <a:pt x="33747" y="8992"/>
                    <a:pt x="34106" y="8123"/>
                  </a:cubicBezTo>
                  <a:lnTo>
                    <a:pt x="34424" y="7490"/>
                  </a:lnTo>
                  <a:cubicBezTo>
                    <a:pt x="34477" y="7385"/>
                    <a:pt x="34528" y="7277"/>
                    <a:pt x="34585" y="7174"/>
                  </a:cubicBezTo>
                  <a:lnTo>
                    <a:pt x="34772" y="6872"/>
                  </a:lnTo>
                  <a:lnTo>
                    <a:pt x="35147" y="6267"/>
                  </a:lnTo>
                  <a:lnTo>
                    <a:pt x="35572" y="5697"/>
                  </a:lnTo>
                  <a:cubicBezTo>
                    <a:pt x="36711" y="4173"/>
                    <a:pt x="38229" y="2939"/>
                    <a:pt x="39911" y="2035"/>
                  </a:cubicBezTo>
                  <a:cubicBezTo>
                    <a:pt x="41612" y="1137"/>
                    <a:pt x="43503" y="652"/>
                    <a:pt x="45427" y="622"/>
                  </a:cubicBezTo>
                  <a:lnTo>
                    <a:pt x="45437" y="622"/>
                  </a:lnTo>
                  <a:cubicBezTo>
                    <a:pt x="45605" y="619"/>
                    <a:pt x="45740" y="483"/>
                    <a:pt x="45741" y="316"/>
                  </a:cubicBezTo>
                  <a:cubicBezTo>
                    <a:pt x="45742" y="147"/>
                    <a:pt x="45608" y="9"/>
                    <a:pt x="45440" y="5"/>
                  </a:cubicBezTo>
                  <a:lnTo>
                    <a:pt x="45440" y="5"/>
                  </a:lnTo>
                  <a:lnTo>
                    <a:pt x="45441" y="6"/>
                  </a:lnTo>
                  <a:cubicBezTo>
                    <a:pt x="45322" y="3"/>
                    <a:pt x="45204" y="1"/>
                    <a:pt x="4508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3" name="Google Shape;3663;p75"/>
            <p:cNvSpPr/>
            <p:nvPr/>
          </p:nvSpPr>
          <p:spPr>
            <a:xfrm>
              <a:off x="4951550" y="4337550"/>
              <a:ext cx="1049300" cy="1291175"/>
            </a:xfrm>
            <a:custGeom>
              <a:avLst/>
              <a:gdLst/>
              <a:ahLst/>
              <a:cxnLst/>
              <a:rect l="l" t="t" r="r" b="b"/>
              <a:pathLst>
                <a:path w="41972" h="51647" extrusionOk="0">
                  <a:moveTo>
                    <a:pt x="870" y="1"/>
                  </a:moveTo>
                  <a:cubicBezTo>
                    <a:pt x="856" y="1"/>
                    <a:pt x="842" y="1"/>
                    <a:pt x="828" y="2"/>
                  </a:cubicBezTo>
                  <a:cubicBezTo>
                    <a:pt x="623" y="10"/>
                    <a:pt x="431" y="98"/>
                    <a:pt x="289" y="244"/>
                  </a:cubicBezTo>
                  <a:cubicBezTo>
                    <a:pt x="93" y="446"/>
                    <a:pt x="0" y="753"/>
                    <a:pt x="97" y="1097"/>
                  </a:cubicBezTo>
                  <a:lnTo>
                    <a:pt x="225" y="1553"/>
                  </a:lnTo>
                  <a:lnTo>
                    <a:pt x="770" y="3488"/>
                  </a:lnTo>
                  <a:lnTo>
                    <a:pt x="3856" y="14457"/>
                  </a:lnTo>
                  <a:cubicBezTo>
                    <a:pt x="3861" y="14474"/>
                    <a:pt x="3868" y="14487"/>
                    <a:pt x="3874" y="14502"/>
                  </a:cubicBezTo>
                  <a:cubicBezTo>
                    <a:pt x="3884" y="14607"/>
                    <a:pt x="3922" y="14708"/>
                    <a:pt x="3985" y="14793"/>
                  </a:cubicBezTo>
                  <a:lnTo>
                    <a:pt x="30416" y="51044"/>
                  </a:lnTo>
                  <a:cubicBezTo>
                    <a:pt x="30423" y="51056"/>
                    <a:pt x="30426" y="51070"/>
                    <a:pt x="30434" y="51081"/>
                  </a:cubicBezTo>
                  <a:lnTo>
                    <a:pt x="30637" y="51346"/>
                  </a:lnTo>
                  <a:lnTo>
                    <a:pt x="30681" y="51408"/>
                  </a:lnTo>
                  <a:cubicBezTo>
                    <a:pt x="30687" y="51415"/>
                    <a:pt x="30693" y="51421"/>
                    <a:pt x="30699" y="51427"/>
                  </a:cubicBezTo>
                  <a:lnTo>
                    <a:pt x="30735" y="51475"/>
                  </a:lnTo>
                  <a:cubicBezTo>
                    <a:pt x="30820" y="51585"/>
                    <a:pt x="30950" y="51646"/>
                    <a:pt x="31083" y="51646"/>
                  </a:cubicBezTo>
                  <a:cubicBezTo>
                    <a:pt x="31131" y="51646"/>
                    <a:pt x="31178" y="51639"/>
                    <a:pt x="31225" y="51623"/>
                  </a:cubicBezTo>
                  <a:cubicBezTo>
                    <a:pt x="31241" y="51619"/>
                    <a:pt x="31259" y="51614"/>
                    <a:pt x="31275" y="51608"/>
                  </a:cubicBezTo>
                  <a:cubicBezTo>
                    <a:pt x="31304" y="51596"/>
                    <a:pt x="31330" y="51579"/>
                    <a:pt x="31354" y="51562"/>
                  </a:cubicBezTo>
                  <a:lnTo>
                    <a:pt x="34234" y="49363"/>
                  </a:lnTo>
                  <a:lnTo>
                    <a:pt x="36565" y="47584"/>
                  </a:lnTo>
                  <a:lnTo>
                    <a:pt x="41771" y="43610"/>
                  </a:lnTo>
                  <a:lnTo>
                    <a:pt x="41774" y="43607"/>
                  </a:lnTo>
                  <a:cubicBezTo>
                    <a:pt x="41812" y="43577"/>
                    <a:pt x="41844" y="43540"/>
                    <a:pt x="41868" y="43499"/>
                  </a:cubicBezTo>
                  <a:cubicBezTo>
                    <a:pt x="41972" y="43344"/>
                    <a:pt x="41967" y="43138"/>
                    <a:pt x="41853" y="42988"/>
                  </a:cubicBezTo>
                  <a:lnTo>
                    <a:pt x="41817" y="42941"/>
                  </a:lnTo>
                  <a:cubicBezTo>
                    <a:pt x="41811" y="42934"/>
                    <a:pt x="41808" y="42926"/>
                    <a:pt x="41804" y="42919"/>
                  </a:cubicBezTo>
                  <a:lnTo>
                    <a:pt x="41756" y="42859"/>
                  </a:lnTo>
                  <a:lnTo>
                    <a:pt x="41553" y="42595"/>
                  </a:lnTo>
                  <a:cubicBezTo>
                    <a:pt x="41545" y="42583"/>
                    <a:pt x="41531" y="42577"/>
                    <a:pt x="41522" y="42567"/>
                  </a:cubicBezTo>
                  <a:lnTo>
                    <a:pt x="13478" y="7451"/>
                  </a:lnTo>
                  <a:cubicBezTo>
                    <a:pt x="13415" y="7368"/>
                    <a:pt x="13329" y="7305"/>
                    <a:pt x="13230" y="7269"/>
                  </a:cubicBezTo>
                  <a:cubicBezTo>
                    <a:pt x="13220" y="7265"/>
                    <a:pt x="13210" y="7265"/>
                    <a:pt x="13201" y="7262"/>
                  </a:cubicBezTo>
                  <a:lnTo>
                    <a:pt x="11040" y="5963"/>
                  </a:lnTo>
                  <a:lnTo>
                    <a:pt x="10719" y="5771"/>
                  </a:lnTo>
                  <a:lnTo>
                    <a:pt x="9618" y="5109"/>
                  </a:lnTo>
                  <a:lnTo>
                    <a:pt x="8964" y="4716"/>
                  </a:lnTo>
                  <a:lnTo>
                    <a:pt x="8163" y="4235"/>
                  </a:lnTo>
                  <a:lnTo>
                    <a:pt x="7648" y="3924"/>
                  </a:lnTo>
                  <a:lnTo>
                    <a:pt x="7069" y="3578"/>
                  </a:lnTo>
                  <a:lnTo>
                    <a:pt x="6283" y="3105"/>
                  </a:lnTo>
                  <a:lnTo>
                    <a:pt x="5638" y="2717"/>
                  </a:lnTo>
                  <a:lnTo>
                    <a:pt x="4033" y="1753"/>
                  </a:lnTo>
                  <a:lnTo>
                    <a:pt x="3439" y="1396"/>
                  </a:lnTo>
                  <a:lnTo>
                    <a:pt x="3211" y="1259"/>
                  </a:lnTo>
                  <a:lnTo>
                    <a:pt x="2853" y="1044"/>
                  </a:lnTo>
                  <a:lnTo>
                    <a:pt x="1629" y="308"/>
                  </a:lnTo>
                  <a:lnTo>
                    <a:pt x="1444" y="197"/>
                  </a:lnTo>
                  <a:lnTo>
                    <a:pt x="1413" y="178"/>
                  </a:lnTo>
                  <a:lnTo>
                    <a:pt x="1350" y="141"/>
                  </a:lnTo>
                  <a:cubicBezTo>
                    <a:pt x="1230" y="66"/>
                    <a:pt x="1096" y="20"/>
                    <a:pt x="956" y="5"/>
                  </a:cubicBezTo>
                  <a:cubicBezTo>
                    <a:pt x="927" y="2"/>
                    <a:pt x="899" y="1"/>
                    <a:pt x="87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4" name="Google Shape;3664;p75"/>
            <p:cNvSpPr/>
            <p:nvPr/>
          </p:nvSpPr>
          <p:spPr>
            <a:xfrm>
              <a:off x="4949150" y="4337350"/>
              <a:ext cx="355725" cy="379225"/>
            </a:xfrm>
            <a:custGeom>
              <a:avLst/>
              <a:gdLst/>
              <a:ahLst/>
              <a:cxnLst/>
              <a:rect l="l" t="t" r="r" b="b"/>
              <a:pathLst>
                <a:path w="14229" h="15169" extrusionOk="0">
                  <a:moveTo>
                    <a:pt x="965" y="1"/>
                  </a:moveTo>
                  <a:cubicBezTo>
                    <a:pt x="423" y="1"/>
                    <a:pt x="1" y="523"/>
                    <a:pt x="207" y="1136"/>
                  </a:cubicBezTo>
                  <a:lnTo>
                    <a:pt x="4639" y="14289"/>
                  </a:lnTo>
                  <a:cubicBezTo>
                    <a:pt x="4824" y="14839"/>
                    <a:pt x="5359" y="14955"/>
                    <a:pt x="5824" y="15050"/>
                  </a:cubicBezTo>
                  <a:cubicBezTo>
                    <a:pt x="6231" y="15134"/>
                    <a:pt x="6635" y="15169"/>
                    <a:pt x="7039" y="15169"/>
                  </a:cubicBezTo>
                  <a:cubicBezTo>
                    <a:pt x="7118" y="15169"/>
                    <a:pt x="7196" y="15168"/>
                    <a:pt x="7275" y="15165"/>
                  </a:cubicBezTo>
                  <a:cubicBezTo>
                    <a:pt x="8255" y="15133"/>
                    <a:pt x="9202" y="14914"/>
                    <a:pt x="10051" y="14515"/>
                  </a:cubicBezTo>
                  <a:cubicBezTo>
                    <a:pt x="12415" y="13404"/>
                    <a:pt x="13910" y="10992"/>
                    <a:pt x="14171" y="8250"/>
                  </a:cubicBezTo>
                  <a:cubicBezTo>
                    <a:pt x="14228" y="7657"/>
                    <a:pt x="14214" y="6954"/>
                    <a:pt x="13653" y="6655"/>
                  </a:cubicBezTo>
                  <a:lnTo>
                    <a:pt x="1409" y="117"/>
                  </a:lnTo>
                  <a:cubicBezTo>
                    <a:pt x="1259" y="37"/>
                    <a:pt x="1108" y="1"/>
                    <a:pt x="96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5" name="Google Shape;3665;p75"/>
            <p:cNvSpPr/>
            <p:nvPr/>
          </p:nvSpPr>
          <p:spPr>
            <a:xfrm>
              <a:off x="5009050" y="4360375"/>
              <a:ext cx="295825" cy="264025"/>
            </a:xfrm>
            <a:custGeom>
              <a:avLst/>
              <a:gdLst/>
              <a:ahLst/>
              <a:cxnLst/>
              <a:rect l="l" t="t" r="r" b="b"/>
              <a:pathLst>
                <a:path w="11833" h="10561" extrusionOk="0">
                  <a:moveTo>
                    <a:pt x="521" y="1"/>
                  </a:moveTo>
                  <a:lnTo>
                    <a:pt x="1927" y="752"/>
                  </a:lnTo>
                  <a:cubicBezTo>
                    <a:pt x="1214" y="993"/>
                    <a:pt x="558" y="1378"/>
                    <a:pt x="0" y="1884"/>
                  </a:cubicBezTo>
                  <a:cubicBezTo>
                    <a:pt x="3878" y="4321"/>
                    <a:pt x="7517" y="7281"/>
                    <a:pt x="10807" y="10561"/>
                  </a:cubicBezTo>
                  <a:cubicBezTo>
                    <a:pt x="11333" y="9592"/>
                    <a:pt x="11665" y="8490"/>
                    <a:pt x="11775" y="7329"/>
                  </a:cubicBezTo>
                  <a:cubicBezTo>
                    <a:pt x="11832" y="6736"/>
                    <a:pt x="11818" y="6033"/>
                    <a:pt x="11257" y="5734"/>
                  </a:cubicBezTo>
                  <a:lnTo>
                    <a:pt x="521"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6" name="Google Shape;3666;p75"/>
            <p:cNvSpPr/>
            <p:nvPr/>
          </p:nvSpPr>
          <p:spPr>
            <a:xfrm>
              <a:off x="4949150" y="4337350"/>
              <a:ext cx="108075" cy="106800"/>
            </a:xfrm>
            <a:custGeom>
              <a:avLst/>
              <a:gdLst/>
              <a:ahLst/>
              <a:cxnLst/>
              <a:rect l="l" t="t" r="r" b="b"/>
              <a:pathLst>
                <a:path w="4323" h="4272" extrusionOk="0">
                  <a:moveTo>
                    <a:pt x="966" y="1"/>
                  </a:moveTo>
                  <a:cubicBezTo>
                    <a:pt x="423" y="1"/>
                    <a:pt x="1" y="523"/>
                    <a:pt x="208" y="1136"/>
                  </a:cubicBezTo>
                  <a:lnTo>
                    <a:pt x="1264" y="4271"/>
                  </a:lnTo>
                  <a:cubicBezTo>
                    <a:pt x="1533" y="3762"/>
                    <a:pt x="1880" y="3298"/>
                    <a:pt x="2295" y="2898"/>
                  </a:cubicBezTo>
                  <a:cubicBezTo>
                    <a:pt x="2865" y="2348"/>
                    <a:pt x="3560" y="1934"/>
                    <a:pt x="4323" y="1673"/>
                  </a:cubicBezTo>
                  <a:lnTo>
                    <a:pt x="1410" y="117"/>
                  </a:lnTo>
                  <a:cubicBezTo>
                    <a:pt x="1260" y="37"/>
                    <a:pt x="1109" y="1"/>
                    <a:pt x="9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7" name="Google Shape;3667;p75"/>
            <p:cNvSpPr/>
            <p:nvPr/>
          </p:nvSpPr>
          <p:spPr>
            <a:xfrm>
              <a:off x="5062025" y="4502650"/>
              <a:ext cx="991525" cy="1085800"/>
            </a:xfrm>
            <a:custGeom>
              <a:avLst/>
              <a:gdLst/>
              <a:ahLst/>
              <a:cxnLst/>
              <a:rect l="l" t="t" r="r" b="b"/>
              <a:pathLst>
                <a:path w="39661" h="43432" extrusionOk="0">
                  <a:moveTo>
                    <a:pt x="8981" y="1"/>
                  </a:moveTo>
                  <a:cubicBezTo>
                    <a:pt x="8760" y="1"/>
                    <a:pt x="8568" y="161"/>
                    <a:pt x="8577" y="431"/>
                  </a:cubicBezTo>
                  <a:lnTo>
                    <a:pt x="8696" y="3806"/>
                  </a:lnTo>
                  <a:cubicBezTo>
                    <a:pt x="8713" y="4265"/>
                    <a:pt x="8385" y="4583"/>
                    <a:pt x="7972" y="4583"/>
                  </a:cubicBezTo>
                  <a:cubicBezTo>
                    <a:pt x="7869" y="4583"/>
                    <a:pt x="7760" y="4563"/>
                    <a:pt x="7650" y="4520"/>
                  </a:cubicBezTo>
                  <a:lnTo>
                    <a:pt x="5305" y="3614"/>
                  </a:lnTo>
                  <a:cubicBezTo>
                    <a:pt x="5194" y="3571"/>
                    <a:pt x="5085" y="3551"/>
                    <a:pt x="4982" y="3551"/>
                  </a:cubicBezTo>
                  <a:cubicBezTo>
                    <a:pt x="4513" y="3551"/>
                    <a:pt x="4165" y="3962"/>
                    <a:pt x="4279" y="4493"/>
                  </a:cubicBezTo>
                  <a:lnTo>
                    <a:pt x="4853" y="7144"/>
                  </a:lnTo>
                  <a:cubicBezTo>
                    <a:pt x="4966" y="7665"/>
                    <a:pt x="4627" y="8084"/>
                    <a:pt x="4152" y="8084"/>
                  </a:cubicBezTo>
                  <a:cubicBezTo>
                    <a:pt x="4085" y="8084"/>
                    <a:pt x="4016" y="8076"/>
                    <a:pt x="3945" y="8059"/>
                  </a:cubicBezTo>
                  <a:lnTo>
                    <a:pt x="653" y="7259"/>
                  </a:lnTo>
                  <a:cubicBezTo>
                    <a:pt x="612" y="7249"/>
                    <a:pt x="572" y="7244"/>
                    <a:pt x="535" y="7244"/>
                  </a:cubicBezTo>
                  <a:cubicBezTo>
                    <a:pt x="178" y="7244"/>
                    <a:pt x="0" y="7672"/>
                    <a:pt x="269" y="8005"/>
                  </a:cubicBezTo>
                  <a:lnTo>
                    <a:pt x="28789" y="43220"/>
                  </a:lnTo>
                  <a:cubicBezTo>
                    <a:pt x="28901" y="43358"/>
                    <a:pt x="29059" y="43432"/>
                    <a:pt x="29209" y="43432"/>
                  </a:cubicBezTo>
                  <a:cubicBezTo>
                    <a:pt x="29303" y="43432"/>
                    <a:pt x="29395" y="43402"/>
                    <a:pt x="29468" y="43340"/>
                  </a:cubicBezTo>
                  <a:lnTo>
                    <a:pt x="39472" y="34868"/>
                  </a:lnTo>
                  <a:cubicBezTo>
                    <a:pt x="39661" y="34707"/>
                    <a:pt x="39659" y="34395"/>
                    <a:pt x="39465" y="34178"/>
                  </a:cubicBezTo>
                  <a:lnTo>
                    <a:pt x="9379" y="193"/>
                  </a:lnTo>
                  <a:cubicBezTo>
                    <a:pt x="9262" y="61"/>
                    <a:pt x="9116" y="1"/>
                    <a:pt x="898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8" name="Google Shape;3668;p75"/>
            <p:cNvSpPr/>
            <p:nvPr/>
          </p:nvSpPr>
          <p:spPr>
            <a:xfrm>
              <a:off x="5270300" y="4502650"/>
              <a:ext cx="783250" cy="931275"/>
            </a:xfrm>
            <a:custGeom>
              <a:avLst/>
              <a:gdLst/>
              <a:ahLst/>
              <a:cxnLst/>
              <a:rect l="l" t="t" r="r" b="b"/>
              <a:pathLst>
                <a:path w="31330" h="37251" extrusionOk="0">
                  <a:moveTo>
                    <a:pt x="650" y="1"/>
                  </a:moveTo>
                  <a:cubicBezTo>
                    <a:pt x="429" y="1"/>
                    <a:pt x="237" y="161"/>
                    <a:pt x="246" y="430"/>
                  </a:cubicBezTo>
                  <a:lnTo>
                    <a:pt x="366" y="3805"/>
                  </a:lnTo>
                  <a:cubicBezTo>
                    <a:pt x="377" y="4119"/>
                    <a:pt x="228" y="4366"/>
                    <a:pt x="0" y="4490"/>
                  </a:cubicBezTo>
                  <a:lnTo>
                    <a:pt x="28328" y="37250"/>
                  </a:lnTo>
                  <a:lnTo>
                    <a:pt x="31141" y="34868"/>
                  </a:lnTo>
                  <a:cubicBezTo>
                    <a:pt x="31330" y="34707"/>
                    <a:pt x="31328" y="34395"/>
                    <a:pt x="31134" y="34178"/>
                  </a:cubicBezTo>
                  <a:lnTo>
                    <a:pt x="1048" y="193"/>
                  </a:lnTo>
                  <a:cubicBezTo>
                    <a:pt x="931" y="61"/>
                    <a:pt x="785" y="1"/>
                    <a:pt x="650"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9" name="Google Shape;3669;p75"/>
            <p:cNvSpPr/>
            <p:nvPr/>
          </p:nvSpPr>
          <p:spPr>
            <a:xfrm>
              <a:off x="5062025" y="4683725"/>
              <a:ext cx="805800" cy="904725"/>
            </a:xfrm>
            <a:custGeom>
              <a:avLst/>
              <a:gdLst/>
              <a:ahLst/>
              <a:cxnLst/>
              <a:rect l="l" t="t" r="r" b="b"/>
              <a:pathLst>
                <a:path w="32232" h="36189" extrusionOk="0">
                  <a:moveTo>
                    <a:pt x="535" y="1"/>
                  </a:moveTo>
                  <a:cubicBezTo>
                    <a:pt x="178" y="1"/>
                    <a:pt x="0" y="429"/>
                    <a:pt x="269" y="762"/>
                  </a:cubicBezTo>
                  <a:lnTo>
                    <a:pt x="28789" y="35977"/>
                  </a:lnTo>
                  <a:cubicBezTo>
                    <a:pt x="28901" y="36115"/>
                    <a:pt x="29059" y="36189"/>
                    <a:pt x="29208" y="36189"/>
                  </a:cubicBezTo>
                  <a:cubicBezTo>
                    <a:pt x="29303" y="36189"/>
                    <a:pt x="29395" y="36159"/>
                    <a:pt x="29468" y="36097"/>
                  </a:cubicBezTo>
                  <a:lnTo>
                    <a:pt x="32232" y="33755"/>
                  </a:lnTo>
                  <a:lnTo>
                    <a:pt x="4533" y="736"/>
                  </a:lnTo>
                  <a:cubicBezTo>
                    <a:pt x="4423" y="803"/>
                    <a:pt x="4293" y="841"/>
                    <a:pt x="4151" y="841"/>
                  </a:cubicBezTo>
                  <a:cubicBezTo>
                    <a:pt x="4084" y="841"/>
                    <a:pt x="4016" y="833"/>
                    <a:pt x="3945" y="816"/>
                  </a:cubicBezTo>
                  <a:lnTo>
                    <a:pt x="653" y="16"/>
                  </a:lnTo>
                  <a:cubicBezTo>
                    <a:pt x="612" y="6"/>
                    <a:pt x="572" y="1"/>
                    <a:pt x="535"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0" name="Google Shape;3670;p75"/>
            <p:cNvSpPr/>
            <p:nvPr/>
          </p:nvSpPr>
          <p:spPr>
            <a:xfrm>
              <a:off x="5016750" y="4357550"/>
              <a:ext cx="975" cy="550"/>
            </a:xfrm>
            <a:custGeom>
              <a:avLst/>
              <a:gdLst/>
              <a:ahLst/>
              <a:cxnLst/>
              <a:rect l="l" t="t" r="r" b="b"/>
              <a:pathLst>
                <a:path w="39" h="22" extrusionOk="0">
                  <a:moveTo>
                    <a:pt x="1" y="1"/>
                  </a:moveTo>
                  <a:lnTo>
                    <a:pt x="39" y="22"/>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1" name="Google Shape;3671;p75"/>
            <p:cNvSpPr/>
            <p:nvPr/>
          </p:nvSpPr>
          <p:spPr>
            <a:xfrm>
              <a:off x="4986000" y="4341125"/>
              <a:ext cx="850" cy="475"/>
            </a:xfrm>
            <a:custGeom>
              <a:avLst/>
              <a:gdLst/>
              <a:ahLst/>
              <a:cxnLst/>
              <a:rect l="l" t="t" r="r" b="b"/>
              <a:pathLst>
                <a:path w="34" h="19" extrusionOk="0">
                  <a:moveTo>
                    <a:pt x="1" y="1"/>
                  </a:moveTo>
                  <a:lnTo>
                    <a:pt x="34" y="18"/>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2" name="Google Shape;3672;p75"/>
            <p:cNvSpPr/>
            <p:nvPr/>
          </p:nvSpPr>
          <p:spPr>
            <a:xfrm>
              <a:off x="4999650" y="4348400"/>
              <a:ext cx="12550" cy="6725"/>
            </a:xfrm>
            <a:custGeom>
              <a:avLst/>
              <a:gdLst/>
              <a:ahLst/>
              <a:cxnLst/>
              <a:rect l="l" t="t" r="r" b="b"/>
              <a:pathLst>
                <a:path w="502" h="269" extrusionOk="0">
                  <a:moveTo>
                    <a:pt x="0" y="1"/>
                  </a:moveTo>
                  <a:lnTo>
                    <a:pt x="501" y="269"/>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3" name="Google Shape;3673;p75"/>
            <p:cNvSpPr/>
            <p:nvPr/>
          </p:nvSpPr>
          <p:spPr>
            <a:xfrm>
              <a:off x="4994075" y="4345450"/>
              <a:ext cx="2475" cy="1350"/>
            </a:xfrm>
            <a:custGeom>
              <a:avLst/>
              <a:gdLst/>
              <a:ahLst/>
              <a:cxnLst/>
              <a:rect l="l" t="t" r="r" b="b"/>
              <a:pathLst>
                <a:path w="99" h="54" extrusionOk="0">
                  <a:moveTo>
                    <a:pt x="0" y="1"/>
                  </a:moveTo>
                  <a:lnTo>
                    <a:pt x="99" y="53"/>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4" name="Google Shape;3674;p75"/>
            <p:cNvSpPr/>
            <p:nvPr/>
          </p:nvSpPr>
          <p:spPr>
            <a:xfrm>
              <a:off x="4996525" y="4346775"/>
              <a:ext cx="3125" cy="1650"/>
            </a:xfrm>
            <a:custGeom>
              <a:avLst/>
              <a:gdLst/>
              <a:ahLst/>
              <a:cxnLst/>
              <a:rect l="l" t="t" r="r" b="b"/>
              <a:pathLst>
                <a:path w="125" h="66" extrusionOk="0">
                  <a:moveTo>
                    <a:pt x="1" y="0"/>
                  </a:moveTo>
                  <a:lnTo>
                    <a:pt x="124" y="6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5" name="Google Shape;3675;p75"/>
            <p:cNvSpPr/>
            <p:nvPr/>
          </p:nvSpPr>
          <p:spPr>
            <a:xfrm>
              <a:off x="4986825" y="4341575"/>
              <a:ext cx="7275" cy="3900"/>
            </a:xfrm>
            <a:custGeom>
              <a:avLst/>
              <a:gdLst/>
              <a:ahLst/>
              <a:cxnLst/>
              <a:rect l="l" t="t" r="r" b="b"/>
              <a:pathLst>
                <a:path w="291" h="156" extrusionOk="0">
                  <a:moveTo>
                    <a:pt x="1" y="0"/>
                  </a:moveTo>
                  <a:lnTo>
                    <a:pt x="290" y="15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6" name="Google Shape;3676;p75"/>
            <p:cNvSpPr/>
            <p:nvPr/>
          </p:nvSpPr>
          <p:spPr>
            <a:xfrm>
              <a:off x="4984400" y="4340250"/>
              <a:ext cx="1625" cy="900"/>
            </a:xfrm>
            <a:custGeom>
              <a:avLst/>
              <a:gdLst/>
              <a:ahLst/>
              <a:cxnLst/>
              <a:rect l="l" t="t" r="r" b="b"/>
              <a:pathLst>
                <a:path w="65" h="36" extrusionOk="0">
                  <a:moveTo>
                    <a:pt x="0" y="1"/>
                  </a:moveTo>
                  <a:lnTo>
                    <a:pt x="65" y="36"/>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7" name="Google Shape;3677;p75"/>
            <p:cNvSpPr/>
            <p:nvPr/>
          </p:nvSpPr>
          <p:spPr>
            <a:xfrm>
              <a:off x="4954300" y="4365725"/>
              <a:ext cx="3825" cy="11300"/>
            </a:xfrm>
            <a:custGeom>
              <a:avLst/>
              <a:gdLst/>
              <a:ahLst/>
              <a:cxnLst/>
              <a:rect l="l" t="t" r="r" b="b"/>
              <a:pathLst>
                <a:path w="153" h="452" extrusionOk="0">
                  <a:moveTo>
                    <a:pt x="1" y="1"/>
                  </a:moveTo>
                  <a:lnTo>
                    <a:pt x="153" y="451"/>
                  </a:lnTo>
                  <a:lnTo>
                    <a:pt x="153" y="451"/>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8" name="Google Shape;3678;p75"/>
            <p:cNvSpPr/>
            <p:nvPr/>
          </p:nvSpPr>
          <p:spPr>
            <a:xfrm>
              <a:off x="5012175" y="4355100"/>
              <a:ext cx="4600" cy="2475"/>
            </a:xfrm>
            <a:custGeom>
              <a:avLst/>
              <a:gdLst/>
              <a:ahLst/>
              <a:cxnLst/>
              <a:rect l="l" t="t" r="r" b="b"/>
              <a:pathLst>
                <a:path w="184" h="99" extrusionOk="0">
                  <a:moveTo>
                    <a:pt x="0" y="1"/>
                  </a:moveTo>
                  <a:lnTo>
                    <a:pt x="184" y="99"/>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9" name="Google Shape;3679;p75"/>
            <p:cNvSpPr/>
            <p:nvPr/>
          </p:nvSpPr>
          <p:spPr>
            <a:xfrm>
              <a:off x="4958100" y="4377000"/>
              <a:ext cx="22625" cy="67150"/>
            </a:xfrm>
            <a:custGeom>
              <a:avLst/>
              <a:gdLst/>
              <a:ahLst/>
              <a:cxnLst/>
              <a:rect l="l" t="t" r="r" b="b"/>
              <a:pathLst>
                <a:path w="905" h="2686" extrusionOk="0">
                  <a:moveTo>
                    <a:pt x="1" y="0"/>
                  </a:moveTo>
                  <a:lnTo>
                    <a:pt x="905" y="2685"/>
                  </a:lnTo>
                  <a:lnTo>
                    <a:pt x="905" y="268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0" name="Google Shape;3680;p75"/>
            <p:cNvSpPr/>
            <p:nvPr/>
          </p:nvSpPr>
          <p:spPr>
            <a:xfrm>
              <a:off x="5017750" y="4358075"/>
              <a:ext cx="4325" cy="2325"/>
            </a:xfrm>
            <a:custGeom>
              <a:avLst/>
              <a:gdLst/>
              <a:ahLst/>
              <a:cxnLst/>
              <a:rect l="l" t="t" r="r" b="b"/>
              <a:pathLst>
                <a:path w="173" h="93" extrusionOk="0">
                  <a:moveTo>
                    <a:pt x="0" y="1"/>
                  </a:moveTo>
                  <a:lnTo>
                    <a:pt x="54" y="30"/>
                  </a:lnTo>
                  <a:lnTo>
                    <a:pt x="54" y="30"/>
                  </a:lnTo>
                  <a:cubicBezTo>
                    <a:pt x="36" y="20"/>
                    <a:pt x="18" y="10"/>
                    <a:pt x="0" y="1"/>
                  </a:cubicBezTo>
                  <a:close/>
                  <a:moveTo>
                    <a:pt x="54" y="30"/>
                  </a:moveTo>
                  <a:lnTo>
                    <a:pt x="54" y="30"/>
                  </a:lnTo>
                  <a:cubicBezTo>
                    <a:pt x="93" y="50"/>
                    <a:pt x="132" y="71"/>
                    <a:pt x="173" y="93"/>
                  </a:cubicBezTo>
                  <a:lnTo>
                    <a:pt x="54" y="30"/>
                  </a:lnTo>
                  <a:close/>
                </a:path>
              </a:pathLst>
            </a:custGeom>
            <a:solidFill>
              <a:srgbClr val="3838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1" name="Google Shape;3681;p75"/>
            <p:cNvSpPr/>
            <p:nvPr/>
          </p:nvSpPr>
          <p:spPr>
            <a:xfrm>
              <a:off x="4949150" y="4337350"/>
              <a:ext cx="108075" cy="70150"/>
            </a:xfrm>
            <a:custGeom>
              <a:avLst/>
              <a:gdLst/>
              <a:ahLst/>
              <a:cxnLst/>
              <a:rect l="l" t="t" r="r" b="b"/>
              <a:pathLst>
                <a:path w="4323" h="2806" extrusionOk="0">
                  <a:moveTo>
                    <a:pt x="966" y="1"/>
                  </a:moveTo>
                  <a:cubicBezTo>
                    <a:pt x="424" y="1"/>
                    <a:pt x="1" y="523"/>
                    <a:pt x="208" y="1136"/>
                  </a:cubicBezTo>
                  <a:lnTo>
                    <a:pt x="360" y="1586"/>
                  </a:lnTo>
                  <a:cubicBezTo>
                    <a:pt x="1045" y="1977"/>
                    <a:pt x="1724" y="2382"/>
                    <a:pt x="2396" y="2805"/>
                  </a:cubicBezTo>
                  <a:cubicBezTo>
                    <a:pt x="2954" y="2299"/>
                    <a:pt x="3610" y="1914"/>
                    <a:pt x="4323" y="1673"/>
                  </a:cubicBezTo>
                  <a:lnTo>
                    <a:pt x="2917" y="922"/>
                  </a:lnTo>
                  <a:lnTo>
                    <a:pt x="2744" y="830"/>
                  </a:lnTo>
                  <a:lnTo>
                    <a:pt x="2705" y="809"/>
                  </a:lnTo>
                  <a:lnTo>
                    <a:pt x="2521" y="711"/>
                  </a:lnTo>
                  <a:lnTo>
                    <a:pt x="2019" y="443"/>
                  </a:lnTo>
                  <a:lnTo>
                    <a:pt x="1896" y="376"/>
                  </a:lnTo>
                  <a:lnTo>
                    <a:pt x="1798" y="325"/>
                  </a:lnTo>
                  <a:lnTo>
                    <a:pt x="1509" y="169"/>
                  </a:lnTo>
                  <a:lnTo>
                    <a:pt x="1476" y="152"/>
                  </a:lnTo>
                  <a:lnTo>
                    <a:pt x="1410" y="117"/>
                  </a:lnTo>
                  <a:cubicBezTo>
                    <a:pt x="1260" y="37"/>
                    <a:pt x="1109" y="1"/>
                    <a:pt x="966"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2" name="Google Shape;3682;p75"/>
            <p:cNvSpPr/>
            <p:nvPr/>
          </p:nvSpPr>
          <p:spPr>
            <a:xfrm>
              <a:off x="5771200" y="5345375"/>
              <a:ext cx="282800" cy="243325"/>
            </a:xfrm>
            <a:custGeom>
              <a:avLst/>
              <a:gdLst/>
              <a:ahLst/>
              <a:cxnLst/>
              <a:rect l="l" t="t" r="r" b="b"/>
              <a:pathLst>
                <a:path w="11312" h="9733" extrusionOk="0">
                  <a:moveTo>
                    <a:pt x="10493" y="0"/>
                  </a:moveTo>
                  <a:cubicBezTo>
                    <a:pt x="10391" y="0"/>
                    <a:pt x="10289" y="35"/>
                    <a:pt x="10206" y="106"/>
                  </a:cubicBezTo>
                  <a:lnTo>
                    <a:pt x="210" y="8570"/>
                  </a:lnTo>
                  <a:cubicBezTo>
                    <a:pt x="23" y="8729"/>
                    <a:pt x="0" y="9010"/>
                    <a:pt x="159" y="9197"/>
                  </a:cubicBezTo>
                  <a:lnTo>
                    <a:pt x="479" y="9575"/>
                  </a:lnTo>
                  <a:cubicBezTo>
                    <a:pt x="567" y="9679"/>
                    <a:pt x="692" y="9732"/>
                    <a:pt x="819" y="9732"/>
                  </a:cubicBezTo>
                  <a:cubicBezTo>
                    <a:pt x="920" y="9732"/>
                    <a:pt x="1022" y="9698"/>
                    <a:pt x="1105" y="9627"/>
                  </a:cubicBezTo>
                  <a:lnTo>
                    <a:pt x="11100" y="1162"/>
                  </a:lnTo>
                  <a:cubicBezTo>
                    <a:pt x="11288" y="1004"/>
                    <a:pt x="11311" y="723"/>
                    <a:pt x="11153" y="536"/>
                  </a:cubicBezTo>
                  <a:lnTo>
                    <a:pt x="10833" y="157"/>
                  </a:lnTo>
                  <a:cubicBezTo>
                    <a:pt x="10745" y="54"/>
                    <a:pt x="10619" y="0"/>
                    <a:pt x="104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83" name="Google Shape;3683;p75"/>
          <p:cNvGrpSpPr/>
          <p:nvPr/>
        </p:nvGrpSpPr>
        <p:grpSpPr>
          <a:xfrm rot="-9107802">
            <a:off x="2534146" y="1312574"/>
            <a:ext cx="1040592" cy="1909805"/>
            <a:chOff x="1986275" y="390525"/>
            <a:chExt cx="791925" cy="1453425"/>
          </a:xfrm>
        </p:grpSpPr>
        <p:sp>
          <p:nvSpPr>
            <p:cNvPr id="3684" name="Google Shape;3684;p75"/>
            <p:cNvSpPr/>
            <p:nvPr/>
          </p:nvSpPr>
          <p:spPr>
            <a:xfrm>
              <a:off x="1986275" y="415100"/>
              <a:ext cx="784925" cy="1428475"/>
            </a:xfrm>
            <a:custGeom>
              <a:avLst/>
              <a:gdLst/>
              <a:ahLst/>
              <a:cxnLst/>
              <a:rect l="l" t="t" r="r" b="b"/>
              <a:pathLst>
                <a:path w="31397" h="57139" extrusionOk="0">
                  <a:moveTo>
                    <a:pt x="12414" y="0"/>
                  </a:moveTo>
                  <a:cubicBezTo>
                    <a:pt x="12401" y="0"/>
                    <a:pt x="12387" y="1"/>
                    <a:pt x="12373" y="2"/>
                  </a:cubicBezTo>
                  <a:cubicBezTo>
                    <a:pt x="12371" y="2"/>
                    <a:pt x="12368" y="2"/>
                    <a:pt x="12366" y="2"/>
                  </a:cubicBezTo>
                  <a:cubicBezTo>
                    <a:pt x="12319" y="2"/>
                    <a:pt x="12274" y="13"/>
                    <a:pt x="12233" y="34"/>
                  </a:cubicBezTo>
                  <a:lnTo>
                    <a:pt x="8933" y="1531"/>
                  </a:lnTo>
                  <a:lnTo>
                    <a:pt x="6263" y="2741"/>
                  </a:lnTo>
                  <a:lnTo>
                    <a:pt x="299" y="5448"/>
                  </a:lnTo>
                  <a:lnTo>
                    <a:pt x="294" y="5450"/>
                  </a:lnTo>
                  <a:cubicBezTo>
                    <a:pt x="250" y="5470"/>
                    <a:pt x="211" y="5499"/>
                    <a:pt x="178" y="5534"/>
                  </a:cubicBezTo>
                  <a:cubicBezTo>
                    <a:pt x="41" y="5663"/>
                    <a:pt x="1" y="5864"/>
                    <a:pt x="77" y="6035"/>
                  </a:cubicBezTo>
                  <a:lnTo>
                    <a:pt x="103" y="6090"/>
                  </a:lnTo>
                  <a:cubicBezTo>
                    <a:pt x="106" y="6098"/>
                    <a:pt x="108" y="6106"/>
                    <a:pt x="111" y="6114"/>
                  </a:cubicBezTo>
                  <a:lnTo>
                    <a:pt x="144" y="6184"/>
                  </a:lnTo>
                  <a:lnTo>
                    <a:pt x="282" y="6488"/>
                  </a:lnTo>
                  <a:cubicBezTo>
                    <a:pt x="290" y="6498"/>
                    <a:pt x="298" y="6510"/>
                    <a:pt x="307" y="6520"/>
                  </a:cubicBezTo>
                  <a:lnTo>
                    <a:pt x="19763" y="47029"/>
                  </a:lnTo>
                  <a:cubicBezTo>
                    <a:pt x="19808" y="47124"/>
                    <a:pt x="19877" y="47205"/>
                    <a:pt x="19965" y="47263"/>
                  </a:cubicBezTo>
                  <a:cubicBezTo>
                    <a:pt x="19973" y="47269"/>
                    <a:pt x="19983" y="47271"/>
                    <a:pt x="19992" y="47276"/>
                  </a:cubicBezTo>
                  <a:lnTo>
                    <a:pt x="21807" y="49026"/>
                  </a:lnTo>
                  <a:lnTo>
                    <a:pt x="22077" y="49286"/>
                  </a:lnTo>
                  <a:lnTo>
                    <a:pt x="23001" y="50177"/>
                  </a:lnTo>
                  <a:lnTo>
                    <a:pt x="23550" y="50706"/>
                  </a:lnTo>
                  <a:lnTo>
                    <a:pt x="24223" y="51356"/>
                  </a:lnTo>
                  <a:lnTo>
                    <a:pt x="24655" y="51772"/>
                  </a:lnTo>
                  <a:lnTo>
                    <a:pt x="25141" y="52241"/>
                  </a:lnTo>
                  <a:cubicBezTo>
                    <a:pt x="25362" y="52454"/>
                    <a:pt x="25582" y="52666"/>
                    <a:pt x="25802" y="52877"/>
                  </a:cubicBezTo>
                  <a:lnTo>
                    <a:pt x="26343" y="53400"/>
                  </a:lnTo>
                  <a:lnTo>
                    <a:pt x="27691" y="54700"/>
                  </a:lnTo>
                  <a:lnTo>
                    <a:pt x="28191" y="55182"/>
                  </a:lnTo>
                  <a:lnTo>
                    <a:pt x="28382" y="55366"/>
                  </a:lnTo>
                  <a:lnTo>
                    <a:pt x="28683" y="55657"/>
                  </a:lnTo>
                  <a:lnTo>
                    <a:pt x="29710" y="56647"/>
                  </a:lnTo>
                  <a:lnTo>
                    <a:pt x="29864" y="56796"/>
                  </a:lnTo>
                  <a:lnTo>
                    <a:pt x="29891" y="56822"/>
                  </a:lnTo>
                  <a:lnTo>
                    <a:pt x="29944" y="56873"/>
                  </a:lnTo>
                  <a:cubicBezTo>
                    <a:pt x="30045" y="56972"/>
                    <a:pt x="30165" y="57047"/>
                    <a:pt x="30299" y="57093"/>
                  </a:cubicBezTo>
                  <a:cubicBezTo>
                    <a:pt x="30339" y="57107"/>
                    <a:pt x="30379" y="57118"/>
                    <a:pt x="30422" y="57126"/>
                  </a:cubicBezTo>
                  <a:cubicBezTo>
                    <a:pt x="30469" y="57134"/>
                    <a:pt x="30516" y="57138"/>
                    <a:pt x="30564" y="57138"/>
                  </a:cubicBezTo>
                  <a:cubicBezTo>
                    <a:pt x="30638" y="57138"/>
                    <a:pt x="30713" y="57128"/>
                    <a:pt x="30785" y="57107"/>
                  </a:cubicBezTo>
                  <a:cubicBezTo>
                    <a:pt x="30862" y="57086"/>
                    <a:pt x="30935" y="57053"/>
                    <a:pt x="31002" y="57009"/>
                  </a:cubicBezTo>
                  <a:cubicBezTo>
                    <a:pt x="31237" y="56857"/>
                    <a:pt x="31396" y="56579"/>
                    <a:pt x="31380" y="56222"/>
                  </a:cubicBezTo>
                  <a:lnTo>
                    <a:pt x="31357" y="55748"/>
                  </a:lnTo>
                  <a:lnTo>
                    <a:pt x="31260" y="53740"/>
                  </a:lnTo>
                  <a:lnTo>
                    <a:pt x="30712" y="42359"/>
                  </a:lnTo>
                  <a:cubicBezTo>
                    <a:pt x="30711" y="42341"/>
                    <a:pt x="30705" y="42327"/>
                    <a:pt x="30704" y="42311"/>
                  </a:cubicBezTo>
                  <a:cubicBezTo>
                    <a:pt x="30718" y="42206"/>
                    <a:pt x="30703" y="42100"/>
                    <a:pt x="30660" y="42002"/>
                  </a:cubicBezTo>
                  <a:lnTo>
                    <a:pt x="13030" y="750"/>
                  </a:lnTo>
                  <a:cubicBezTo>
                    <a:pt x="13025" y="736"/>
                    <a:pt x="13027" y="723"/>
                    <a:pt x="13020" y="708"/>
                  </a:cubicBezTo>
                  <a:lnTo>
                    <a:pt x="12882" y="404"/>
                  </a:lnTo>
                  <a:lnTo>
                    <a:pt x="12853" y="334"/>
                  </a:lnTo>
                  <a:cubicBezTo>
                    <a:pt x="12849" y="326"/>
                    <a:pt x="12844" y="319"/>
                    <a:pt x="12841" y="311"/>
                  </a:cubicBezTo>
                  <a:lnTo>
                    <a:pt x="12816" y="257"/>
                  </a:lnTo>
                  <a:cubicBezTo>
                    <a:pt x="12743" y="99"/>
                    <a:pt x="12586" y="0"/>
                    <a:pt x="1241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5" name="Google Shape;3685;p75"/>
            <p:cNvSpPr/>
            <p:nvPr/>
          </p:nvSpPr>
          <p:spPr>
            <a:xfrm>
              <a:off x="2489200" y="1424300"/>
              <a:ext cx="286775" cy="419625"/>
            </a:xfrm>
            <a:custGeom>
              <a:avLst/>
              <a:gdLst/>
              <a:ahLst/>
              <a:cxnLst/>
              <a:rect l="l" t="t" r="r" b="b"/>
              <a:pathLst>
                <a:path w="11471" h="16785" extrusionOk="0">
                  <a:moveTo>
                    <a:pt x="7102" y="1"/>
                  </a:moveTo>
                  <a:cubicBezTo>
                    <a:pt x="6877" y="1"/>
                    <a:pt x="6653" y="12"/>
                    <a:pt x="6430" y="35"/>
                  </a:cubicBezTo>
                  <a:cubicBezTo>
                    <a:pt x="3832" y="302"/>
                    <a:pt x="1623" y="2084"/>
                    <a:pt x="470" y="4584"/>
                  </a:cubicBezTo>
                  <a:cubicBezTo>
                    <a:pt x="220" y="5124"/>
                    <a:pt x="1" y="5793"/>
                    <a:pt x="430" y="6261"/>
                  </a:cubicBezTo>
                  <a:lnTo>
                    <a:pt x="9822" y="16480"/>
                  </a:lnTo>
                  <a:cubicBezTo>
                    <a:pt x="10014" y="16690"/>
                    <a:pt x="10249" y="16784"/>
                    <a:pt x="10475" y="16784"/>
                  </a:cubicBezTo>
                  <a:cubicBezTo>
                    <a:pt x="10899" y="16784"/>
                    <a:pt x="11288" y="16451"/>
                    <a:pt x="11295" y="15917"/>
                  </a:cubicBezTo>
                  <a:lnTo>
                    <a:pt x="11463" y="2039"/>
                  </a:lnTo>
                  <a:cubicBezTo>
                    <a:pt x="11471" y="1458"/>
                    <a:pt x="11004" y="1172"/>
                    <a:pt x="10597" y="928"/>
                  </a:cubicBezTo>
                  <a:cubicBezTo>
                    <a:pt x="10171" y="672"/>
                    <a:pt x="9726" y="485"/>
                    <a:pt x="9265" y="340"/>
                  </a:cubicBezTo>
                  <a:cubicBezTo>
                    <a:pt x="8552" y="116"/>
                    <a:pt x="7822" y="1"/>
                    <a:pt x="710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6" name="Google Shape;3686;p75"/>
            <p:cNvSpPr/>
            <p:nvPr/>
          </p:nvSpPr>
          <p:spPr>
            <a:xfrm>
              <a:off x="2489200" y="1470675"/>
              <a:ext cx="244525" cy="334225"/>
            </a:xfrm>
            <a:custGeom>
              <a:avLst/>
              <a:gdLst/>
              <a:ahLst/>
              <a:cxnLst/>
              <a:rect l="l" t="t" r="r" b="b"/>
              <a:pathLst>
                <a:path w="9781" h="13369" extrusionOk="0">
                  <a:moveTo>
                    <a:pt x="2453" y="0"/>
                  </a:moveTo>
                  <a:cubicBezTo>
                    <a:pt x="1636" y="740"/>
                    <a:pt x="958" y="1670"/>
                    <a:pt x="470" y="2729"/>
                  </a:cubicBezTo>
                  <a:cubicBezTo>
                    <a:pt x="220" y="3269"/>
                    <a:pt x="1" y="3938"/>
                    <a:pt x="430" y="4406"/>
                  </a:cubicBezTo>
                  <a:lnTo>
                    <a:pt x="8666" y="13368"/>
                  </a:lnTo>
                  <a:lnTo>
                    <a:pt x="7587" y="12194"/>
                  </a:lnTo>
                  <a:lnTo>
                    <a:pt x="7587" y="12194"/>
                  </a:lnTo>
                  <a:cubicBezTo>
                    <a:pt x="7608" y="12194"/>
                    <a:pt x="7630" y="12194"/>
                    <a:pt x="7651" y="12194"/>
                  </a:cubicBezTo>
                  <a:cubicBezTo>
                    <a:pt x="8382" y="12194"/>
                    <a:pt x="9107" y="12048"/>
                    <a:pt x="9780" y="11763"/>
                  </a:cubicBezTo>
                  <a:cubicBezTo>
                    <a:pt x="6927" y="8179"/>
                    <a:pt x="4471" y="4183"/>
                    <a:pt x="2453"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7" name="Google Shape;3687;p75"/>
            <p:cNvSpPr/>
            <p:nvPr/>
          </p:nvSpPr>
          <p:spPr>
            <a:xfrm>
              <a:off x="2678900" y="1739500"/>
              <a:ext cx="93675" cy="104425"/>
            </a:xfrm>
            <a:custGeom>
              <a:avLst/>
              <a:gdLst/>
              <a:ahLst/>
              <a:cxnLst/>
              <a:rect l="l" t="t" r="r" b="b"/>
              <a:pathLst>
                <a:path w="3747" h="4177" extrusionOk="0">
                  <a:moveTo>
                    <a:pt x="3747" y="1"/>
                  </a:moveTo>
                  <a:lnTo>
                    <a:pt x="3747" y="1"/>
                  </a:lnTo>
                  <a:cubicBezTo>
                    <a:pt x="3324" y="392"/>
                    <a:pt x="2843" y="715"/>
                    <a:pt x="2319" y="956"/>
                  </a:cubicBezTo>
                  <a:cubicBezTo>
                    <a:pt x="1613" y="1279"/>
                    <a:pt x="838" y="1441"/>
                    <a:pt x="47" y="1441"/>
                  </a:cubicBezTo>
                  <a:cubicBezTo>
                    <a:pt x="32" y="1441"/>
                    <a:pt x="16" y="1441"/>
                    <a:pt x="0" y="1441"/>
                  </a:cubicBezTo>
                  <a:lnTo>
                    <a:pt x="0" y="1441"/>
                  </a:lnTo>
                  <a:lnTo>
                    <a:pt x="2234" y="3872"/>
                  </a:lnTo>
                  <a:cubicBezTo>
                    <a:pt x="2426" y="4082"/>
                    <a:pt x="2661" y="4176"/>
                    <a:pt x="2887" y="4176"/>
                  </a:cubicBezTo>
                  <a:cubicBezTo>
                    <a:pt x="3311" y="4176"/>
                    <a:pt x="3700" y="3843"/>
                    <a:pt x="3707" y="3309"/>
                  </a:cubicBezTo>
                  <a:lnTo>
                    <a:pt x="3747"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8" name="Google Shape;3688;p75"/>
            <p:cNvSpPr/>
            <p:nvPr/>
          </p:nvSpPr>
          <p:spPr>
            <a:xfrm>
              <a:off x="2064050" y="390575"/>
              <a:ext cx="714150" cy="1193175"/>
            </a:xfrm>
            <a:custGeom>
              <a:avLst/>
              <a:gdLst/>
              <a:ahLst/>
              <a:cxnLst/>
              <a:rect l="l" t="t" r="r" b="b"/>
              <a:pathLst>
                <a:path w="28566" h="47727" extrusionOk="0">
                  <a:moveTo>
                    <a:pt x="12712" y="0"/>
                  </a:moveTo>
                  <a:cubicBezTo>
                    <a:pt x="12666" y="0"/>
                    <a:pt x="12620" y="8"/>
                    <a:pt x="12576" y="25"/>
                  </a:cubicBezTo>
                  <a:lnTo>
                    <a:pt x="332" y="4711"/>
                  </a:lnTo>
                  <a:cubicBezTo>
                    <a:pt x="100" y="4800"/>
                    <a:pt x="0" y="5095"/>
                    <a:pt x="110" y="5364"/>
                  </a:cubicBezTo>
                  <a:lnTo>
                    <a:pt x="17259" y="47389"/>
                  </a:lnTo>
                  <a:cubicBezTo>
                    <a:pt x="17350" y="47612"/>
                    <a:pt x="17537" y="47726"/>
                    <a:pt x="17714" y="47726"/>
                  </a:cubicBezTo>
                  <a:cubicBezTo>
                    <a:pt x="17877" y="47726"/>
                    <a:pt x="18031" y="47629"/>
                    <a:pt x="18093" y="47430"/>
                  </a:cubicBezTo>
                  <a:lnTo>
                    <a:pt x="19098" y="44205"/>
                  </a:lnTo>
                  <a:cubicBezTo>
                    <a:pt x="19205" y="43860"/>
                    <a:pt x="19484" y="43667"/>
                    <a:pt x="19788" y="43667"/>
                  </a:cubicBezTo>
                  <a:cubicBezTo>
                    <a:pt x="19967" y="43667"/>
                    <a:pt x="20155" y="43735"/>
                    <a:pt x="20322" y="43877"/>
                  </a:cubicBezTo>
                  <a:lnTo>
                    <a:pt x="22235" y="45508"/>
                  </a:lnTo>
                  <a:cubicBezTo>
                    <a:pt x="22403" y="45651"/>
                    <a:pt x="22590" y="45717"/>
                    <a:pt x="22768" y="45717"/>
                  </a:cubicBezTo>
                  <a:cubicBezTo>
                    <a:pt x="23122" y="45717"/>
                    <a:pt x="23440" y="45455"/>
                    <a:pt x="23494" y="45018"/>
                  </a:cubicBezTo>
                  <a:lnTo>
                    <a:pt x="23830" y="42326"/>
                  </a:lnTo>
                  <a:cubicBezTo>
                    <a:pt x="23884" y="41895"/>
                    <a:pt x="24198" y="41626"/>
                    <a:pt x="24555" y="41626"/>
                  </a:cubicBezTo>
                  <a:cubicBezTo>
                    <a:pt x="24698" y="41626"/>
                    <a:pt x="24847" y="41669"/>
                    <a:pt x="24990" y="41762"/>
                  </a:cubicBezTo>
                  <a:lnTo>
                    <a:pt x="27831" y="43607"/>
                  </a:lnTo>
                  <a:cubicBezTo>
                    <a:pt x="27913" y="43659"/>
                    <a:pt x="27995" y="43683"/>
                    <a:pt x="28072" y="43683"/>
                  </a:cubicBezTo>
                  <a:cubicBezTo>
                    <a:pt x="28351" y="43683"/>
                    <a:pt x="28565" y="43378"/>
                    <a:pt x="28440" y="43029"/>
                  </a:cubicBezTo>
                  <a:lnTo>
                    <a:pt x="13177" y="363"/>
                  </a:lnTo>
                  <a:cubicBezTo>
                    <a:pt x="13097" y="142"/>
                    <a:pt x="12905" y="0"/>
                    <a:pt x="1271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9" name="Google Shape;3689;p75"/>
            <p:cNvSpPr/>
            <p:nvPr/>
          </p:nvSpPr>
          <p:spPr>
            <a:xfrm>
              <a:off x="2064050" y="475400"/>
              <a:ext cx="491725" cy="1108350"/>
            </a:xfrm>
            <a:custGeom>
              <a:avLst/>
              <a:gdLst/>
              <a:ahLst/>
              <a:cxnLst/>
              <a:rect l="l" t="t" r="r" b="b"/>
              <a:pathLst>
                <a:path w="19669" h="44334" extrusionOk="0">
                  <a:moveTo>
                    <a:pt x="3776" y="1"/>
                  </a:moveTo>
                  <a:lnTo>
                    <a:pt x="332" y="1318"/>
                  </a:lnTo>
                  <a:cubicBezTo>
                    <a:pt x="100" y="1407"/>
                    <a:pt x="0" y="1702"/>
                    <a:pt x="110" y="1971"/>
                  </a:cubicBezTo>
                  <a:lnTo>
                    <a:pt x="17259" y="43996"/>
                  </a:lnTo>
                  <a:cubicBezTo>
                    <a:pt x="17350" y="44219"/>
                    <a:pt x="17537" y="44333"/>
                    <a:pt x="17714" y="44333"/>
                  </a:cubicBezTo>
                  <a:cubicBezTo>
                    <a:pt x="17877" y="44333"/>
                    <a:pt x="18032" y="44236"/>
                    <a:pt x="18093" y="44038"/>
                  </a:cubicBezTo>
                  <a:lnTo>
                    <a:pt x="19097" y="40813"/>
                  </a:lnTo>
                  <a:cubicBezTo>
                    <a:pt x="19190" y="40513"/>
                    <a:pt x="19413" y="40331"/>
                    <a:pt x="19669" y="40287"/>
                  </a:cubicBezTo>
                  <a:lnTo>
                    <a:pt x="3776"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0" name="Google Shape;3690;p75"/>
            <p:cNvSpPr/>
            <p:nvPr/>
          </p:nvSpPr>
          <p:spPr>
            <a:xfrm>
              <a:off x="2293825" y="390575"/>
              <a:ext cx="484375" cy="1092125"/>
            </a:xfrm>
            <a:custGeom>
              <a:avLst/>
              <a:gdLst/>
              <a:ahLst/>
              <a:cxnLst/>
              <a:rect l="l" t="t" r="r" b="b"/>
              <a:pathLst>
                <a:path w="19375" h="43685" extrusionOk="0">
                  <a:moveTo>
                    <a:pt x="3521" y="0"/>
                  </a:moveTo>
                  <a:cubicBezTo>
                    <a:pt x="3475" y="0"/>
                    <a:pt x="3429" y="8"/>
                    <a:pt x="3385" y="25"/>
                  </a:cubicBezTo>
                  <a:lnTo>
                    <a:pt x="1" y="1321"/>
                  </a:lnTo>
                  <a:lnTo>
                    <a:pt x="15216" y="41644"/>
                  </a:lnTo>
                  <a:cubicBezTo>
                    <a:pt x="15264" y="41634"/>
                    <a:pt x="15314" y="41629"/>
                    <a:pt x="15364" y="41629"/>
                  </a:cubicBezTo>
                  <a:cubicBezTo>
                    <a:pt x="15507" y="41629"/>
                    <a:pt x="15657" y="41671"/>
                    <a:pt x="15799" y="41763"/>
                  </a:cubicBezTo>
                  <a:lnTo>
                    <a:pt x="18639" y="43609"/>
                  </a:lnTo>
                  <a:cubicBezTo>
                    <a:pt x="18721" y="43661"/>
                    <a:pt x="18803" y="43685"/>
                    <a:pt x="18880" y="43685"/>
                  </a:cubicBezTo>
                  <a:cubicBezTo>
                    <a:pt x="19159" y="43685"/>
                    <a:pt x="19374" y="43380"/>
                    <a:pt x="19249" y="43030"/>
                  </a:cubicBezTo>
                  <a:lnTo>
                    <a:pt x="3985" y="363"/>
                  </a:lnTo>
                  <a:cubicBezTo>
                    <a:pt x="3906" y="142"/>
                    <a:pt x="3714" y="0"/>
                    <a:pt x="352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1" name="Google Shape;3691;p75"/>
            <p:cNvSpPr/>
            <p:nvPr/>
          </p:nvSpPr>
          <p:spPr>
            <a:xfrm>
              <a:off x="2678900" y="1764750"/>
              <a:ext cx="92800" cy="79200"/>
            </a:xfrm>
            <a:custGeom>
              <a:avLst/>
              <a:gdLst/>
              <a:ahLst/>
              <a:cxnLst/>
              <a:rect l="l" t="t" r="r" b="b"/>
              <a:pathLst>
                <a:path w="3712" h="3168" extrusionOk="0">
                  <a:moveTo>
                    <a:pt x="2192" y="0"/>
                  </a:moveTo>
                  <a:cubicBezTo>
                    <a:pt x="1519" y="285"/>
                    <a:pt x="794" y="431"/>
                    <a:pt x="64" y="431"/>
                  </a:cubicBezTo>
                  <a:cubicBezTo>
                    <a:pt x="43" y="431"/>
                    <a:pt x="21" y="431"/>
                    <a:pt x="0" y="431"/>
                  </a:cubicBezTo>
                  <a:lnTo>
                    <a:pt x="0" y="431"/>
                  </a:lnTo>
                  <a:lnTo>
                    <a:pt x="1078" y="1605"/>
                  </a:lnTo>
                  <a:lnTo>
                    <a:pt x="1212" y="1749"/>
                  </a:lnTo>
                  <a:lnTo>
                    <a:pt x="1241" y="1782"/>
                  </a:lnTo>
                  <a:lnTo>
                    <a:pt x="1382" y="1935"/>
                  </a:lnTo>
                  <a:lnTo>
                    <a:pt x="1767" y="2354"/>
                  </a:lnTo>
                  <a:lnTo>
                    <a:pt x="1861" y="2458"/>
                  </a:lnTo>
                  <a:lnTo>
                    <a:pt x="1936" y="2540"/>
                  </a:lnTo>
                  <a:lnTo>
                    <a:pt x="2158" y="2781"/>
                  </a:lnTo>
                  <a:lnTo>
                    <a:pt x="2184" y="2809"/>
                  </a:lnTo>
                  <a:lnTo>
                    <a:pt x="2234" y="2863"/>
                  </a:lnTo>
                  <a:cubicBezTo>
                    <a:pt x="2426" y="3073"/>
                    <a:pt x="2661" y="3167"/>
                    <a:pt x="2886" y="3167"/>
                  </a:cubicBezTo>
                  <a:cubicBezTo>
                    <a:pt x="3310" y="3167"/>
                    <a:pt x="3699" y="2833"/>
                    <a:pt x="3707" y="2300"/>
                  </a:cubicBezTo>
                  <a:lnTo>
                    <a:pt x="3712" y="1826"/>
                  </a:lnTo>
                  <a:cubicBezTo>
                    <a:pt x="3194" y="1230"/>
                    <a:pt x="2688" y="621"/>
                    <a:pt x="2192"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2" name="Google Shape;3692;p75"/>
            <p:cNvSpPr/>
            <p:nvPr/>
          </p:nvSpPr>
          <p:spPr>
            <a:xfrm>
              <a:off x="2063850" y="390525"/>
              <a:ext cx="335425" cy="150875"/>
            </a:xfrm>
            <a:custGeom>
              <a:avLst/>
              <a:gdLst/>
              <a:ahLst/>
              <a:cxnLst/>
              <a:rect l="l" t="t" r="r" b="b"/>
              <a:pathLst>
                <a:path w="13417" h="6035" extrusionOk="0">
                  <a:moveTo>
                    <a:pt x="12736" y="0"/>
                  </a:moveTo>
                  <a:cubicBezTo>
                    <a:pt x="12684" y="0"/>
                    <a:pt x="12630" y="10"/>
                    <a:pt x="12578" y="30"/>
                  </a:cubicBezTo>
                  <a:lnTo>
                    <a:pt x="345" y="4711"/>
                  </a:lnTo>
                  <a:cubicBezTo>
                    <a:pt x="116" y="4799"/>
                    <a:pt x="1" y="5057"/>
                    <a:pt x="88" y="5285"/>
                  </a:cubicBezTo>
                  <a:lnTo>
                    <a:pt x="266" y="5749"/>
                  </a:lnTo>
                  <a:cubicBezTo>
                    <a:pt x="334" y="5926"/>
                    <a:pt x="502" y="6034"/>
                    <a:pt x="681" y="6034"/>
                  </a:cubicBezTo>
                  <a:cubicBezTo>
                    <a:pt x="734" y="6034"/>
                    <a:pt x="788" y="6025"/>
                    <a:pt x="840" y="6004"/>
                  </a:cubicBezTo>
                  <a:lnTo>
                    <a:pt x="13073" y="1323"/>
                  </a:lnTo>
                  <a:cubicBezTo>
                    <a:pt x="13302" y="1234"/>
                    <a:pt x="13417" y="977"/>
                    <a:pt x="13329" y="749"/>
                  </a:cubicBezTo>
                  <a:lnTo>
                    <a:pt x="13151" y="285"/>
                  </a:lnTo>
                  <a:cubicBezTo>
                    <a:pt x="13083" y="109"/>
                    <a:pt x="12915" y="0"/>
                    <a:pt x="127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93" name="Google Shape;3693;p75"/>
          <p:cNvGrpSpPr/>
          <p:nvPr/>
        </p:nvGrpSpPr>
        <p:grpSpPr>
          <a:xfrm>
            <a:off x="3465400" y="1706065"/>
            <a:ext cx="340786" cy="570834"/>
            <a:chOff x="2002900" y="3914700"/>
            <a:chExt cx="259350" cy="434425"/>
          </a:xfrm>
        </p:grpSpPr>
        <p:sp>
          <p:nvSpPr>
            <p:cNvPr id="3694" name="Google Shape;3694;p75"/>
            <p:cNvSpPr/>
            <p:nvPr/>
          </p:nvSpPr>
          <p:spPr>
            <a:xfrm>
              <a:off x="2002900" y="3925825"/>
              <a:ext cx="243750" cy="423300"/>
            </a:xfrm>
            <a:custGeom>
              <a:avLst/>
              <a:gdLst/>
              <a:ahLst/>
              <a:cxnLst/>
              <a:rect l="l" t="t" r="r" b="b"/>
              <a:pathLst>
                <a:path w="9750" h="16932" extrusionOk="0">
                  <a:moveTo>
                    <a:pt x="2974" y="0"/>
                  </a:moveTo>
                  <a:cubicBezTo>
                    <a:pt x="2638" y="0"/>
                    <a:pt x="2300" y="57"/>
                    <a:pt x="1982" y="173"/>
                  </a:cubicBezTo>
                  <a:cubicBezTo>
                    <a:pt x="1348" y="395"/>
                    <a:pt x="800" y="856"/>
                    <a:pt x="466" y="1436"/>
                  </a:cubicBezTo>
                  <a:cubicBezTo>
                    <a:pt x="382" y="1579"/>
                    <a:pt x="316" y="1732"/>
                    <a:pt x="252" y="1883"/>
                  </a:cubicBezTo>
                  <a:cubicBezTo>
                    <a:pt x="205" y="2038"/>
                    <a:pt x="140" y="2197"/>
                    <a:pt x="113" y="2349"/>
                  </a:cubicBezTo>
                  <a:cubicBezTo>
                    <a:pt x="40" y="2656"/>
                    <a:pt x="12" y="2968"/>
                    <a:pt x="8" y="3273"/>
                  </a:cubicBezTo>
                  <a:cubicBezTo>
                    <a:pt x="1" y="4506"/>
                    <a:pt x="393" y="5597"/>
                    <a:pt x="681" y="6626"/>
                  </a:cubicBezTo>
                  <a:cubicBezTo>
                    <a:pt x="1267" y="8739"/>
                    <a:pt x="1974" y="10866"/>
                    <a:pt x="3021" y="12850"/>
                  </a:cubicBezTo>
                  <a:cubicBezTo>
                    <a:pt x="3548" y="13823"/>
                    <a:pt x="4106" y="14827"/>
                    <a:pt x="4976" y="15666"/>
                  </a:cubicBezTo>
                  <a:cubicBezTo>
                    <a:pt x="5197" y="15876"/>
                    <a:pt x="5437" y="16065"/>
                    <a:pt x="5690" y="16233"/>
                  </a:cubicBezTo>
                  <a:cubicBezTo>
                    <a:pt x="5949" y="16399"/>
                    <a:pt x="6224" y="16537"/>
                    <a:pt x="6510" y="16648"/>
                  </a:cubicBezTo>
                  <a:cubicBezTo>
                    <a:pt x="6791" y="16755"/>
                    <a:pt x="7081" y="16848"/>
                    <a:pt x="7402" y="16897"/>
                  </a:cubicBezTo>
                  <a:cubicBezTo>
                    <a:pt x="7536" y="16916"/>
                    <a:pt x="7677" y="16931"/>
                    <a:pt x="7824" y="16931"/>
                  </a:cubicBezTo>
                  <a:cubicBezTo>
                    <a:pt x="8027" y="16931"/>
                    <a:pt x="8243" y="16903"/>
                    <a:pt x="8468" y="16817"/>
                  </a:cubicBezTo>
                  <a:cubicBezTo>
                    <a:pt x="8659" y="16743"/>
                    <a:pt x="8852" y="16619"/>
                    <a:pt x="8990" y="16454"/>
                  </a:cubicBezTo>
                  <a:cubicBezTo>
                    <a:pt x="9072" y="16367"/>
                    <a:pt x="9105" y="16305"/>
                    <a:pt x="9154" y="16233"/>
                  </a:cubicBezTo>
                  <a:cubicBezTo>
                    <a:pt x="9202" y="16165"/>
                    <a:pt x="9245" y="16094"/>
                    <a:pt x="9282" y="16018"/>
                  </a:cubicBezTo>
                  <a:cubicBezTo>
                    <a:pt x="9434" y="15732"/>
                    <a:pt x="9538" y="15421"/>
                    <a:pt x="9589" y="15101"/>
                  </a:cubicBezTo>
                  <a:cubicBezTo>
                    <a:pt x="9695" y="14477"/>
                    <a:pt x="9644" y="13874"/>
                    <a:pt x="9540" y="13301"/>
                  </a:cubicBezTo>
                  <a:cubicBezTo>
                    <a:pt x="9435" y="12734"/>
                    <a:pt x="9251" y="12171"/>
                    <a:pt x="9071" y="11661"/>
                  </a:cubicBezTo>
                  <a:cubicBezTo>
                    <a:pt x="8889" y="11142"/>
                    <a:pt x="8700" y="10622"/>
                    <a:pt x="8492" y="10106"/>
                  </a:cubicBezTo>
                  <a:cubicBezTo>
                    <a:pt x="8074" y="9070"/>
                    <a:pt x="7607" y="8071"/>
                    <a:pt x="6960" y="7100"/>
                  </a:cubicBezTo>
                  <a:cubicBezTo>
                    <a:pt x="6782" y="6850"/>
                    <a:pt x="6578" y="6621"/>
                    <a:pt x="6348" y="6419"/>
                  </a:cubicBezTo>
                  <a:cubicBezTo>
                    <a:pt x="6109" y="6216"/>
                    <a:pt x="5826" y="6024"/>
                    <a:pt x="5463" y="5935"/>
                  </a:cubicBezTo>
                  <a:cubicBezTo>
                    <a:pt x="5365" y="5907"/>
                    <a:pt x="5261" y="5894"/>
                    <a:pt x="5156" y="5894"/>
                  </a:cubicBezTo>
                  <a:cubicBezTo>
                    <a:pt x="4873" y="5894"/>
                    <a:pt x="4580" y="5988"/>
                    <a:pt x="4367" y="6139"/>
                  </a:cubicBezTo>
                  <a:cubicBezTo>
                    <a:pt x="4082" y="6338"/>
                    <a:pt x="3870" y="6571"/>
                    <a:pt x="3694" y="6847"/>
                  </a:cubicBezTo>
                  <a:cubicBezTo>
                    <a:pt x="3348" y="7402"/>
                    <a:pt x="3249" y="8044"/>
                    <a:pt x="3271" y="8634"/>
                  </a:cubicBezTo>
                  <a:cubicBezTo>
                    <a:pt x="3296" y="9228"/>
                    <a:pt x="3423" y="9798"/>
                    <a:pt x="3612" y="10338"/>
                  </a:cubicBezTo>
                  <a:cubicBezTo>
                    <a:pt x="3800" y="10877"/>
                    <a:pt x="4044" y="11396"/>
                    <a:pt x="4340" y="11883"/>
                  </a:cubicBezTo>
                  <a:cubicBezTo>
                    <a:pt x="4637" y="12369"/>
                    <a:pt x="4980" y="12831"/>
                    <a:pt x="5426" y="13230"/>
                  </a:cubicBezTo>
                  <a:cubicBezTo>
                    <a:pt x="5485" y="13284"/>
                    <a:pt x="5559" y="13311"/>
                    <a:pt x="5633" y="13311"/>
                  </a:cubicBezTo>
                  <a:cubicBezTo>
                    <a:pt x="5717" y="13311"/>
                    <a:pt x="5801" y="13277"/>
                    <a:pt x="5862" y="13209"/>
                  </a:cubicBezTo>
                  <a:cubicBezTo>
                    <a:pt x="5977" y="13084"/>
                    <a:pt x="5968" y="12889"/>
                    <a:pt x="5842" y="12774"/>
                  </a:cubicBezTo>
                  <a:lnTo>
                    <a:pt x="5837" y="12769"/>
                  </a:lnTo>
                  <a:cubicBezTo>
                    <a:pt x="5474" y="12430"/>
                    <a:pt x="5165" y="11999"/>
                    <a:pt x="4906" y="11548"/>
                  </a:cubicBezTo>
                  <a:cubicBezTo>
                    <a:pt x="4645" y="11095"/>
                    <a:pt x="4433" y="10616"/>
                    <a:pt x="4273" y="10119"/>
                  </a:cubicBezTo>
                  <a:cubicBezTo>
                    <a:pt x="4114" y="9624"/>
                    <a:pt x="4016" y="9114"/>
                    <a:pt x="4008" y="8616"/>
                  </a:cubicBezTo>
                  <a:cubicBezTo>
                    <a:pt x="4001" y="8120"/>
                    <a:pt x="4102" y="7638"/>
                    <a:pt x="4349" y="7266"/>
                  </a:cubicBezTo>
                  <a:cubicBezTo>
                    <a:pt x="4469" y="7084"/>
                    <a:pt x="4624" y="6927"/>
                    <a:pt x="4805" y="6806"/>
                  </a:cubicBezTo>
                  <a:cubicBezTo>
                    <a:pt x="4913" y="6740"/>
                    <a:pt x="5013" y="6705"/>
                    <a:pt x="5119" y="6705"/>
                  </a:cubicBezTo>
                  <a:cubicBezTo>
                    <a:pt x="5167" y="6705"/>
                    <a:pt x="5217" y="6712"/>
                    <a:pt x="5269" y="6727"/>
                  </a:cubicBezTo>
                  <a:cubicBezTo>
                    <a:pt x="5616" y="6820"/>
                    <a:pt x="5990" y="7193"/>
                    <a:pt x="6261" y="7592"/>
                  </a:cubicBezTo>
                  <a:cubicBezTo>
                    <a:pt x="6531" y="8003"/>
                    <a:pt x="6796" y="8493"/>
                    <a:pt x="7023" y="8964"/>
                  </a:cubicBezTo>
                  <a:cubicBezTo>
                    <a:pt x="7254" y="9443"/>
                    <a:pt x="7462" y="9935"/>
                    <a:pt x="7656" y="10436"/>
                  </a:cubicBezTo>
                  <a:cubicBezTo>
                    <a:pt x="7849" y="10935"/>
                    <a:pt x="8027" y="11445"/>
                    <a:pt x="8197" y="11959"/>
                  </a:cubicBezTo>
                  <a:cubicBezTo>
                    <a:pt x="8375" y="12481"/>
                    <a:pt x="8523" y="12962"/>
                    <a:pt x="8610" y="13470"/>
                  </a:cubicBezTo>
                  <a:cubicBezTo>
                    <a:pt x="8696" y="13970"/>
                    <a:pt x="8724" y="14474"/>
                    <a:pt x="8638" y="14929"/>
                  </a:cubicBezTo>
                  <a:cubicBezTo>
                    <a:pt x="8601" y="15149"/>
                    <a:pt x="8527" y="15360"/>
                    <a:pt x="8420" y="15556"/>
                  </a:cubicBezTo>
                  <a:cubicBezTo>
                    <a:pt x="8397" y="15604"/>
                    <a:pt x="8370" y="15649"/>
                    <a:pt x="8337" y="15691"/>
                  </a:cubicBezTo>
                  <a:cubicBezTo>
                    <a:pt x="8309" y="15732"/>
                    <a:pt x="8275" y="15790"/>
                    <a:pt x="8257" y="15798"/>
                  </a:cubicBezTo>
                  <a:cubicBezTo>
                    <a:pt x="8221" y="15844"/>
                    <a:pt x="8174" y="15869"/>
                    <a:pt x="8112" y="15895"/>
                  </a:cubicBezTo>
                  <a:cubicBezTo>
                    <a:pt x="8043" y="15922"/>
                    <a:pt x="7948" y="15935"/>
                    <a:pt x="7840" y="15935"/>
                  </a:cubicBezTo>
                  <a:cubicBezTo>
                    <a:pt x="7754" y="15935"/>
                    <a:pt x="7660" y="15927"/>
                    <a:pt x="7563" y="15910"/>
                  </a:cubicBezTo>
                  <a:cubicBezTo>
                    <a:pt x="7344" y="15875"/>
                    <a:pt x="7112" y="15797"/>
                    <a:pt x="6884" y="15708"/>
                  </a:cubicBezTo>
                  <a:cubicBezTo>
                    <a:pt x="6662" y="15618"/>
                    <a:pt x="6449" y="15509"/>
                    <a:pt x="6247" y="15380"/>
                  </a:cubicBezTo>
                  <a:cubicBezTo>
                    <a:pt x="6046" y="15245"/>
                    <a:pt x="5857" y="15093"/>
                    <a:pt x="5683" y="14927"/>
                  </a:cubicBezTo>
                  <a:cubicBezTo>
                    <a:pt x="4972" y="14241"/>
                    <a:pt x="4442" y="13310"/>
                    <a:pt x="3940" y="12368"/>
                  </a:cubicBezTo>
                  <a:cubicBezTo>
                    <a:pt x="2953" y="10477"/>
                    <a:pt x="2278" y="8431"/>
                    <a:pt x="1708" y="6337"/>
                  </a:cubicBezTo>
                  <a:cubicBezTo>
                    <a:pt x="1408" y="5272"/>
                    <a:pt x="1073" y="4259"/>
                    <a:pt x="1090" y="3290"/>
                  </a:cubicBezTo>
                  <a:cubicBezTo>
                    <a:pt x="1097" y="2810"/>
                    <a:pt x="1192" y="2344"/>
                    <a:pt x="1408" y="1983"/>
                  </a:cubicBezTo>
                  <a:cubicBezTo>
                    <a:pt x="1515" y="1802"/>
                    <a:pt x="1650" y="1639"/>
                    <a:pt x="1809" y="1499"/>
                  </a:cubicBezTo>
                  <a:cubicBezTo>
                    <a:pt x="1973" y="1371"/>
                    <a:pt x="2148" y="1249"/>
                    <a:pt x="2350" y="1183"/>
                  </a:cubicBezTo>
                  <a:cubicBezTo>
                    <a:pt x="2557" y="1104"/>
                    <a:pt x="2780" y="1065"/>
                    <a:pt x="3005" y="1065"/>
                  </a:cubicBezTo>
                  <a:cubicBezTo>
                    <a:pt x="3208" y="1065"/>
                    <a:pt x="3413" y="1097"/>
                    <a:pt x="3607" y="1160"/>
                  </a:cubicBezTo>
                  <a:cubicBezTo>
                    <a:pt x="3814" y="1226"/>
                    <a:pt x="4010" y="1328"/>
                    <a:pt x="4191" y="1455"/>
                  </a:cubicBezTo>
                  <a:cubicBezTo>
                    <a:pt x="4379" y="1587"/>
                    <a:pt x="4561" y="1753"/>
                    <a:pt x="4729" y="1929"/>
                  </a:cubicBezTo>
                  <a:cubicBezTo>
                    <a:pt x="5403" y="2652"/>
                    <a:pt x="5889" y="3604"/>
                    <a:pt x="6407" y="4566"/>
                  </a:cubicBezTo>
                  <a:cubicBezTo>
                    <a:pt x="7426" y="6486"/>
                    <a:pt x="8393" y="8422"/>
                    <a:pt x="9117" y="10455"/>
                  </a:cubicBezTo>
                  <a:cubicBezTo>
                    <a:pt x="9161" y="10582"/>
                    <a:pt x="9280" y="10662"/>
                    <a:pt x="9408" y="10662"/>
                  </a:cubicBezTo>
                  <a:cubicBezTo>
                    <a:pt x="9438" y="10662"/>
                    <a:pt x="9469" y="10657"/>
                    <a:pt x="9499" y="10648"/>
                  </a:cubicBezTo>
                  <a:cubicBezTo>
                    <a:pt x="9658" y="10599"/>
                    <a:pt x="9750" y="10432"/>
                    <a:pt x="9706" y="10273"/>
                  </a:cubicBezTo>
                  <a:cubicBezTo>
                    <a:pt x="9132" y="8130"/>
                    <a:pt x="8227" y="6099"/>
                    <a:pt x="7259" y="4131"/>
                  </a:cubicBezTo>
                  <a:cubicBezTo>
                    <a:pt x="6782" y="3156"/>
                    <a:pt x="6302" y="2115"/>
                    <a:pt x="5487" y="1222"/>
                  </a:cubicBezTo>
                  <a:cubicBezTo>
                    <a:pt x="5280" y="1002"/>
                    <a:pt x="5060" y="794"/>
                    <a:pt x="4804" y="608"/>
                  </a:cubicBezTo>
                  <a:cubicBezTo>
                    <a:pt x="4541" y="418"/>
                    <a:pt x="4250" y="261"/>
                    <a:pt x="3937" y="158"/>
                  </a:cubicBezTo>
                  <a:cubicBezTo>
                    <a:pt x="3629" y="54"/>
                    <a:pt x="3302" y="0"/>
                    <a:pt x="297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5" name="Google Shape;3695;p75"/>
            <p:cNvSpPr/>
            <p:nvPr/>
          </p:nvSpPr>
          <p:spPr>
            <a:xfrm>
              <a:off x="2018350" y="3914700"/>
              <a:ext cx="243900" cy="423300"/>
            </a:xfrm>
            <a:custGeom>
              <a:avLst/>
              <a:gdLst/>
              <a:ahLst/>
              <a:cxnLst/>
              <a:rect l="l" t="t" r="r" b="b"/>
              <a:pathLst>
                <a:path w="9756" h="16932" extrusionOk="0">
                  <a:moveTo>
                    <a:pt x="2974" y="0"/>
                  </a:moveTo>
                  <a:cubicBezTo>
                    <a:pt x="2637" y="0"/>
                    <a:pt x="2300" y="57"/>
                    <a:pt x="1981" y="173"/>
                  </a:cubicBezTo>
                  <a:cubicBezTo>
                    <a:pt x="1347" y="395"/>
                    <a:pt x="798" y="856"/>
                    <a:pt x="465" y="1436"/>
                  </a:cubicBezTo>
                  <a:cubicBezTo>
                    <a:pt x="381" y="1579"/>
                    <a:pt x="315" y="1732"/>
                    <a:pt x="251" y="1883"/>
                  </a:cubicBezTo>
                  <a:cubicBezTo>
                    <a:pt x="205" y="2038"/>
                    <a:pt x="139" y="2197"/>
                    <a:pt x="113" y="2349"/>
                  </a:cubicBezTo>
                  <a:cubicBezTo>
                    <a:pt x="40" y="2656"/>
                    <a:pt x="11" y="2968"/>
                    <a:pt x="7" y="3273"/>
                  </a:cubicBezTo>
                  <a:cubicBezTo>
                    <a:pt x="0" y="4506"/>
                    <a:pt x="393" y="5597"/>
                    <a:pt x="680" y="6626"/>
                  </a:cubicBezTo>
                  <a:cubicBezTo>
                    <a:pt x="1266" y="8739"/>
                    <a:pt x="1974" y="10866"/>
                    <a:pt x="3021" y="12850"/>
                  </a:cubicBezTo>
                  <a:cubicBezTo>
                    <a:pt x="3548" y="13823"/>
                    <a:pt x="4106" y="14828"/>
                    <a:pt x="4975" y="15666"/>
                  </a:cubicBezTo>
                  <a:cubicBezTo>
                    <a:pt x="5197" y="15876"/>
                    <a:pt x="5435" y="16065"/>
                    <a:pt x="5690" y="16234"/>
                  </a:cubicBezTo>
                  <a:cubicBezTo>
                    <a:pt x="5949" y="16399"/>
                    <a:pt x="6223" y="16537"/>
                    <a:pt x="6510" y="16648"/>
                  </a:cubicBezTo>
                  <a:cubicBezTo>
                    <a:pt x="6791" y="16755"/>
                    <a:pt x="7081" y="16849"/>
                    <a:pt x="7402" y="16897"/>
                  </a:cubicBezTo>
                  <a:cubicBezTo>
                    <a:pt x="7535" y="16916"/>
                    <a:pt x="7676" y="16931"/>
                    <a:pt x="7824" y="16931"/>
                  </a:cubicBezTo>
                  <a:cubicBezTo>
                    <a:pt x="8027" y="16931"/>
                    <a:pt x="8242" y="16903"/>
                    <a:pt x="8468" y="16817"/>
                  </a:cubicBezTo>
                  <a:cubicBezTo>
                    <a:pt x="8658" y="16743"/>
                    <a:pt x="8852" y="16619"/>
                    <a:pt x="8990" y="16454"/>
                  </a:cubicBezTo>
                  <a:cubicBezTo>
                    <a:pt x="9072" y="16368"/>
                    <a:pt x="9104" y="16305"/>
                    <a:pt x="9154" y="16234"/>
                  </a:cubicBezTo>
                  <a:cubicBezTo>
                    <a:pt x="9202" y="16165"/>
                    <a:pt x="9244" y="16094"/>
                    <a:pt x="9281" y="16018"/>
                  </a:cubicBezTo>
                  <a:cubicBezTo>
                    <a:pt x="9433" y="15732"/>
                    <a:pt x="9537" y="15421"/>
                    <a:pt x="9588" y="15101"/>
                  </a:cubicBezTo>
                  <a:cubicBezTo>
                    <a:pt x="9695" y="14478"/>
                    <a:pt x="9643" y="13875"/>
                    <a:pt x="9539" y="13302"/>
                  </a:cubicBezTo>
                  <a:cubicBezTo>
                    <a:pt x="9434" y="12734"/>
                    <a:pt x="9251" y="12171"/>
                    <a:pt x="9070" y="11662"/>
                  </a:cubicBezTo>
                  <a:cubicBezTo>
                    <a:pt x="8889" y="11142"/>
                    <a:pt x="8700" y="10622"/>
                    <a:pt x="8492" y="10106"/>
                  </a:cubicBezTo>
                  <a:cubicBezTo>
                    <a:pt x="8072" y="9070"/>
                    <a:pt x="7606" y="8071"/>
                    <a:pt x="6959" y="7100"/>
                  </a:cubicBezTo>
                  <a:cubicBezTo>
                    <a:pt x="6782" y="6850"/>
                    <a:pt x="6578" y="6621"/>
                    <a:pt x="6348" y="6419"/>
                  </a:cubicBezTo>
                  <a:cubicBezTo>
                    <a:pt x="6109" y="6216"/>
                    <a:pt x="5825" y="6025"/>
                    <a:pt x="5463" y="5935"/>
                  </a:cubicBezTo>
                  <a:cubicBezTo>
                    <a:pt x="5365" y="5907"/>
                    <a:pt x="5261" y="5894"/>
                    <a:pt x="5156" y="5894"/>
                  </a:cubicBezTo>
                  <a:cubicBezTo>
                    <a:pt x="4873" y="5894"/>
                    <a:pt x="4580" y="5988"/>
                    <a:pt x="4367" y="6140"/>
                  </a:cubicBezTo>
                  <a:cubicBezTo>
                    <a:pt x="4082" y="6338"/>
                    <a:pt x="3870" y="6571"/>
                    <a:pt x="3694" y="6849"/>
                  </a:cubicBezTo>
                  <a:cubicBezTo>
                    <a:pt x="3348" y="7402"/>
                    <a:pt x="3249" y="8044"/>
                    <a:pt x="3270" y="8634"/>
                  </a:cubicBezTo>
                  <a:cubicBezTo>
                    <a:pt x="3296" y="9228"/>
                    <a:pt x="3422" y="9798"/>
                    <a:pt x="3612" y="10338"/>
                  </a:cubicBezTo>
                  <a:cubicBezTo>
                    <a:pt x="3800" y="10877"/>
                    <a:pt x="4043" y="11396"/>
                    <a:pt x="4340" y="11883"/>
                  </a:cubicBezTo>
                  <a:cubicBezTo>
                    <a:pt x="4637" y="12369"/>
                    <a:pt x="4979" y="12831"/>
                    <a:pt x="5425" y="13230"/>
                  </a:cubicBezTo>
                  <a:cubicBezTo>
                    <a:pt x="5483" y="13278"/>
                    <a:pt x="5553" y="13301"/>
                    <a:pt x="5623" y="13301"/>
                  </a:cubicBezTo>
                  <a:cubicBezTo>
                    <a:pt x="5707" y="13301"/>
                    <a:pt x="5791" y="13267"/>
                    <a:pt x="5852" y="13201"/>
                  </a:cubicBezTo>
                  <a:cubicBezTo>
                    <a:pt x="5962" y="13079"/>
                    <a:pt x="5958" y="12891"/>
                    <a:pt x="5841" y="12774"/>
                  </a:cubicBezTo>
                  <a:lnTo>
                    <a:pt x="5835" y="12769"/>
                  </a:lnTo>
                  <a:cubicBezTo>
                    <a:pt x="5473" y="12431"/>
                    <a:pt x="5165" y="11999"/>
                    <a:pt x="4905" y="11549"/>
                  </a:cubicBezTo>
                  <a:cubicBezTo>
                    <a:pt x="4644" y="11096"/>
                    <a:pt x="4433" y="10616"/>
                    <a:pt x="4272" y="10119"/>
                  </a:cubicBezTo>
                  <a:cubicBezTo>
                    <a:pt x="4112" y="9626"/>
                    <a:pt x="4015" y="9114"/>
                    <a:pt x="4006" y="8616"/>
                  </a:cubicBezTo>
                  <a:cubicBezTo>
                    <a:pt x="4000" y="8121"/>
                    <a:pt x="4101" y="7638"/>
                    <a:pt x="4348" y="7266"/>
                  </a:cubicBezTo>
                  <a:cubicBezTo>
                    <a:pt x="4468" y="7085"/>
                    <a:pt x="4623" y="6927"/>
                    <a:pt x="4804" y="6806"/>
                  </a:cubicBezTo>
                  <a:cubicBezTo>
                    <a:pt x="4912" y="6741"/>
                    <a:pt x="5011" y="6705"/>
                    <a:pt x="5117" y="6705"/>
                  </a:cubicBezTo>
                  <a:cubicBezTo>
                    <a:pt x="5165" y="6705"/>
                    <a:pt x="5216" y="6713"/>
                    <a:pt x="5269" y="6728"/>
                  </a:cubicBezTo>
                  <a:cubicBezTo>
                    <a:pt x="5614" y="6820"/>
                    <a:pt x="5989" y="7194"/>
                    <a:pt x="6261" y="7593"/>
                  </a:cubicBezTo>
                  <a:cubicBezTo>
                    <a:pt x="6531" y="8003"/>
                    <a:pt x="6795" y="8493"/>
                    <a:pt x="7023" y="8964"/>
                  </a:cubicBezTo>
                  <a:cubicBezTo>
                    <a:pt x="7253" y="9443"/>
                    <a:pt x="7461" y="9936"/>
                    <a:pt x="7655" y="10436"/>
                  </a:cubicBezTo>
                  <a:cubicBezTo>
                    <a:pt x="7848" y="10936"/>
                    <a:pt x="8026" y="11445"/>
                    <a:pt x="8197" y="11959"/>
                  </a:cubicBezTo>
                  <a:cubicBezTo>
                    <a:pt x="8374" y="12481"/>
                    <a:pt x="8522" y="12963"/>
                    <a:pt x="8609" y="13471"/>
                  </a:cubicBezTo>
                  <a:cubicBezTo>
                    <a:pt x="8695" y="13970"/>
                    <a:pt x="8724" y="14474"/>
                    <a:pt x="8636" y="14929"/>
                  </a:cubicBezTo>
                  <a:cubicBezTo>
                    <a:pt x="8600" y="15149"/>
                    <a:pt x="8527" y="15361"/>
                    <a:pt x="8420" y="15556"/>
                  </a:cubicBezTo>
                  <a:cubicBezTo>
                    <a:pt x="8397" y="15604"/>
                    <a:pt x="8369" y="15650"/>
                    <a:pt x="8337" y="15692"/>
                  </a:cubicBezTo>
                  <a:cubicBezTo>
                    <a:pt x="8308" y="15733"/>
                    <a:pt x="8273" y="15790"/>
                    <a:pt x="8257" y="15799"/>
                  </a:cubicBezTo>
                  <a:cubicBezTo>
                    <a:pt x="8221" y="15845"/>
                    <a:pt x="8174" y="15869"/>
                    <a:pt x="8112" y="15895"/>
                  </a:cubicBezTo>
                  <a:cubicBezTo>
                    <a:pt x="8043" y="15922"/>
                    <a:pt x="7949" y="15936"/>
                    <a:pt x="7842" y="15936"/>
                  </a:cubicBezTo>
                  <a:cubicBezTo>
                    <a:pt x="7755" y="15936"/>
                    <a:pt x="7659" y="15927"/>
                    <a:pt x="7562" y="15910"/>
                  </a:cubicBezTo>
                  <a:cubicBezTo>
                    <a:pt x="7343" y="15875"/>
                    <a:pt x="7110" y="15798"/>
                    <a:pt x="6884" y="15708"/>
                  </a:cubicBezTo>
                  <a:cubicBezTo>
                    <a:pt x="6661" y="15618"/>
                    <a:pt x="6448" y="15509"/>
                    <a:pt x="6245" y="15380"/>
                  </a:cubicBezTo>
                  <a:cubicBezTo>
                    <a:pt x="6045" y="15245"/>
                    <a:pt x="5856" y="15093"/>
                    <a:pt x="5681" y="14927"/>
                  </a:cubicBezTo>
                  <a:cubicBezTo>
                    <a:pt x="4971" y="14242"/>
                    <a:pt x="4440" y="13310"/>
                    <a:pt x="3940" y="12368"/>
                  </a:cubicBezTo>
                  <a:cubicBezTo>
                    <a:pt x="2952" y="10477"/>
                    <a:pt x="2277" y="8431"/>
                    <a:pt x="1707" y="6337"/>
                  </a:cubicBezTo>
                  <a:cubicBezTo>
                    <a:pt x="1407" y="5272"/>
                    <a:pt x="1073" y="4259"/>
                    <a:pt x="1089" y="3290"/>
                  </a:cubicBezTo>
                  <a:cubicBezTo>
                    <a:pt x="1097" y="2810"/>
                    <a:pt x="1191" y="2344"/>
                    <a:pt x="1406" y="1983"/>
                  </a:cubicBezTo>
                  <a:cubicBezTo>
                    <a:pt x="1515" y="1802"/>
                    <a:pt x="1649" y="1639"/>
                    <a:pt x="1808" y="1499"/>
                  </a:cubicBezTo>
                  <a:cubicBezTo>
                    <a:pt x="1972" y="1371"/>
                    <a:pt x="2147" y="1249"/>
                    <a:pt x="2349" y="1183"/>
                  </a:cubicBezTo>
                  <a:cubicBezTo>
                    <a:pt x="2555" y="1104"/>
                    <a:pt x="2779" y="1065"/>
                    <a:pt x="3003" y="1065"/>
                  </a:cubicBezTo>
                  <a:cubicBezTo>
                    <a:pt x="3207" y="1065"/>
                    <a:pt x="3411" y="1097"/>
                    <a:pt x="3606" y="1160"/>
                  </a:cubicBezTo>
                  <a:cubicBezTo>
                    <a:pt x="3814" y="1226"/>
                    <a:pt x="4010" y="1329"/>
                    <a:pt x="4191" y="1455"/>
                  </a:cubicBezTo>
                  <a:cubicBezTo>
                    <a:pt x="4378" y="1587"/>
                    <a:pt x="4561" y="1753"/>
                    <a:pt x="4729" y="1929"/>
                  </a:cubicBezTo>
                  <a:cubicBezTo>
                    <a:pt x="5401" y="2652"/>
                    <a:pt x="5889" y="3604"/>
                    <a:pt x="6407" y="4566"/>
                  </a:cubicBezTo>
                  <a:cubicBezTo>
                    <a:pt x="7426" y="6486"/>
                    <a:pt x="8393" y="8422"/>
                    <a:pt x="9115" y="10455"/>
                  </a:cubicBezTo>
                  <a:cubicBezTo>
                    <a:pt x="9156" y="10588"/>
                    <a:pt x="9278" y="10673"/>
                    <a:pt x="9410" y="10673"/>
                  </a:cubicBezTo>
                  <a:cubicBezTo>
                    <a:pt x="9440" y="10673"/>
                    <a:pt x="9471" y="10668"/>
                    <a:pt x="9501" y="10659"/>
                  </a:cubicBezTo>
                  <a:cubicBezTo>
                    <a:pt x="9664" y="10608"/>
                    <a:pt x="9756" y="10436"/>
                    <a:pt x="9706" y="10273"/>
                  </a:cubicBezTo>
                  <a:cubicBezTo>
                    <a:pt x="9132" y="8130"/>
                    <a:pt x="8226" y="6099"/>
                    <a:pt x="7259" y="4131"/>
                  </a:cubicBezTo>
                  <a:cubicBezTo>
                    <a:pt x="6782" y="3157"/>
                    <a:pt x="6302" y="2115"/>
                    <a:pt x="5487" y="1222"/>
                  </a:cubicBezTo>
                  <a:cubicBezTo>
                    <a:pt x="5280" y="1002"/>
                    <a:pt x="5060" y="794"/>
                    <a:pt x="4803" y="608"/>
                  </a:cubicBezTo>
                  <a:cubicBezTo>
                    <a:pt x="4540" y="418"/>
                    <a:pt x="4250" y="261"/>
                    <a:pt x="3936" y="158"/>
                  </a:cubicBezTo>
                  <a:cubicBezTo>
                    <a:pt x="3629" y="54"/>
                    <a:pt x="3302" y="0"/>
                    <a:pt x="2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96" name="Google Shape;3696;p75"/>
          <p:cNvGrpSpPr/>
          <p:nvPr/>
        </p:nvGrpSpPr>
        <p:grpSpPr>
          <a:xfrm>
            <a:off x="3609864" y="2389656"/>
            <a:ext cx="354386" cy="578521"/>
            <a:chOff x="2254100" y="3662800"/>
            <a:chExt cx="269700" cy="440275"/>
          </a:xfrm>
        </p:grpSpPr>
        <p:sp>
          <p:nvSpPr>
            <p:cNvPr id="3697" name="Google Shape;3697;p75"/>
            <p:cNvSpPr/>
            <p:nvPr/>
          </p:nvSpPr>
          <p:spPr>
            <a:xfrm>
              <a:off x="2254100" y="3676075"/>
              <a:ext cx="250775" cy="427000"/>
            </a:xfrm>
            <a:custGeom>
              <a:avLst/>
              <a:gdLst/>
              <a:ahLst/>
              <a:cxnLst/>
              <a:rect l="l" t="t" r="r" b="b"/>
              <a:pathLst>
                <a:path w="10031" h="17080" extrusionOk="0">
                  <a:moveTo>
                    <a:pt x="7007" y="1"/>
                  </a:moveTo>
                  <a:cubicBezTo>
                    <a:pt x="6694" y="1"/>
                    <a:pt x="6381" y="51"/>
                    <a:pt x="6087" y="151"/>
                  </a:cubicBezTo>
                  <a:cubicBezTo>
                    <a:pt x="5929" y="204"/>
                    <a:pt x="5778" y="276"/>
                    <a:pt x="5631" y="347"/>
                  </a:cubicBezTo>
                  <a:cubicBezTo>
                    <a:pt x="5493" y="434"/>
                    <a:pt x="5340" y="509"/>
                    <a:pt x="5220" y="607"/>
                  </a:cubicBezTo>
                  <a:cubicBezTo>
                    <a:pt x="4962" y="790"/>
                    <a:pt x="4735" y="1006"/>
                    <a:pt x="4531" y="1233"/>
                  </a:cubicBezTo>
                  <a:cubicBezTo>
                    <a:pt x="3714" y="2154"/>
                    <a:pt x="3290" y="3235"/>
                    <a:pt x="2828" y="4198"/>
                  </a:cubicBezTo>
                  <a:cubicBezTo>
                    <a:pt x="1876" y="6173"/>
                    <a:pt x="1006" y="8240"/>
                    <a:pt x="488" y="10422"/>
                  </a:cubicBezTo>
                  <a:cubicBezTo>
                    <a:pt x="243" y="11501"/>
                    <a:pt x="0" y="12624"/>
                    <a:pt x="102" y="13829"/>
                  </a:cubicBezTo>
                  <a:cubicBezTo>
                    <a:pt x="131" y="14132"/>
                    <a:pt x="186" y="14432"/>
                    <a:pt x="266" y="14726"/>
                  </a:cubicBezTo>
                  <a:cubicBezTo>
                    <a:pt x="352" y="15020"/>
                    <a:pt x="468" y="15306"/>
                    <a:pt x="610" y="15578"/>
                  </a:cubicBezTo>
                  <a:cubicBezTo>
                    <a:pt x="751" y="15844"/>
                    <a:pt x="908" y="16105"/>
                    <a:pt x="1116" y="16354"/>
                  </a:cubicBezTo>
                  <a:cubicBezTo>
                    <a:pt x="1325" y="16598"/>
                    <a:pt x="1581" y="16851"/>
                    <a:pt x="1972" y="16996"/>
                  </a:cubicBezTo>
                  <a:cubicBezTo>
                    <a:pt x="2114" y="17047"/>
                    <a:pt x="2276" y="17079"/>
                    <a:pt x="2436" y="17079"/>
                  </a:cubicBezTo>
                  <a:cubicBezTo>
                    <a:pt x="2493" y="17079"/>
                    <a:pt x="2548" y="17076"/>
                    <a:pt x="2603" y="17067"/>
                  </a:cubicBezTo>
                  <a:cubicBezTo>
                    <a:pt x="2722" y="17055"/>
                    <a:pt x="2788" y="17030"/>
                    <a:pt x="2872" y="17009"/>
                  </a:cubicBezTo>
                  <a:cubicBezTo>
                    <a:pt x="2953" y="16989"/>
                    <a:pt x="3033" y="16963"/>
                    <a:pt x="3109" y="16930"/>
                  </a:cubicBezTo>
                  <a:cubicBezTo>
                    <a:pt x="3413" y="16816"/>
                    <a:pt x="3695" y="16651"/>
                    <a:pt x="3945" y="16443"/>
                  </a:cubicBezTo>
                  <a:cubicBezTo>
                    <a:pt x="4436" y="16045"/>
                    <a:pt x="4794" y="15557"/>
                    <a:pt x="5094" y="15058"/>
                  </a:cubicBezTo>
                  <a:cubicBezTo>
                    <a:pt x="5390" y="14561"/>
                    <a:pt x="5623" y="14017"/>
                    <a:pt x="5822" y="13515"/>
                  </a:cubicBezTo>
                  <a:cubicBezTo>
                    <a:pt x="6029" y="13004"/>
                    <a:pt x="6229" y="12488"/>
                    <a:pt x="6412" y="11964"/>
                  </a:cubicBezTo>
                  <a:cubicBezTo>
                    <a:pt x="6780" y="10907"/>
                    <a:pt x="7088" y="9848"/>
                    <a:pt x="7240" y="8692"/>
                  </a:cubicBezTo>
                  <a:cubicBezTo>
                    <a:pt x="7272" y="8388"/>
                    <a:pt x="7268" y="8081"/>
                    <a:pt x="7229" y="7777"/>
                  </a:cubicBezTo>
                  <a:cubicBezTo>
                    <a:pt x="7183" y="7467"/>
                    <a:pt x="7096" y="7137"/>
                    <a:pt x="6882" y="6829"/>
                  </a:cubicBezTo>
                  <a:cubicBezTo>
                    <a:pt x="6678" y="6515"/>
                    <a:pt x="6279" y="6297"/>
                    <a:pt x="5923" y="6262"/>
                  </a:cubicBezTo>
                  <a:cubicBezTo>
                    <a:pt x="5830" y="6251"/>
                    <a:pt x="5739" y="6246"/>
                    <a:pt x="5650" y="6246"/>
                  </a:cubicBezTo>
                  <a:cubicBezTo>
                    <a:pt x="5409" y="6246"/>
                    <a:pt x="5179" y="6284"/>
                    <a:pt x="4949" y="6352"/>
                  </a:cubicBezTo>
                  <a:cubicBezTo>
                    <a:pt x="4324" y="6540"/>
                    <a:pt x="3827" y="6957"/>
                    <a:pt x="3454" y="7414"/>
                  </a:cubicBezTo>
                  <a:cubicBezTo>
                    <a:pt x="3081" y="7879"/>
                    <a:pt x="2801" y="8392"/>
                    <a:pt x="2587" y="8922"/>
                  </a:cubicBezTo>
                  <a:cubicBezTo>
                    <a:pt x="2374" y="9451"/>
                    <a:pt x="2216" y="10002"/>
                    <a:pt x="2118" y="10564"/>
                  </a:cubicBezTo>
                  <a:cubicBezTo>
                    <a:pt x="2021" y="11125"/>
                    <a:pt x="1974" y="11698"/>
                    <a:pt x="2047" y="12292"/>
                  </a:cubicBezTo>
                  <a:cubicBezTo>
                    <a:pt x="2066" y="12448"/>
                    <a:pt x="2199" y="12563"/>
                    <a:pt x="2353" y="12563"/>
                  </a:cubicBezTo>
                  <a:cubicBezTo>
                    <a:pt x="2364" y="12563"/>
                    <a:pt x="2375" y="12563"/>
                    <a:pt x="2387" y="12562"/>
                  </a:cubicBezTo>
                  <a:cubicBezTo>
                    <a:pt x="2555" y="12543"/>
                    <a:pt x="2678" y="12392"/>
                    <a:pt x="2660" y="12224"/>
                  </a:cubicBezTo>
                  <a:lnTo>
                    <a:pt x="2659" y="12216"/>
                  </a:lnTo>
                  <a:cubicBezTo>
                    <a:pt x="2610" y="11723"/>
                    <a:pt x="2661" y="11195"/>
                    <a:pt x="2764" y="10684"/>
                  </a:cubicBezTo>
                  <a:cubicBezTo>
                    <a:pt x="2866" y="10173"/>
                    <a:pt x="3022" y="9672"/>
                    <a:pt x="3230" y="9193"/>
                  </a:cubicBezTo>
                  <a:cubicBezTo>
                    <a:pt x="3435" y="8715"/>
                    <a:pt x="3699" y="8267"/>
                    <a:pt x="4019" y="7888"/>
                  </a:cubicBezTo>
                  <a:cubicBezTo>
                    <a:pt x="4342" y="7511"/>
                    <a:pt x="4736" y="7214"/>
                    <a:pt x="5166" y="7097"/>
                  </a:cubicBezTo>
                  <a:cubicBezTo>
                    <a:pt x="5309" y="7058"/>
                    <a:pt x="5457" y="7038"/>
                    <a:pt x="5604" y="7038"/>
                  </a:cubicBezTo>
                  <a:cubicBezTo>
                    <a:pt x="5674" y="7038"/>
                    <a:pt x="5744" y="7043"/>
                    <a:pt x="5813" y="7051"/>
                  </a:cubicBezTo>
                  <a:cubicBezTo>
                    <a:pt x="5994" y="7083"/>
                    <a:pt x="6119" y="7151"/>
                    <a:pt x="6213" y="7298"/>
                  </a:cubicBezTo>
                  <a:cubicBezTo>
                    <a:pt x="6413" y="7596"/>
                    <a:pt x="6450" y="8124"/>
                    <a:pt x="6389" y="8603"/>
                  </a:cubicBezTo>
                  <a:cubicBezTo>
                    <a:pt x="6323" y="9090"/>
                    <a:pt x="6198" y="9632"/>
                    <a:pt x="6059" y="10137"/>
                  </a:cubicBezTo>
                  <a:cubicBezTo>
                    <a:pt x="5917" y="10648"/>
                    <a:pt x="5750" y="11157"/>
                    <a:pt x="5565" y="11660"/>
                  </a:cubicBezTo>
                  <a:cubicBezTo>
                    <a:pt x="5381" y="12164"/>
                    <a:pt x="5179" y="12664"/>
                    <a:pt x="4969" y="13163"/>
                  </a:cubicBezTo>
                  <a:cubicBezTo>
                    <a:pt x="4758" y="13672"/>
                    <a:pt x="4553" y="14133"/>
                    <a:pt x="4284" y="14572"/>
                  </a:cubicBezTo>
                  <a:cubicBezTo>
                    <a:pt x="4018" y="15003"/>
                    <a:pt x="3708" y="15402"/>
                    <a:pt x="3342" y="15686"/>
                  </a:cubicBezTo>
                  <a:cubicBezTo>
                    <a:pt x="3171" y="15827"/>
                    <a:pt x="2975" y="15939"/>
                    <a:pt x="2766" y="16014"/>
                  </a:cubicBezTo>
                  <a:cubicBezTo>
                    <a:pt x="2717" y="16035"/>
                    <a:pt x="2667" y="16051"/>
                    <a:pt x="2614" y="16062"/>
                  </a:cubicBezTo>
                  <a:cubicBezTo>
                    <a:pt x="2569" y="16073"/>
                    <a:pt x="2512" y="16091"/>
                    <a:pt x="2488" y="16091"/>
                  </a:cubicBezTo>
                  <a:cubicBezTo>
                    <a:pt x="2486" y="16091"/>
                    <a:pt x="2484" y="16091"/>
                    <a:pt x="2483" y="16091"/>
                  </a:cubicBezTo>
                  <a:cubicBezTo>
                    <a:pt x="2469" y="16093"/>
                    <a:pt x="2456" y="16094"/>
                    <a:pt x="2443" y="16094"/>
                  </a:cubicBezTo>
                  <a:cubicBezTo>
                    <a:pt x="2401" y="16094"/>
                    <a:pt x="2359" y="16083"/>
                    <a:pt x="2311" y="16067"/>
                  </a:cubicBezTo>
                  <a:cubicBezTo>
                    <a:pt x="2185" y="16022"/>
                    <a:pt x="2026" y="15888"/>
                    <a:pt x="1887" y="15716"/>
                  </a:cubicBezTo>
                  <a:cubicBezTo>
                    <a:pt x="1746" y="15545"/>
                    <a:pt x="1621" y="15334"/>
                    <a:pt x="1510" y="15117"/>
                  </a:cubicBezTo>
                  <a:cubicBezTo>
                    <a:pt x="1403" y="14902"/>
                    <a:pt x="1314" y="14679"/>
                    <a:pt x="1246" y="14450"/>
                  </a:cubicBezTo>
                  <a:cubicBezTo>
                    <a:pt x="1184" y="14217"/>
                    <a:pt x="1143" y="13977"/>
                    <a:pt x="1121" y="13737"/>
                  </a:cubicBezTo>
                  <a:cubicBezTo>
                    <a:pt x="1038" y="12754"/>
                    <a:pt x="1252" y="11703"/>
                    <a:pt x="1497" y="10664"/>
                  </a:cubicBezTo>
                  <a:cubicBezTo>
                    <a:pt x="2000" y="8592"/>
                    <a:pt x="2841" y="6609"/>
                    <a:pt x="3792" y="4657"/>
                  </a:cubicBezTo>
                  <a:cubicBezTo>
                    <a:pt x="4267" y="3659"/>
                    <a:pt x="4683" y="2676"/>
                    <a:pt x="5334" y="1958"/>
                  </a:cubicBezTo>
                  <a:cubicBezTo>
                    <a:pt x="5657" y="1602"/>
                    <a:pt x="6035" y="1314"/>
                    <a:pt x="6434" y="1185"/>
                  </a:cubicBezTo>
                  <a:cubicBezTo>
                    <a:pt x="6634" y="1119"/>
                    <a:pt x="6844" y="1085"/>
                    <a:pt x="7054" y="1085"/>
                  </a:cubicBezTo>
                  <a:cubicBezTo>
                    <a:pt x="7262" y="1097"/>
                    <a:pt x="7474" y="1119"/>
                    <a:pt x="7670" y="1203"/>
                  </a:cubicBezTo>
                  <a:cubicBezTo>
                    <a:pt x="8065" y="1350"/>
                    <a:pt x="8410" y="1644"/>
                    <a:pt x="8631" y="2016"/>
                  </a:cubicBezTo>
                  <a:cubicBezTo>
                    <a:pt x="8744" y="2200"/>
                    <a:pt x="8823" y="2407"/>
                    <a:pt x="8877" y="2622"/>
                  </a:cubicBezTo>
                  <a:cubicBezTo>
                    <a:pt x="8931" y="2845"/>
                    <a:pt x="8959" y="3090"/>
                    <a:pt x="8970" y="3333"/>
                  </a:cubicBezTo>
                  <a:cubicBezTo>
                    <a:pt x="8999" y="4320"/>
                    <a:pt x="8738" y="5358"/>
                    <a:pt x="8494" y="6423"/>
                  </a:cubicBezTo>
                  <a:cubicBezTo>
                    <a:pt x="7995" y="8537"/>
                    <a:pt x="7447" y="10631"/>
                    <a:pt x="6651" y="12637"/>
                  </a:cubicBezTo>
                  <a:lnTo>
                    <a:pt x="6650" y="12636"/>
                  </a:lnTo>
                  <a:lnTo>
                    <a:pt x="6650" y="12636"/>
                  </a:lnTo>
                  <a:cubicBezTo>
                    <a:pt x="6588" y="12790"/>
                    <a:pt x="6661" y="12965"/>
                    <a:pt x="6811" y="13032"/>
                  </a:cubicBezTo>
                  <a:cubicBezTo>
                    <a:pt x="6852" y="13050"/>
                    <a:pt x="6895" y="13059"/>
                    <a:pt x="6937" y="13059"/>
                  </a:cubicBezTo>
                  <a:cubicBezTo>
                    <a:pt x="7051" y="13059"/>
                    <a:pt x="7160" y="12995"/>
                    <a:pt x="7214" y="12887"/>
                  </a:cubicBezTo>
                  <a:cubicBezTo>
                    <a:pt x="8193" y="10896"/>
                    <a:pt x="8851" y="8772"/>
                    <a:pt x="9421" y="6656"/>
                  </a:cubicBezTo>
                  <a:cubicBezTo>
                    <a:pt x="9704" y="5608"/>
                    <a:pt x="10030" y="4508"/>
                    <a:pt x="10004" y="3300"/>
                  </a:cubicBezTo>
                  <a:cubicBezTo>
                    <a:pt x="9994" y="2997"/>
                    <a:pt x="9964" y="2697"/>
                    <a:pt x="9894" y="2387"/>
                  </a:cubicBezTo>
                  <a:cubicBezTo>
                    <a:pt x="9821" y="2071"/>
                    <a:pt x="9706" y="1762"/>
                    <a:pt x="9539" y="1478"/>
                  </a:cubicBezTo>
                  <a:cubicBezTo>
                    <a:pt x="9210" y="909"/>
                    <a:pt x="8683" y="442"/>
                    <a:pt x="8058" y="201"/>
                  </a:cubicBezTo>
                  <a:cubicBezTo>
                    <a:pt x="7726" y="67"/>
                    <a:pt x="7366" y="1"/>
                    <a:pt x="7007"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8" name="Google Shape;3698;p75"/>
            <p:cNvSpPr/>
            <p:nvPr/>
          </p:nvSpPr>
          <p:spPr>
            <a:xfrm>
              <a:off x="2273050" y="3662800"/>
              <a:ext cx="250750" cy="427000"/>
            </a:xfrm>
            <a:custGeom>
              <a:avLst/>
              <a:gdLst/>
              <a:ahLst/>
              <a:cxnLst/>
              <a:rect l="l" t="t" r="r" b="b"/>
              <a:pathLst>
                <a:path w="10030" h="17080" extrusionOk="0">
                  <a:moveTo>
                    <a:pt x="7007" y="0"/>
                  </a:moveTo>
                  <a:cubicBezTo>
                    <a:pt x="6694" y="0"/>
                    <a:pt x="6381" y="51"/>
                    <a:pt x="6087" y="151"/>
                  </a:cubicBezTo>
                  <a:cubicBezTo>
                    <a:pt x="5929" y="204"/>
                    <a:pt x="5779" y="276"/>
                    <a:pt x="5630" y="347"/>
                  </a:cubicBezTo>
                  <a:cubicBezTo>
                    <a:pt x="5494" y="433"/>
                    <a:pt x="5339" y="510"/>
                    <a:pt x="5219" y="607"/>
                  </a:cubicBezTo>
                  <a:cubicBezTo>
                    <a:pt x="4962" y="790"/>
                    <a:pt x="4736" y="1006"/>
                    <a:pt x="4530" y="1232"/>
                  </a:cubicBezTo>
                  <a:cubicBezTo>
                    <a:pt x="3715" y="2155"/>
                    <a:pt x="3290" y="3234"/>
                    <a:pt x="2828" y="4197"/>
                  </a:cubicBezTo>
                  <a:cubicBezTo>
                    <a:pt x="1877" y="6173"/>
                    <a:pt x="1007" y="8239"/>
                    <a:pt x="487" y="10422"/>
                  </a:cubicBezTo>
                  <a:cubicBezTo>
                    <a:pt x="244" y="11501"/>
                    <a:pt x="1" y="12625"/>
                    <a:pt x="103" y="13828"/>
                  </a:cubicBezTo>
                  <a:cubicBezTo>
                    <a:pt x="131" y="14131"/>
                    <a:pt x="186" y="14432"/>
                    <a:pt x="265" y="14726"/>
                  </a:cubicBezTo>
                  <a:cubicBezTo>
                    <a:pt x="352" y="15020"/>
                    <a:pt x="468" y="15305"/>
                    <a:pt x="610" y="15578"/>
                  </a:cubicBezTo>
                  <a:cubicBezTo>
                    <a:pt x="751" y="15843"/>
                    <a:pt x="907" y="16105"/>
                    <a:pt x="1116" y="16354"/>
                  </a:cubicBezTo>
                  <a:cubicBezTo>
                    <a:pt x="1325" y="16598"/>
                    <a:pt x="1581" y="16850"/>
                    <a:pt x="1972" y="16996"/>
                  </a:cubicBezTo>
                  <a:cubicBezTo>
                    <a:pt x="2114" y="17047"/>
                    <a:pt x="2275" y="17079"/>
                    <a:pt x="2436" y="17079"/>
                  </a:cubicBezTo>
                  <a:cubicBezTo>
                    <a:pt x="2492" y="17079"/>
                    <a:pt x="2548" y="17075"/>
                    <a:pt x="2603" y="17067"/>
                  </a:cubicBezTo>
                  <a:cubicBezTo>
                    <a:pt x="2721" y="17056"/>
                    <a:pt x="2788" y="17030"/>
                    <a:pt x="2872" y="17009"/>
                  </a:cubicBezTo>
                  <a:cubicBezTo>
                    <a:pt x="2953" y="16989"/>
                    <a:pt x="3033" y="16963"/>
                    <a:pt x="3109" y="16931"/>
                  </a:cubicBezTo>
                  <a:cubicBezTo>
                    <a:pt x="3413" y="16815"/>
                    <a:pt x="3695" y="16650"/>
                    <a:pt x="3944" y="16442"/>
                  </a:cubicBezTo>
                  <a:cubicBezTo>
                    <a:pt x="4435" y="16044"/>
                    <a:pt x="4794" y="15557"/>
                    <a:pt x="5093" y="15057"/>
                  </a:cubicBezTo>
                  <a:cubicBezTo>
                    <a:pt x="5390" y="14561"/>
                    <a:pt x="5623" y="14016"/>
                    <a:pt x="5822" y="13515"/>
                  </a:cubicBezTo>
                  <a:cubicBezTo>
                    <a:pt x="6028" y="13004"/>
                    <a:pt x="6228" y="12488"/>
                    <a:pt x="6412" y="11963"/>
                  </a:cubicBezTo>
                  <a:cubicBezTo>
                    <a:pt x="6779" y="10907"/>
                    <a:pt x="7088" y="9848"/>
                    <a:pt x="7240" y="8692"/>
                  </a:cubicBezTo>
                  <a:cubicBezTo>
                    <a:pt x="7271" y="8388"/>
                    <a:pt x="7268" y="8081"/>
                    <a:pt x="7229" y="7777"/>
                  </a:cubicBezTo>
                  <a:cubicBezTo>
                    <a:pt x="7183" y="7466"/>
                    <a:pt x="7095" y="7136"/>
                    <a:pt x="6882" y="6829"/>
                  </a:cubicBezTo>
                  <a:cubicBezTo>
                    <a:pt x="6678" y="6514"/>
                    <a:pt x="6279" y="6298"/>
                    <a:pt x="5922" y="6262"/>
                  </a:cubicBezTo>
                  <a:cubicBezTo>
                    <a:pt x="5830" y="6251"/>
                    <a:pt x="5739" y="6246"/>
                    <a:pt x="5651" y="6246"/>
                  </a:cubicBezTo>
                  <a:cubicBezTo>
                    <a:pt x="5409" y="6246"/>
                    <a:pt x="5179" y="6283"/>
                    <a:pt x="4949" y="6351"/>
                  </a:cubicBezTo>
                  <a:cubicBezTo>
                    <a:pt x="4324" y="6540"/>
                    <a:pt x="3826" y="6957"/>
                    <a:pt x="3454" y="7415"/>
                  </a:cubicBezTo>
                  <a:cubicBezTo>
                    <a:pt x="3081" y="7879"/>
                    <a:pt x="2801" y="8391"/>
                    <a:pt x="2587" y="8922"/>
                  </a:cubicBezTo>
                  <a:cubicBezTo>
                    <a:pt x="2373" y="9451"/>
                    <a:pt x="2216" y="10002"/>
                    <a:pt x="2117" y="10564"/>
                  </a:cubicBezTo>
                  <a:cubicBezTo>
                    <a:pt x="2020" y="11125"/>
                    <a:pt x="1973" y="11699"/>
                    <a:pt x="2046" y="12292"/>
                  </a:cubicBezTo>
                  <a:cubicBezTo>
                    <a:pt x="2066" y="12448"/>
                    <a:pt x="2198" y="12563"/>
                    <a:pt x="2352" y="12563"/>
                  </a:cubicBezTo>
                  <a:cubicBezTo>
                    <a:pt x="2363" y="12563"/>
                    <a:pt x="2375" y="12562"/>
                    <a:pt x="2386" y="12561"/>
                  </a:cubicBezTo>
                  <a:cubicBezTo>
                    <a:pt x="2555" y="12543"/>
                    <a:pt x="2676" y="12392"/>
                    <a:pt x="2660" y="12223"/>
                  </a:cubicBezTo>
                  <a:lnTo>
                    <a:pt x="2660" y="12216"/>
                  </a:lnTo>
                  <a:cubicBezTo>
                    <a:pt x="2611" y="11724"/>
                    <a:pt x="2662" y="11196"/>
                    <a:pt x="2764" y="10685"/>
                  </a:cubicBezTo>
                  <a:cubicBezTo>
                    <a:pt x="2866" y="10172"/>
                    <a:pt x="3023" y="9673"/>
                    <a:pt x="3230" y="9193"/>
                  </a:cubicBezTo>
                  <a:cubicBezTo>
                    <a:pt x="3435" y="8716"/>
                    <a:pt x="3698" y="8268"/>
                    <a:pt x="4020" y="7887"/>
                  </a:cubicBezTo>
                  <a:cubicBezTo>
                    <a:pt x="4341" y="7510"/>
                    <a:pt x="4736" y="7214"/>
                    <a:pt x="5167" y="7098"/>
                  </a:cubicBezTo>
                  <a:cubicBezTo>
                    <a:pt x="5308" y="7058"/>
                    <a:pt x="5455" y="7038"/>
                    <a:pt x="5601" y="7038"/>
                  </a:cubicBezTo>
                  <a:cubicBezTo>
                    <a:pt x="5672" y="7038"/>
                    <a:pt x="5743" y="7043"/>
                    <a:pt x="5813" y="7052"/>
                  </a:cubicBezTo>
                  <a:cubicBezTo>
                    <a:pt x="5994" y="7084"/>
                    <a:pt x="6119" y="7150"/>
                    <a:pt x="6214" y="7299"/>
                  </a:cubicBezTo>
                  <a:cubicBezTo>
                    <a:pt x="6413" y="7597"/>
                    <a:pt x="6449" y="8125"/>
                    <a:pt x="6390" y="8602"/>
                  </a:cubicBezTo>
                  <a:cubicBezTo>
                    <a:pt x="6322" y="9090"/>
                    <a:pt x="6199" y="9632"/>
                    <a:pt x="6059" y="10137"/>
                  </a:cubicBezTo>
                  <a:cubicBezTo>
                    <a:pt x="5918" y="10649"/>
                    <a:pt x="5749" y="11156"/>
                    <a:pt x="5566" y="11660"/>
                  </a:cubicBezTo>
                  <a:cubicBezTo>
                    <a:pt x="5381" y="12164"/>
                    <a:pt x="5180" y="12664"/>
                    <a:pt x="4970" y="13164"/>
                  </a:cubicBezTo>
                  <a:cubicBezTo>
                    <a:pt x="4759" y="13673"/>
                    <a:pt x="4552" y="14132"/>
                    <a:pt x="4284" y="14572"/>
                  </a:cubicBezTo>
                  <a:cubicBezTo>
                    <a:pt x="4019" y="15004"/>
                    <a:pt x="3707" y="15402"/>
                    <a:pt x="3343" y="15687"/>
                  </a:cubicBezTo>
                  <a:cubicBezTo>
                    <a:pt x="3170" y="15828"/>
                    <a:pt x="2976" y="15938"/>
                    <a:pt x="2767" y="16015"/>
                  </a:cubicBezTo>
                  <a:cubicBezTo>
                    <a:pt x="2718" y="16036"/>
                    <a:pt x="2666" y="16052"/>
                    <a:pt x="2615" y="16062"/>
                  </a:cubicBezTo>
                  <a:cubicBezTo>
                    <a:pt x="2570" y="16073"/>
                    <a:pt x="2514" y="16091"/>
                    <a:pt x="2490" y="16091"/>
                  </a:cubicBezTo>
                  <a:cubicBezTo>
                    <a:pt x="2488" y="16091"/>
                    <a:pt x="2485" y="16091"/>
                    <a:pt x="2484" y="16090"/>
                  </a:cubicBezTo>
                  <a:cubicBezTo>
                    <a:pt x="2469" y="16093"/>
                    <a:pt x="2455" y="16094"/>
                    <a:pt x="2440" y="16094"/>
                  </a:cubicBezTo>
                  <a:cubicBezTo>
                    <a:pt x="2399" y="16094"/>
                    <a:pt x="2358" y="16083"/>
                    <a:pt x="2311" y="16066"/>
                  </a:cubicBezTo>
                  <a:cubicBezTo>
                    <a:pt x="2185" y="16023"/>
                    <a:pt x="2026" y="15889"/>
                    <a:pt x="1888" y="15716"/>
                  </a:cubicBezTo>
                  <a:cubicBezTo>
                    <a:pt x="1746" y="15546"/>
                    <a:pt x="1622" y="15334"/>
                    <a:pt x="1511" y="15117"/>
                  </a:cubicBezTo>
                  <a:cubicBezTo>
                    <a:pt x="1402" y="14903"/>
                    <a:pt x="1314" y="14680"/>
                    <a:pt x="1246" y="14450"/>
                  </a:cubicBezTo>
                  <a:cubicBezTo>
                    <a:pt x="1185" y="14216"/>
                    <a:pt x="1142" y="13978"/>
                    <a:pt x="1120" y="13738"/>
                  </a:cubicBezTo>
                  <a:cubicBezTo>
                    <a:pt x="1037" y="12755"/>
                    <a:pt x="1253" y="11704"/>
                    <a:pt x="1497" y="10664"/>
                  </a:cubicBezTo>
                  <a:cubicBezTo>
                    <a:pt x="1999" y="8593"/>
                    <a:pt x="2840" y="6608"/>
                    <a:pt x="3791" y="4658"/>
                  </a:cubicBezTo>
                  <a:cubicBezTo>
                    <a:pt x="4267" y="3660"/>
                    <a:pt x="4683" y="2677"/>
                    <a:pt x="5334" y="1958"/>
                  </a:cubicBezTo>
                  <a:cubicBezTo>
                    <a:pt x="5657" y="1603"/>
                    <a:pt x="6035" y="1314"/>
                    <a:pt x="6435" y="1185"/>
                  </a:cubicBezTo>
                  <a:cubicBezTo>
                    <a:pt x="6635" y="1120"/>
                    <a:pt x="6844" y="1086"/>
                    <a:pt x="7055" y="1085"/>
                  </a:cubicBezTo>
                  <a:cubicBezTo>
                    <a:pt x="7263" y="1098"/>
                    <a:pt x="7475" y="1120"/>
                    <a:pt x="7670" y="1204"/>
                  </a:cubicBezTo>
                  <a:cubicBezTo>
                    <a:pt x="8065" y="1350"/>
                    <a:pt x="8409" y="1645"/>
                    <a:pt x="8630" y="2015"/>
                  </a:cubicBezTo>
                  <a:cubicBezTo>
                    <a:pt x="8744" y="2201"/>
                    <a:pt x="8824" y="2408"/>
                    <a:pt x="8876" y="2623"/>
                  </a:cubicBezTo>
                  <a:cubicBezTo>
                    <a:pt x="8931" y="2845"/>
                    <a:pt x="8959" y="3090"/>
                    <a:pt x="8969" y="3334"/>
                  </a:cubicBezTo>
                  <a:cubicBezTo>
                    <a:pt x="9000" y="4320"/>
                    <a:pt x="8739" y="5357"/>
                    <a:pt x="8495" y="6422"/>
                  </a:cubicBezTo>
                  <a:cubicBezTo>
                    <a:pt x="7996" y="8537"/>
                    <a:pt x="7447" y="10630"/>
                    <a:pt x="6650" y="12637"/>
                  </a:cubicBezTo>
                  <a:lnTo>
                    <a:pt x="6650" y="12636"/>
                  </a:lnTo>
                  <a:lnTo>
                    <a:pt x="6650" y="12636"/>
                  </a:lnTo>
                  <a:cubicBezTo>
                    <a:pt x="6588" y="12790"/>
                    <a:pt x="6660" y="12965"/>
                    <a:pt x="6811" y="13032"/>
                  </a:cubicBezTo>
                  <a:cubicBezTo>
                    <a:pt x="6852" y="13051"/>
                    <a:pt x="6895" y="13059"/>
                    <a:pt x="6937" y="13059"/>
                  </a:cubicBezTo>
                  <a:cubicBezTo>
                    <a:pt x="7051" y="13059"/>
                    <a:pt x="7160" y="12996"/>
                    <a:pt x="7213" y="12887"/>
                  </a:cubicBezTo>
                  <a:cubicBezTo>
                    <a:pt x="8194" y="10896"/>
                    <a:pt x="8852" y="8772"/>
                    <a:pt x="9421" y="6655"/>
                  </a:cubicBezTo>
                  <a:cubicBezTo>
                    <a:pt x="9704" y="5608"/>
                    <a:pt x="10030" y="4508"/>
                    <a:pt x="10003" y="3300"/>
                  </a:cubicBezTo>
                  <a:cubicBezTo>
                    <a:pt x="9994" y="2997"/>
                    <a:pt x="9965" y="2696"/>
                    <a:pt x="9894" y="2387"/>
                  </a:cubicBezTo>
                  <a:cubicBezTo>
                    <a:pt x="9822" y="2072"/>
                    <a:pt x="9707" y="1762"/>
                    <a:pt x="9539" y="1477"/>
                  </a:cubicBezTo>
                  <a:cubicBezTo>
                    <a:pt x="9210" y="909"/>
                    <a:pt x="8683" y="442"/>
                    <a:pt x="8059" y="201"/>
                  </a:cubicBezTo>
                  <a:cubicBezTo>
                    <a:pt x="7726" y="67"/>
                    <a:pt x="7366" y="0"/>
                    <a:pt x="70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99" name="Google Shape;3699;p75"/>
          <p:cNvSpPr/>
          <p:nvPr/>
        </p:nvSpPr>
        <p:spPr>
          <a:xfrm>
            <a:off x="3729324" y="3615803"/>
            <a:ext cx="551229" cy="719058"/>
          </a:xfrm>
          <a:custGeom>
            <a:avLst/>
            <a:gdLst/>
            <a:ahLst/>
            <a:cxnLst/>
            <a:rect l="l" t="t" r="r" b="b"/>
            <a:pathLst>
              <a:path w="38333" h="50004" extrusionOk="0">
                <a:moveTo>
                  <a:pt x="32092" y="13501"/>
                </a:moveTo>
                <a:cubicBezTo>
                  <a:pt x="32154" y="13501"/>
                  <a:pt x="32215" y="13503"/>
                  <a:pt x="32277" y="13507"/>
                </a:cubicBezTo>
                <a:lnTo>
                  <a:pt x="32718" y="13521"/>
                </a:lnTo>
                <a:cubicBezTo>
                  <a:pt x="33020" y="13525"/>
                  <a:pt x="33297" y="13541"/>
                  <a:pt x="33569" y="13593"/>
                </a:cubicBezTo>
                <a:cubicBezTo>
                  <a:pt x="33845" y="13634"/>
                  <a:pt x="34115" y="13704"/>
                  <a:pt x="34380" y="13785"/>
                </a:cubicBezTo>
                <a:cubicBezTo>
                  <a:pt x="34902" y="13957"/>
                  <a:pt x="35406" y="14193"/>
                  <a:pt x="35783" y="14512"/>
                </a:cubicBezTo>
                <a:cubicBezTo>
                  <a:pt x="36173" y="14825"/>
                  <a:pt x="36414" y="15199"/>
                  <a:pt x="36507" y="15599"/>
                </a:cubicBezTo>
                <a:cubicBezTo>
                  <a:pt x="36543" y="15804"/>
                  <a:pt x="36555" y="16020"/>
                  <a:pt x="36522" y="16228"/>
                </a:cubicBezTo>
                <a:cubicBezTo>
                  <a:pt x="36479" y="16446"/>
                  <a:pt x="36404" y="16657"/>
                  <a:pt x="36300" y="16854"/>
                </a:cubicBezTo>
                <a:cubicBezTo>
                  <a:pt x="36067" y="17269"/>
                  <a:pt x="35696" y="17672"/>
                  <a:pt x="35253" y="18026"/>
                </a:cubicBezTo>
                <a:cubicBezTo>
                  <a:pt x="34811" y="18384"/>
                  <a:pt x="34309" y="18697"/>
                  <a:pt x="33773" y="18985"/>
                </a:cubicBezTo>
                <a:cubicBezTo>
                  <a:pt x="32668" y="19582"/>
                  <a:pt x="31532" y="20122"/>
                  <a:pt x="30377" y="20618"/>
                </a:cubicBezTo>
                <a:cubicBezTo>
                  <a:pt x="29220" y="21107"/>
                  <a:pt x="28042" y="21544"/>
                  <a:pt x="26844" y="21930"/>
                </a:cubicBezTo>
                <a:cubicBezTo>
                  <a:pt x="25646" y="22314"/>
                  <a:pt x="24428" y="22632"/>
                  <a:pt x="23200" y="22907"/>
                </a:cubicBezTo>
                <a:cubicBezTo>
                  <a:pt x="22115" y="23146"/>
                  <a:pt x="21018" y="23329"/>
                  <a:pt x="19917" y="23476"/>
                </a:cubicBezTo>
                <a:cubicBezTo>
                  <a:pt x="20220" y="22541"/>
                  <a:pt x="20601" y="21636"/>
                  <a:pt x="21076" y="20784"/>
                </a:cubicBezTo>
                <a:cubicBezTo>
                  <a:pt x="21653" y="19714"/>
                  <a:pt x="22393" y="18735"/>
                  <a:pt x="23211" y="17839"/>
                </a:cubicBezTo>
                <a:cubicBezTo>
                  <a:pt x="24035" y="16949"/>
                  <a:pt x="24947" y="16132"/>
                  <a:pt x="25965" y="15483"/>
                </a:cubicBezTo>
                <a:cubicBezTo>
                  <a:pt x="26978" y="14828"/>
                  <a:pt x="28071" y="14308"/>
                  <a:pt x="29211" y="13961"/>
                </a:cubicBezTo>
                <a:cubicBezTo>
                  <a:pt x="29500" y="13888"/>
                  <a:pt x="29783" y="13793"/>
                  <a:pt x="30074" y="13735"/>
                </a:cubicBezTo>
                <a:lnTo>
                  <a:pt x="30950" y="13583"/>
                </a:lnTo>
                <a:cubicBezTo>
                  <a:pt x="31244" y="13552"/>
                  <a:pt x="31540" y="13539"/>
                  <a:pt x="31834" y="13514"/>
                </a:cubicBezTo>
                <a:cubicBezTo>
                  <a:pt x="31920" y="13505"/>
                  <a:pt x="32006" y="13501"/>
                  <a:pt x="32092" y="13501"/>
                </a:cubicBezTo>
                <a:close/>
                <a:moveTo>
                  <a:pt x="3633" y="0"/>
                </a:moveTo>
                <a:cubicBezTo>
                  <a:pt x="2408" y="0"/>
                  <a:pt x="1174" y="338"/>
                  <a:pt x="167" y="1058"/>
                </a:cubicBezTo>
                <a:cubicBezTo>
                  <a:pt x="32" y="1156"/>
                  <a:pt x="0" y="1344"/>
                  <a:pt x="94" y="1482"/>
                </a:cubicBezTo>
                <a:cubicBezTo>
                  <a:pt x="154" y="1569"/>
                  <a:pt x="251" y="1616"/>
                  <a:pt x="350" y="1616"/>
                </a:cubicBezTo>
                <a:cubicBezTo>
                  <a:pt x="407" y="1616"/>
                  <a:pt x="465" y="1600"/>
                  <a:pt x="516" y="1567"/>
                </a:cubicBezTo>
                <a:lnTo>
                  <a:pt x="520" y="1564"/>
                </a:lnTo>
                <a:cubicBezTo>
                  <a:pt x="1361" y="1014"/>
                  <a:pt x="2370" y="755"/>
                  <a:pt x="3375" y="755"/>
                </a:cubicBezTo>
                <a:cubicBezTo>
                  <a:pt x="3576" y="755"/>
                  <a:pt x="3778" y="765"/>
                  <a:pt x="3977" y="786"/>
                </a:cubicBezTo>
                <a:cubicBezTo>
                  <a:pt x="4577" y="848"/>
                  <a:pt x="5168" y="995"/>
                  <a:pt x="5707" y="1236"/>
                </a:cubicBezTo>
                <a:cubicBezTo>
                  <a:pt x="6245" y="1478"/>
                  <a:pt x="6735" y="1821"/>
                  <a:pt x="7068" y="2252"/>
                </a:cubicBezTo>
                <a:cubicBezTo>
                  <a:pt x="7150" y="2359"/>
                  <a:pt x="7232" y="2466"/>
                  <a:pt x="7302" y="2601"/>
                </a:cubicBezTo>
                <a:cubicBezTo>
                  <a:pt x="7380" y="2724"/>
                  <a:pt x="7443" y="2858"/>
                  <a:pt x="7506" y="2990"/>
                </a:cubicBezTo>
                <a:cubicBezTo>
                  <a:pt x="7631" y="3254"/>
                  <a:pt x="7726" y="3534"/>
                  <a:pt x="7807" y="3817"/>
                </a:cubicBezTo>
                <a:cubicBezTo>
                  <a:pt x="7959" y="4389"/>
                  <a:pt x="8023" y="4988"/>
                  <a:pt x="8018" y="5591"/>
                </a:cubicBezTo>
                <a:cubicBezTo>
                  <a:pt x="8005" y="6804"/>
                  <a:pt x="7721" y="8003"/>
                  <a:pt x="7290" y="9171"/>
                </a:cubicBezTo>
                <a:cubicBezTo>
                  <a:pt x="6863" y="10345"/>
                  <a:pt x="6315" y="11497"/>
                  <a:pt x="5821" y="12704"/>
                </a:cubicBezTo>
                <a:cubicBezTo>
                  <a:pt x="5322" y="13902"/>
                  <a:pt x="4872" y="15182"/>
                  <a:pt x="4676" y="16535"/>
                </a:cubicBezTo>
                <a:cubicBezTo>
                  <a:pt x="4488" y="17878"/>
                  <a:pt x="4522" y="19328"/>
                  <a:pt x="5073" y="20674"/>
                </a:cubicBezTo>
                <a:cubicBezTo>
                  <a:pt x="5343" y="21345"/>
                  <a:pt x="5746" y="21959"/>
                  <a:pt x="6223" y="22501"/>
                </a:cubicBezTo>
                <a:cubicBezTo>
                  <a:pt x="6703" y="23044"/>
                  <a:pt x="7285" y="23474"/>
                  <a:pt x="7888" y="23835"/>
                </a:cubicBezTo>
                <a:cubicBezTo>
                  <a:pt x="8494" y="24198"/>
                  <a:pt x="9139" y="24469"/>
                  <a:pt x="9791" y="24677"/>
                </a:cubicBezTo>
                <a:cubicBezTo>
                  <a:pt x="10438" y="24887"/>
                  <a:pt x="11100" y="25046"/>
                  <a:pt x="11773" y="25152"/>
                </a:cubicBezTo>
                <a:cubicBezTo>
                  <a:pt x="12925" y="25348"/>
                  <a:pt x="14097" y="25405"/>
                  <a:pt x="15237" y="25405"/>
                </a:cubicBezTo>
                <a:cubicBezTo>
                  <a:pt x="15408" y="25405"/>
                  <a:pt x="15578" y="25404"/>
                  <a:pt x="15747" y="25401"/>
                </a:cubicBezTo>
                <a:cubicBezTo>
                  <a:pt x="16424" y="25393"/>
                  <a:pt x="17098" y="25366"/>
                  <a:pt x="17774" y="25323"/>
                </a:cubicBezTo>
                <a:lnTo>
                  <a:pt x="17774" y="25323"/>
                </a:lnTo>
                <a:cubicBezTo>
                  <a:pt x="17635" y="26106"/>
                  <a:pt x="17542" y="26896"/>
                  <a:pt x="17494" y="27690"/>
                </a:cubicBezTo>
                <a:cubicBezTo>
                  <a:pt x="17332" y="30355"/>
                  <a:pt x="17678" y="33006"/>
                  <a:pt x="18313" y="35555"/>
                </a:cubicBezTo>
                <a:cubicBezTo>
                  <a:pt x="18626" y="36832"/>
                  <a:pt x="19044" y="38077"/>
                  <a:pt x="19512" y="39300"/>
                </a:cubicBezTo>
                <a:cubicBezTo>
                  <a:pt x="19986" y="40520"/>
                  <a:pt x="20505" y="41717"/>
                  <a:pt x="21123" y="42881"/>
                </a:cubicBezTo>
                <a:cubicBezTo>
                  <a:pt x="21739" y="44046"/>
                  <a:pt x="22452" y="45172"/>
                  <a:pt x="23321" y="46188"/>
                </a:cubicBezTo>
                <a:cubicBezTo>
                  <a:pt x="24192" y="47201"/>
                  <a:pt x="25197" y="48114"/>
                  <a:pt x="26380" y="48786"/>
                </a:cubicBezTo>
                <a:cubicBezTo>
                  <a:pt x="27558" y="49444"/>
                  <a:pt x="28864" y="49878"/>
                  <a:pt x="30213" y="49982"/>
                </a:cubicBezTo>
                <a:cubicBezTo>
                  <a:pt x="30401" y="49996"/>
                  <a:pt x="30590" y="50003"/>
                  <a:pt x="30779" y="50003"/>
                </a:cubicBezTo>
                <a:cubicBezTo>
                  <a:pt x="31942" y="50003"/>
                  <a:pt x="33113" y="49737"/>
                  <a:pt x="34133" y="49167"/>
                </a:cubicBezTo>
                <a:cubicBezTo>
                  <a:pt x="34282" y="49087"/>
                  <a:pt x="34338" y="48902"/>
                  <a:pt x="34260" y="48752"/>
                </a:cubicBezTo>
                <a:cubicBezTo>
                  <a:pt x="34205" y="48646"/>
                  <a:pt x="34097" y="48586"/>
                  <a:pt x="33986" y="48586"/>
                </a:cubicBezTo>
                <a:cubicBezTo>
                  <a:pt x="33938" y="48586"/>
                  <a:pt x="33890" y="48597"/>
                  <a:pt x="33845" y="48620"/>
                </a:cubicBezTo>
                <a:lnTo>
                  <a:pt x="33843" y="48621"/>
                </a:lnTo>
                <a:cubicBezTo>
                  <a:pt x="33001" y="49036"/>
                  <a:pt x="32069" y="49224"/>
                  <a:pt x="31135" y="49224"/>
                </a:cubicBezTo>
                <a:cubicBezTo>
                  <a:pt x="30853" y="49224"/>
                  <a:pt x="30570" y="49206"/>
                  <a:pt x="30290" y="49173"/>
                </a:cubicBezTo>
                <a:cubicBezTo>
                  <a:pt x="29079" y="49033"/>
                  <a:pt x="27907" y="48592"/>
                  <a:pt x="26869" y="47958"/>
                </a:cubicBezTo>
                <a:cubicBezTo>
                  <a:pt x="25837" y="47320"/>
                  <a:pt x="24942" y="46448"/>
                  <a:pt x="24178" y="45484"/>
                </a:cubicBezTo>
                <a:cubicBezTo>
                  <a:pt x="23413" y="44516"/>
                  <a:pt x="22788" y="43434"/>
                  <a:pt x="22228" y="42316"/>
                </a:cubicBezTo>
                <a:cubicBezTo>
                  <a:pt x="21673" y="41195"/>
                  <a:pt x="21200" y="40017"/>
                  <a:pt x="20777" y="38832"/>
                </a:cubicBezTo>
                <a:cubicBezTo>
                  <a:pt x="20361" y="37642"/>
                  <a:pt x="19994" y="36437"/>
                  <a:pt x="19717" y="35215"/>
                </a:cubicBezTo>
                <a:cubicBezTo>
                  <a:pt x="19160" y="32773"/>
                  <a:pt x="18889" y="30263"/>
                  <a:pt x="19090" y="27798"/>
                </a:cubicBezTo>
                <a:cubicBezTo>
                  <a:pt x="19153" y="26917"/>
                  <a:pt x="19276" y="26041"/>
                  <a:pt x="19460" y="25177"/>
                </a:cubicBezTo>
                <a:cubicBezTo>
                  <a:pt x="20832" y="25032"/>
                  <a:pt x="22194" y="24820"/>
                  <a:pt x="23548" y="24540"/>
                </a:cubicBezTo>
                <a:cubicBezTo>
                  <a:pt x="24829" y="24267"/>
                  <a:pt x="26102" y="23946"/>
                  <a:pt x="27354" y="23558"/>
                </a:cubicBezTo>
                <a:cubicBezTo>
                  <a:pt x="28604" y="23165"/>
                  <a:pt x="29843" y="22728"/>
                  <a:pt x="31052" y="22220"/>
                </a:cubicBezTo>
                <a:cubicBezTo>
                  <a:pt x="32259" y="21706"/>
                  <a:pt x="33446" y="21145"/>
                  <a:pt x="34604" y="20525"/>
                </a:cubicBezTo>
                <a:cubicBezTo>
                  <a:pt x="35199" y="20207"/>
                  <a:pt x="35795" y="19843"/>
                  <a:pt x="36353" y="19395"/>
                </a:cubicBezTo>
                <a:cubicBezTo>
                  <a:pt x="36911" y="18947"/>
                  <a:pt x="37447" y="18408"/>
                  <a:pt x="37845" y="17701"/>
                </a:cubicBezTo>
                <a:cubicBezTo>
                  <a:pt x="38045" y="17331"/>
                  <a:pt x="38186" y="16933"/>
                  <a:pt x="38262" y="16519"/>
                </a:cubicBezTo>
                <a:cubicBezTo>
                  <a:pt x="38332" y="16091"/>
                  <a:pt x="38317" y="15658"/>
                  <a:pt x="38236" y="15230"/>
                </a:cubicBezTo>
                <a:cubicBezTo>
                  <a:pt x="38136" y="14810"/>
                  <a:pt x="37973" y="14395"/>
                  <a:pt x="37733" y="14046"/>
                </a:cubicBezTo>
                <a:cubicBezTo>
                  <a:pt x="37497" y="13699"/>
                  <a:pt x="37219" y="13388"/>
                  <a:pt x="36911" y="13144"/>
                </a:cubicBezTo>
                <a:cubicBezTo>
                  <a:pt x="36301" y="12635"/>
                  <a:pt x="35615" y="12323"/>
                  <a:pt x="34923" y="12091"/>
                </a:cubicBezTo>
                <a:cubicBezTo>
                  <a:pt x="34575" y="11982"/>
                  <a:pt x="34222" y="11892"/>
                  <a:pt x="33863" y="11835"/>
                </a:cubicBezTo>
                <a:cubicBezTo>
                  <a:pt x="33503" y="11767"/>
                  <a:pt x="33137" y="11744"/>
                  <a:pt x="32797" y="11741"/>
                </a:cubicBezTo>
                <a:lnTo>
                  <a:pt x="32277" y="11726"/>
                </a:lnTo>
                <a:cubicBezTo>
                  <a:pt x="32212" y="11723"/>
                  <a:pt x="32148" y="11721"/>
                  <a:pt x="32084" y="11721"/>
                </a:cubicBezTo>
                <a:cubicBezTo>
                  <a:pt x="31975" y="11721"/>
                  <a:pt x="31865" y="11726"/>
                  <a:pt x="31757" y="11737"/>
                </a:cubicBezTo>
                <a:cubicBezTo>
                  <a:pt x="31412" y="11765"/>
                  <a:pt x="31065" y="11784"/>
                  <a:pt x="30721" y="11823"/>
                </a:cubicBezTo>
                <a:lnTo>
                  <a:pt x="29700" y="12004"/>
                </a:lnTo>
                <a:cubicBezTo>
                  <a:pt x="29362" y="12074"/>
                  <a:pt x="29034" y="12181"/>
                  <a:pt x="28701" y="12269"/>
                </a:cubicBezTo>
                <a:cubicBezTo>
                  <a:pt x="27385" y="12673"/>
                  <a:pt x="26143" y="13275"/>
                  <a:pt x="25003" y="14018"/>
                </a:cubicBezTo>
                <a:cubicBezTo>
                  <a:pt x="23858" y="14759"/>
                  <a:pt x="22842" y="15673"/>
                  <a:pt x="21928" y="16668"/>
                </a:cubicBezTo>
                <a:cubicBezTo>
                  <a:pt x="21021" y="17672"/>
                  <a:pt x="20221" y="18774"/>
                  <a:pt x="19589" y="19971"/>
                </a:cubicBezTo>
                <a:cubicBezTo>
                  <a:pt x="18954" y="21151"/>
                  <a:pt x="18475" y="22396"/>
                  <a:pt x="18132" y="23673"/>
                </a:cubicBezTo>
                <a:cubicBezTo>
                  <a:pt x="17328" y="23741"/>
                  <a:pt x="16522" y="23784"/>
                  <a:pt x="15715" y="23813"/>
                </a:cubicBezTo>
                <a:cubicBezTo>
                  <a:pt x="15364" y="23824"/>
                  <a:pt x="15015" y="23831"/>
                  <a:pt x="14668" y="23831"/>
                </a:cubicBezTo>
                <a:cubicBezTo>
                  <a:pt x="13767" y="23831"/>
                  <a:pt x="12882" y="23785"/>
                  <a:pt x="12007" y="23653"/>
                </a:cubicBezTo>
                <a:cubicBezTo>
                  <a:pt x="11408" y="23570"/>
                  <a:pt x="10816" y="23440"/>
                  <a:pt x="10238" y="23264"/>
                </a:cubicBezTo>
                <a:cubicBezTo>
                  <a:pt x="9664" y="23094"/>
                  <a:pt x="9113" y="22872"/>
                  <a:pt x="8611" y="22583"/>
                </a:cubicBezTo>
                <a:cubicBezTo>
                  <a:pt x="8109" y="22294"/>
                  <a:pt x="7639" y="21962"/>
                  <a:pt x="7261" y="21545"/>
                </a:cubicBezTo>
                <a:cubicBezTo>
                  <a:pt x="6885" y="21131"/>
                  <a:pt x="6561" y="20664"/>
                  <a:pt x="6342" y="20147"/>
                </a:cubicBezTo>
                <a:cubicBezTo>
                  <a:pt x="5891" y="19113"/>
                  <a:pt x="5822" y="17900"/>
                  <a:pt x="5966" y="16711"/>
                </a:cubicBezTo>
                <a:cubicBezTo>
                  <a:pt x="6117" y="15513"/>
                  <a:pt x="6499" y="14341"/>
                  <a:pt x="6963" y="13162"/>
                </a:cubicBezTo>
                <a:cubicBezTo>
                  <a:pt x="7425" y="11986"/>
                  <a:pt x="7947" y="10797"/>
                  <a:pt x="8361" y="9542"/>
                </a:cubicBezTo>
                <a:cubicBezTo>
                  <a:pt x="8778" y="8292"/>
                  <a:pt x="9062" y="6945"/>
                  <a:pt x="9034" y="5585"/>
                </a:cubicBezTo>
                <a:cubicBezTo>
                  <a:pt x="9002" y="4227"/>
                  <a:pt x="8668" y="2824"/>
                  <a:pt x="7767" y="1688"/>
                </a:cubicBezTo>
                <a:cubicBezTo>
                  <a:pt x="7292" y="1118"/>
                  <a:pt x="6678" y="731"/>
                  <a:pt x="6039" y="465"/>
                </a:cubicBezTo>
                <a:cubicBezTo>
                  <a:pt x="5403" y="205"/>
                  <a:pt x="4727" y="52"/>
                  <a:pt x="4042" y="13"/>
                </a:cubicBezTo>
                <a:cubicBezTo>
                  <a:pt x="3906" y="4"/>
                  <a:pt x="3770" y="0"/>
                  <a:pt x="363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00" name="Google Shape;3700;p75"/>
          <p:cNvGrpSpPr/>
          <p:nvPr/>
        </p:nvGrpSpPr>
        <p:grpSpPr>
          <a:xfrm>
            <a:off x="878677" y="1235518"/>
            <a:ext cx="1459739" cy="2503736"/>
            <a:chOff x="878677" y="1235518"/>
            <a:chExt cx="1459739" cy="2503736"/>
          </a:xfrm>
        </p:grpSpPr>
        <p:sp>
          <p:nvSpPr>
            <p:cNvPr id="3701" name="Google Shape;3701;p75"/>
            <p:cNvSpPr/>
            <p:nvPr/>
          </p:nvSpPr>
          <p:spPr>
            <a:xfrm>
              <a:off x="1158219" y="1422563"/>
              <a:ext cx="879549" cy="782403"/>
            </a:xfrm>
            <a:custGeom>
              <a:avLst/>
              <a:gdLst/>
              <a:ahLst/>
              <a:cxnLst/>
              <a:rect l="l" t="t" r="r" b="b"/>
              <a:pathLst>
                <a:path w="48420" h="43072" extrusionOk="0">
                  <a:moveTo>
                    <a:pt x="35091" y="1"/>
                  </a:moveTo>
                  <a:cubicBezTo>
                    <a:pt x="27281" y="1"/>
                    <a:pt x="8019" y="9686"/>
                    <a:pt x="8019" y="9686"/>
                  </a:cubicBezTo>
                  <a:cubicBezTo>
                    <a:pt x="8019" y="9686"/>
                    <a:pt x="0" y="17182"/>
                    <a:pt x="6144" y="30093"/>
                  </a:cubicBezTo>
                  <a:cubicBezTo>
                    <a:pt x="6144" y="30093"/>
                    <a:pt x="5302" y="29854"/>
                    <a:pt x="4276" y="29854"/>
                  </a:cubicBezTo>
                  <a:cubicBezTo>
                    <a:pt x="2600" y="29854"/>
                    <a:pt x="432" y="30492"/>
                    <a:pt x="625" y="33849"/>
                  </a:cubicBezTo>
                  <a:cubicBezTo>
                    <a:pt x="804" y="36936"/>
                    <a:pt x="2844" y="38498"/>
                    <a:pt x="5067" y="38498"/>
                  </a:cubicBezTo>
                  <a:cubicBezTo>
                    <a:pt x="6742" y="38498"/>
                    <a:pt x="8521" y="37610"/>
                    <a:pt x="9685" y="35821"/>
                  </a:cubicBezTo>
                  <a:cubicBezTo>
                    <a:pt x="9685" y="35821"/>
                    <a:pt x="15276" y="43072"/>
                    <a:pt x="25951" y="43072"/>
                  </a:cubicBezTo>
                  <a:cubicBezTo>
                    <a:pt x="27411" y="43072"/>
                    <a:pt x="28965" y="42936"/>
                    <a:pt x="30613" y="42628"/>
                  </a:cubicBezTo>
                  <a:cubicBezTo>
                    <a:pt x="44758" y="39984"/>
                    <a:pt x="48420" y="27907"/>
                    <a:pt x="48002" y="21972"/>
                  </a:cubicBezTo>
                  <a:cubicBezTo>
                    <a:pt x="47586" y="16037"/>
                    <a:pt x="45364" y="9074"/>
                    <a:pt x="45364" y="9074"/>
                  </a:cubicBezTo>
                  <a:cubicBezTo>
                    <a:pt x="45364" y="9074"/>
                    <a:pt x="42901" y="1"/>
                    <a:pt x="3509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02" name="Google Shape;3702;p75"/>
            <p:cNvGrpSpPr/>
            <p:nvPr/>
          </p:nvGrpSpPr>
          <p:grpSpPr>
            <a:xfrm>
              <a:off x="878677" y="1235518"/>
              <a:ext cx="1459739" cy="2503736"/>
              <a:chOff x="878677" y="1235518"/>
              <a:chExt cx="1459739" cy="2503736"/>
            </a:xfrm>
          </p:grpSpPr>
          <p:grpSp>
            <p:nvGrpSpPr>
              <p:cNvPr id="3703" name="Google Shape;3703;p75"/>
              <p:cNvGrpSpPr/>
              <p:nvPr/>
            </p:nvGrpSpPr>
            <p:grpSpPr>
              <a:xfrm rot="-1312424" flipH="1">
                <a:off x="1425804" y="1686824"/>
                <a:ext cx="528925" cy="364349"/>
                <a:chOff x="-1404450" y="992200"/>
                <a:chExt cx="691430" cy="476290"/>
              </a:xfrm>
            </p:grpSpPr>
            <p:sp>
              <p:nvSpPr>
                <p:cNvPr id="3704" name="Google Shape;3704;p75"/>
                <p:cNvSpPr/>
                <p:nvPr/>
              </p:nvSpPr>
              <p:spPr>
                <a:xfrm>
                  <a:off x="-917059" y="992200"/>
                  <a:ext cx="204039" cy="70807"/>
                </a:xfrm>
                <a:custGeom>
                  <a:avLst/>
                  <a:gdLst/>
                  <a:ahLst/>
                  <a:cxnLst/>
                  <a:rect l="l" t="t" r="r" b="b"/>
                  <a:pathLst>
                    <a:path w="4795" h="1664" extrusionOk="0">
                      <a:moveTo>
                        <a:pt x="2003" y="0"/>
                      </a:moveTo>
                      <a:cubicBezTo>
                        <a:pt x="1479" y="0"/>
                        <a:pt x="1011" y="100"/>
                        <a:pt x="673" y="247"/>
                      </a:cubicBezTo>
                      <a:cubicBezTo>
                        <a:pt x="226" y="439"/>
                        <a:pt x="1" y="691"/>
                        <a:pt x="50" y="882"/>
                      </a:cubicBezTo>
                      <a:cubicBezTo>
                        <a:pt x="165" y="1276"/>
                        <a:pt x="1182" y="1319"/>
                        <a:pt x="2337" y="1477"/>
                      </a:cubicBezTo>
                      <a:cubicBezTo>
                        <a:pt x="3025" y="1557"/>
                        <a:pt x="3655" y="1664"/>
                        <a:pt x="4097" y="1664"/>
                      </a:cubicBezTo>
                      <a:cubicBezTo>
                        <a:pt x="4401" y="1664"/>
                        <a:pt x="4616" y="1614"/>
                        <a:pt x="4701" y="1470"/>
                      </a:cubicBezTo>
                      <a:cubicBezTo>
                        <a:pt x="4795" y="1297"/>
                        <a:pt x="4641" y="997"/>
                        <a:pt x="4253" y="699"/>
                      </a:cubicBezTo>
                      <a:cubicBezTo>
                        <a:pt x="3870" y="402"/>
                        <a:pt x="3248" y="125"/>
                        <a:pt x="2519" y="32"/>
                      </a:cubicBezTo>
                      <a:cubicBezTo>
                        <a:pt x="2343" y="10"/>
                        <a:pt x="2170" y="0"/>
                        <a:pt x="20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5" name="Google Shape;3705;p75"/>
                <p:cNvSpPr/>
                <p:nvPr/>
              </p:nvSpPr>
              <p:spPr>
                <a:xfrm>
                  <a:off x="-1404450" y="994455"/>
                  <a:ext cx="205018" cy="66850"/>
                </a:xfrm>
                <a:custGeom>
                  <a:avLst/>
                  <a:gdLst/>
                  <a:ahLst/>
                  <a:cxnLst/>
                  <a:rect l="l" t="t" r="r" b="b"/>
                  <a:pathLst>
                    <a:path w="4818" h="1571" extrusionOk="0">
                      <a:moveTo>
                        <a:pt x="2659" y="1"/>
                      </a:moveTo>
                      <a:cubicBezTo>
                        <a:pt x="2552" y="1"/>
                        <a:pt x="2444" y="5"/>
                        <a:pt x="2334" y="14"/>
                      </a:cubicBezTo>
                      <a:cubicBezTo>
                        <a:pt x="1601" y="72"/>
                        <a:pt x="966" y="318"/>
                        <a:pt x="569" y="597"/>
                      </a:cubicBezTo>
                      <a:cubicBezTo>
                        <a:pt x="169" y="876"/>
                        <a:pt x="1" y="1168"/>
                        <a:pt x="87" y="1345"/>
                      </a:cubicBezTo>
                      <a:cubicBezTo>
                        <a:pt x="179" y="1518"/>
                        <a:pt x="454" y="1571"/>
                        <a:pt x="842" y="1571"/>
                      </a:cubicBezTo>
                      <a:cubicBezTo>
                        <a:pt x="1270" y="1571"/>
                        <a:pt x="1837" y="1506"/>
                        <a:pt x="2448" y="1465"/>
                      </a:cubicBezTo>
                      <a:cubicBezTo>
                        <a:pt x="3609" y="1363"/>
                        <a:pt x="4628" y="1368"/>
                        <a:pt x="4762" y="980"/>
                      </a:cubicBezTo>
                      <a:cubicBezTo>
                        <a:pt x="4817" y="792"/>
                        <a:pt x="4607" y="530"/>
                        <a:pt x="4169" y="315"/>
                      </a:cubicBezTo>
                      <a:cubicBezTo>
                        <a:pt x="3797" y="134"/>
                        <a:pt x="3261" y="1"/>
                        <a:pt x="265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6" name="Google Shape;3706;p75"/>
                <p:cNvSpPr/>
                <p:nvPr/>
              </p:nvSpPr>
              <p:spPr>
                <a:xfrm>
                  <a:off x="-1177137" y="1027646"/>
                  <a:ext cx="124083" cy="345654"/>
                </a:xfrm>
                <a:custGeom>
                  <a:avLst/>
                  <a:gdLst/>
                  <a:ahLst/>
                  <a:cxnLst/>
                  <a:rect l="l" t="t" r="r" b="b"/>
                  <a:pathLst>
                    <a:path w="2916" h="8123" extrusionOk="0">
                      <a:moveTo>
                        <a:pt x="1870" y="0"/>
                      </a:moveTo>
                      <a:cubicBezTo>
                        <a:pt x="1738" y="0"/>
                        <a:pt x="1613" y="85"/>
                        <a:pt x="1629" y="254"/>
                      </a:cubicBezTo>
                      <a:cubicBezTo>
                        <a:pt x="1785" y="1979"/>
                        <a:pt x="2018" y="3694"/>
                        <a:pt x="2330" y="5395"/>
                      </a:cubicBezTo>
                      <a:lnTo>
                        <a:pt x="2330" y="5395"/>
                      </a:lnTo>
                      <a:cubicBezTo>
                        <a:pt x="1833" y="5126"/>
                        <a:pt x="1293" y="4852"/>
                        <a:pt x="763" y="4852"/>
                      </a:cubicBezTo>
                      <a:cubicBezTo>
                        <a:pt x="579" y="4852"/>
                        <a:pt x="396" y="4885"/>
                        <a:pt x="216" y="4963"/>
                      </a:cubicBezTo>
                      <a:cubicBezTo>
                        <a:pt x="139" y="4996"/>
                        <a:pt x="109" y="5088"/>
                        <a:pt x="102" y="5163"/>
                      </a:cubicBezTo>
                      <a:cubicBezTo>
                        <a:pt x="0" y="6242"/>
                        <a:pt x="1406" y="7322"/>
                        <a:pt x="2028" y="8084"/>
                      </a:cubicBezTo>
                      <a:cubicBezTo>
                        <a:pt x="2050" y="8111"/>
                        <a:pt x="2079" y="8123"/>
                        <a:pt x="2108" y="8123"/>
                      </a:cubicBezTo>
                      <a:cubicBezTo>
                        <a:pt x="2195" y="8123"/>
                        <a:pt x="2286" y="8019"/>
                        <a:pt x="2225" y="7932"/>
                      </a:cubicBezTo>
                      <a:lnTo>
                        <a:pt x="2225" y="7930"/>
                      </a:lnTo>
                      <a:cubicBezTo>
                        <a:pt x="1858" y="7410"/>
                        <a:pt x="989" y="6540"/>
                        <a:pt x="841" y="5954"/>
                      </a:cubicBezTo>
                      <a:cubicBezTo>
                        <a:pt x="740" y="5556"/>
                        <a:pt x="858" y="5418"/>
                        <a:pt x="1076" y="5418"/>
                      </a:cubicBezTo>
                      <a:cubicBezTo>
                        <a:pt x="1464" y="5418"/>
                        <a:pt x="2173" y="5858"/>
                        <a:pt x="2535" y="6044"/>
                      </a:cubicBezTo>
                      <a:cubicBezTo>
                        <a:pt x="2575" y="6065"/>
                        <a:pt x="2615" y="6074"/>
                        <a:pt x="2653" y="6074"/>
                      </a:cubicBezTo>
                      <a:cubicBezTo>
                        <a:pt x="2799" y="6074"/>
                        <a:pt x="2915" y="5937"/>
                        <a:pt x="2886" y="5774"/>
                      </a:cubicBezTo>
                      <a:cubicBezTo>
                        <a:pt x="2546" y="3947"/>
                        <a:pt x="2303" y="2106"/>
                        <a:pt x="2156" y="254"/>
                      </a:cubicBezTo>
                      <a:cubicBezTo>
                        <a:pt x="2143" y="85"/>
                        <a:pt x="2003" y="0"/>
                        <a:pt x="18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7" name="Google Shape;3707;p75"/>
                <p:cNvSpPr/>
                <p:nvPr/>
              </p:nvSpPr>
              <p:spPr>
                <a:xfrm>
                  <a:off x="-1164031" y="1361343"/>
                  <a:ext cx="221018" cy="107147"/>
                </a:xfrm>
                <a:custGeom>
                  <a:avLst/>
                  <a:gdLst/>
                  <a:ahLst/>
                  <a:cxnLst/>
                  <a:rect l="l" t="t" r="r" b="b"/>
                  <a:pathLst>
                    <a:path w="5194" h="2518" extrusionOk="0">
                      <a:moveTo>
                        <a:pt x="5045" y="0"/>
                      </a:moveTo>
                      <a:cubicBezTo>
                        <a:pt x="5008" y="0"/>
                        <a:pt x="4973" y="18"/>
                        <a:pt x="4953" y="60"/>
                      </a:cubicBezTo>
                      <a:cubicBezTo>
                        <a:pt x="4533" y="953"/>
                        <a:pt x="4024" y="1775"/>
                        <a:pt x="3035" y="2118"/>
                      </a:cubicBezTo>
                      <a:cubicBezTo>
                        <a:pt x="2765" y="2211"/>
                        <a:pt x="2485" y="2257"/>
                        <a:pt x="2210" y="2257"/>
                      </a:cubicBezTo>
                      <a:cubicBezTo>
                        <a:pt x="1375" y="2257"/>
                        <a:pt x="573" y="1839"/>
                        <a:pt x="135" y="1074"/>
                      </a:cubicBezTo>
                      <a:cubicBezTo>
                        <a:pt x="122" y="1052"/>
                        <a:pt x="103" y="1042"/>
                        <a:pt x="84" y="1042"/>
                      </a:cubicBezTo>
                      <a:cubicBezTo>
                        <a:pt x="42" y="1042"/>
                        <a:pt x="0" y="1088"/>
                        <a:pt x="25" y="1138"/>
                      </a:cubicBezTo>
                      <a:cubicBezTo>
                        <a:pt x="491" y="2109"/>
                        <a:pt x="1293" y="2518"/>
                        <a:pt x="2130" y="2518"/>
                      </a:cubicBezTo>
                      <a:cubicBezTo>
                        <a:pt x="3425" y="2518"/>
                        <a:pt x="4806" y="1541"/>
                        <a:pt x="5172" y="152"/>
                      </a:cubicBezTo>
                      <a:cubicBezTo>
                        <a:pt x="5194" y="68"/>
                        <a:pt x="5117" y="0"/>
                        <a:pt x="50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8" name="Google Shape;3708;p75"/>
                <p:cNvSpPr/>
                <p:nvPr/>
              </p:nvSpPr>
              <p:spPr>
                <a:xfrm>
                  <a:off x="-1318963" y="1133857"/>
                  <a:ext cx="57786" cy="56297"/>
                </a:xfrm>
                <a:custGeom>
                  <a:avLst/>
                  <a:gdLst/>
                  <a:ahLst/>
                  <a:cxnLst/>
                  <a:rect l="l" t="t" r="r" b="b"/>
                  <a:pathLst>
                    <a:path w="1358" h="1323" extrusionOk="0">
                      <a:moveTo>
                        <a:pt x="622" y="0"/>
                      </a:moveTo>
                      <a:cubicBezTo>
                        <a:pt x="288" y="21"/>
                        <a:pt x="0" y="331"/>
                        <a:pt x="2" y="665"/>
                      </a:cubicBezTo>
                      <a:cubicBezTo>
                        <a:pt x="5" y="999"/>
                        <a:pt x="299" y="1305"/>
                        <a:pt x="631" y="1322"/>
                      </a:cubicBezTo>
                      <a:cubicBezTo>
                        <a:pt x="641" y="1322"/>
                        <a:pt x="650" y="1322"/>
                        <a:pt x="660" y="1322"/>
                      </a:cubicBezTo>
                      <a:cubicBezTo>
                        <a:pt x="983" y="1322"/>
                        <a:pt x="1288" y="1053"/>
                        <a:pt x="1323" y="731"/>
                      </a:cubicBezTo>
                      <a:cubicBezTo>
                        <a:pt x="1357" y="399"/>
                        <a:pt x="1101" y="62"/>
                        <a:pt x="771" y="8"/>
                      </a:cubicBezTo>
                      <a:lnTo>
                        <a:pt x="62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9" name="Google Shape;3709;p75"/>
                <p:cNvSpPr/>
                <p:nvPr/>
              </p:nvSpPr>
              <p:spPr>
                <a:xfrm>
                  <a:off x="-869614" y="1133857"/>
                  <a:ext cx="57871" cy="56297"/>
                </a:xfrm>
                <a:custGeom>
                  <a:avLst/>
                  <a:gdLst/>
                  <a:ahLst/>
                  <a:cxnLst/>
                  <a:rect l="l" t="t" r="r" b="b"/>
                  <a:pathLst>
                    <a:path w="1360" h="1323" extrusionOk="0">
                      <a:moveTo>
                        <a:pt x="736" y="0"/>
                      </a:moveTo>
                      <a:lnTo>
                        <a:pt x="587" y="8"/>
                      </a:lnTo>
                      <a:cubicBezTo>
                        <a:pt x="257" y="62"/>
                        <a:pt x="1" y="399"/>
                        <a:pt x="35" y="731"/>
                      </a:cubicBezTo>
                      <a:cubicBezTo>
                        <a:pt x="70" y="1053"/>
                        <a:pt x="375" y="1322"/>
                        <a:pt x="699" y="1322"/>
                      </a:cubicBezTo>
                      <a:cubicBezTo>
                        <a:pt x="708" y="1322"/>
                        <a:pt x="718" y="1322"/>
                        <a:pt x="727" y="1322"/>
                      </a:cubicBezTo>
                      <a:cubicBezTo>
                        <a:pt x="1061" y="1305"/>
                        <a:pt x="1353" y="999"/>
                        <a:pt x="1356" y="665"/>
                      </a:cubicBezTo>
                      <a:cubicBezTo>
                        <a:pt x="1359" y="331"/>
                        <a:pt x="1070" y="21"/>
                        <a:pt x="7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10" name="Google Shape;3710;p75"/>
              <p:cNvGrpSpPr/>
              <p:nvPr/>
            </p:nvGrpSpPr>
            <p:grpSpPr>
              <a:xfrm>
                <a:off x="878677" y="1235518"/>
                <a:ext cx="1459739" cy="2503736"/>
                <a:chOff x="1597150" y="2333925"/>
                <a:chExt cx="2009000" cy="3445825"/>
              </a:xfrm>
            </p:grpSpPr>
            <p:sp>
              <p:nvSpPr>
                <p:cNvPr id="3711" name="Google Shape;3711;p75"/>
                <p:cNvSpPr/>
                <p:nvPr/>
              </p:nvSpPr>
              <p:spPr>
                <a:xfrm>
                  <a:off x="3109050" y="2876350"/>
                  <a:ext cx="231750" cy="211400"/>
                </a:xfrm>
                <a:custGeom>
                  <a:avLst/>
                  <a:gdLst/>
                  <a:ahLst/>
                  <a:cxnLst/>
                  <a:rect l="l" t="t" r="r" b="b"/>
                  <a:pathLst>
                    <a:path w="9270" h="8456" extrusionOk="0">
                      <a:moveTo>
                        <a:pt x="3893" y="0"/>
                      </a:moveTo>
                      <a:cubicBezTo>
                        <a:pt x="1539" y="0"/>
                        <a:pt x="1" y="2590"/>
                        <a:pt x="1" y="2590"/>
                      </a:cubicBezTo>
                      <a:lnTo>
                        <a:pt x="312" y="7969"/>
                      </a:lnTo>
                      <a:cubicBezTo>
                        <a:pt x="312" y="7969"/>
                        <a:pt x="1332" y="8455"/>
                        <a:pt x="2597" y="8455"/>
                      </a:cubicBezTo>
                      <a:cubicBezTo>
                        <a:pt x="3230" y="8455"/>
                        <a:pt x="3924" y="8334"/>
                        <a:pt x="4583" y="7969"/>
                      </a:cubicBezTo>
                      <a:cubicBezTo>
                        <a:pt x="6558" y="6875"/>
                        <a:pt x="9269" y="2552"/>
                        <a:pt x="5727" y="524"/>
                      </a:cubicBezTo>
                      <a:cubicBezTo>
                        <a:pt x="5075" y="151"/>
                        <a:pt x="4460" y="0"/>
                        <a:pt x="389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2" name="Google Shape;3712;p75"/>
                <p:cNvSpPr/>
                <p:nvPr/>
              </p:nvSpPr>
              <p:spPr>
                <a:xfrm>
                  <a:off x="3164525" y="2935350"/>
                  <a:ext cx="122850" cy="100525"/>
                </a:xfrm>
                <a:custGeom>
                  <a:avLst/>
                  <a:gdLst/>
                  <a:ahLst/>
                  <a:cxnLst/>
                  <a:rect l="l" t="t" r="r" b="b"/>
                  <a:pathLst>
                    <a:path w="4914" h="4021" extrusionOk="0">
                      <a:moveTo>
                        <a:pt x="4615" y="0"/>
                      </a:moveTo>
                      <a:cubicBezTo>
                        <a:pt x="4611" y="0"/>
                        <a:pt x="4606" y="0"/>
                        <a:pt x="4602" y="0"/>
                      </a:cubicBezTo>
                      <a:cubicBezTo>
                        <a:pt x="2437" y="125"/>
                        <a:pt x="876" y="1969"/>
                        <a:pt x="42" y="3827"/>
                      </a:cubicBezTo>
                      <a:cubicBezTo>
                        <a:pt x="0" y="3918"/>
                        <a:pt x="73" y="4021"/>
                        <a:pt x="155" y="4021"/>
                      </a:cubicBezTo>
                      <a:cubicBezTo>
                        <a:pt x="183" y="4021"/>
                        <a:pt x="213" y="4009"/>
                        <a:pt x="239" y="3980"/>
                      </a:cubicBezTo>
                      <a:cubicBezTo>
                        <a:pt x="830" y="3321"/>
                        <a:pt x="1273" y="2546"/>
                        <a:pt x="1867" y="1887"/>
                      </a:cubicBezTo>
                      <a:cubicBezTo>
                        <a:pt x="2643" y="1028"/>
                        <a:pt x="3550" y="670"/>
                        <a:pt x="4662" y="452"/>
                      </a:cubicBezTo>
                      <a:cubicBezTo>
                        <a:pt x="4914" y="403"/>
                        <a:pt x="4861" y="0"/>
                        <a:pt x="46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3" name="Google Shape;3713;p75"/>
                <p:cNvSpPr/>
                <p:nvPr/>
              </p:nvSpPr>
              <p:spPr>
                <a:xfrm>
                  <a:off x="3166250" y="3006350"/>
                  <a:ext cx="92450" cy="33000"/>
                </a:xfrm>
                <a:custGeom>
                  <a:avLst/>
                  <a:gdLst/>
                  <a:ahLst/>
                  <a:cxnLst/>
                  <a:rect l="l" t="t" r="r" b="b"/>
                  <a:pathLst>
                    <a:path w="3698" h="1320" extrusionOk="0">
                      <a:moveTo>
                        <a:pt x="3147" y="1"/>
                      </a:moveTo>
                      <a:cubicBezTo>
                        <a:pt x="2118" y="1"/>
                        <a:pt x="843" y="528"/>
                        <a:pt x="82" y="1128"/>
                      </a:cubicBezTo>
                      <a:cubicBezTo>
                        <a:pt x="1" y="1192"/>
                        <a:pt x="72" y="1319"/>
                        <a:pt x="160" y="1319"/>
                      </a:cubicBezTo>
                      <a:cubicBezTo>
                        <a:pt x="170" y="1319"/>
                        <a:pt x="179" y="1318"/>
                        <a:pt x="189" y="1315"/>
                      </a:cubicBezTo>
                      <a:cubicBezTo>
                        <a:pt x="714" y="1143"/>
                        <a:pt x="1204" y="875"/>
                        <a:pt x="1733" y="704"/>
                      </a:cubicBezTo>
                      <a:cubicBezTo>
                        <a:pt x="2311" y="519"/>
                        <a:pt x="2892" y="460"/>
                        <a:pt x="3487" y="360"/>
                      </a:cubicBezTo>
                      <a:cubicBezTo>
                        <a:pt x="3698" y="325"/>
                        <a:pt x="3621" y="35"/>
                        <a:pt x="3440" y="16"/>
                      </a:cubicBezTo>
                      <a:cubicBezTo>
                        <a:pt x="3345" y="6"/>
                        <a:pt x="3247" y="1"/>
                        <a:pt x="31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4" name="Google Shape;3714;p75"/>
                <p:cNvSpPr/>
                <p:nvPr/>
              </p:nvSpPr>
              <p:spPr>
                <a:xfrm>
                  <a:off x="2041750" y="3590975"/>
                  <a:ext cx="275975" cy="338425"/>
                </a:xfrm>
                <a:custGeom>
                  <a:avLst/>
                  <a:gdLst/>
                  <a:ahLst/>
                  <a:cxnLst/>
                  <a:rect l="l" t="t" r="r" b="b"/>
                  <a:pathLst>
                    <a:path w="11039" h="13537" extrusionOk="0">
                      <a:moveTo>
                        <a:pt x="11022" y="0"/>
                      </a:moveTo>
                      <a:cubicBezTo>
                        <a:pt x="10849" y="0"/>
                        <a:pt x="9256" y="107"/>
                        <a:pt x="6508" y="3845"/>
                      </a:cubicBezTo>
                      <a:cubicBezTo>
                        <a:pt x="3593" y="7811"/>
                        <a:pt x="0" y="13537"/>
                        <a:pt x="0" y="13537"/>
                      </a:cubicBezTo>
                      <a:lnTo>
                        <a:pt x="8331" y="11402"/>
                      </a:lnTo>
                      <a:lnTo>
                        <a:pt x="11038" y="1"/>
                      </a:lnTo>
                      <a:cubicBezTo>
                        <a:pt x="11038" y="1"/>
                        <a:pt x="11033" y="0"/>
                        <a:pt x="110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5" name="Google Shape;3715;p75"/>
                <p:cNvSpPr/>
                <p:nvPr/>
              </p:nvSpPr>
              <p:spPr>
                <a:xfrm>
                  <a:off x="1903200" y="3251700"/>
                  <a:ext cx="435725" cy="786125"/>
                </a:xfrm>
                <a:custGeom>
                  <a:avLst/>
                  <a:gdLst/>
                  <a:ahLst/>
                  <a:cxnLst/>
                  <a:rect l="l" t="t" r="r" b="b"/>
                  <a:pathLst>
                    <a:path w="17429" h="31445" extrusionOk="0">
                      <a:moveTo>
                        <a:pt x="1313" y="0"/>
                      </a:moveTo>
                      <a:lnTo>
                        <a:pt x="1313" y="0"/>
                      </a:lnTo>
                      <a:cubicBezTo>
                        <a:pt x="0" y="6025"/>
                        <a:pt x="132" y="12235"/>
                        <a:pt x="1394" y="18258"/>
                      </a:cubicBezTo>
                      <a:cubicBezTo>
                        <a:pt x="6292" y="24405"/>
                        <a:pt x="11680" y="29546"/>
                        <a:pt x="15264" y="31444"/>
                      </a:cubicBezTo>
                      <a:lnTo>
                        <a:pt x="17429" y="15385"/>
                      </a:lnTo>
                      <a:cubicBezTo>
                        <a:pt x="17429" y="15385"/>
                        <a:pt x="3821" y="4560"/>
                        <a:pt x="1335" y="40"/>
                      </a:cubicBezTo>
                      <a:cubicBezTo>
                        <a:pt x="1328" y="27"/>
                        <a:pt x="1321" y="13"/>
                        <a:pt x="131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6" name="Google Shape;3716;p75"/>
                <p:cNvSpPr/>
                <p:nvPr/>
              </p:nvSpPr>
              <p:spPr>
                <a:xfrm>
                  <a:off x="1597150" y="2863250"/>
                  <a:ext cx="340925" cy="844925"/>
                </a:xfrm>
                <a:custGeom>
                  <a:avLst/>
                  <a:gdLst/>
                  <a:ahLst/>
                  <a:cxnLst/>
                  <a:rect l="l" t="t" r="r" b="b"/>
                  <a:pathLst>
                    <a:path w="13637" h="33797" extrusionOk="0">
                      <a:moveTo>
                        <a:pt x="6586" y="0"/>
                      </a:moveTo>
                      <a:cubicBezTo>
                        <a:pt x="6541" y="0"/>
                        <a:pt x="6496" y="7"/>
                        <a:pt x="6451" y="20"/>
                      </a:cubicBezTo>
                      <a:cubicBezTo>
                        <a:pt x="5067" y="429"/>
                        <a:pt x="7057" y="5515"/>
                        <a:pt x="7057" y="5515"/>
                      </a:cubicBezTo>
                      <a:cubicBezTo>
                        <a:pt x="7057" y="5515"/>
                        <a:pt x="5035" y="657"/>
                        <a:pt x="3680" y="657"/>
                      </a:cubicBezTo>
                      <a:cubicBezTo>
                        <a:pt x="3606" y="657"/>
                        <a:pt x="3535" y="671"/>
                        <a:pt x="3466" y="701"/>
                      </a:cubicBezTo>
                      <a:cubicBezTo>
                        <a:pt x="2222" y="1242"/>
                        <a:pt x="4087" y="6062"/>
                        <a:pt x="4376" y="6789"/>
                      </a:cubicBezTo>
                      <a:cubicBezTo>
                        <a:pt x="4112" y="6131"/>
                        <a:pt x="2455" y="2123"/>
                        <a:pt x="1337" y="2123"/>
                      </a:cubicBezTo>
                      <a:cubicBezTo>
                        <a:pt x="1293" y="2123"/>
                        <a:pt x="1250" y="2129"/>
                        <a:pt x="1207" y="2142"/>
                      </a:cubicBezTo>
                      <a:cubicBezTo>
                        <a:pt x="0" y="2509"/>
                        <a:pt x="166" y="11335"/>
                        <a:pt x="5713" y="21889"/>
                      </a:cubicBezTo>
                      <a:cubicBezTo>
                        <a:pt x="7276" y="24861"/>
                        <a:pt x="9228" y="27905"/>
                        <a:pt x="11357" y="30815"/>
                      </a:cubicBezTo>
                      <a:cubicBezTo>
                        <a:pt x="12098" y="31829"/>
                        <a:pt x="12861" y="32824"/>
                        <a:pt x="13636" y="33796"/>
                      </a:cubicBezTo>
                      <a:cubicBezTo>
                        <a:pt x="12374" y="27773"/>
                        <a:pt x="12241" y="21563"/>
                        <a:pt x="13554" y="15537"/>
                      </a:cubicBezTo>
                      <a:cubicBezTo>
                        <a:pt x="11092" y="11056"/>
                        <a:pt x="10892" y="10181"/>
                        <a:pt x="10892" y="10181"/>
                      </a:cubicBezTo>
                      <a:cubicBezTo>
                        <a:pt x="10892" y="10181"/>
                        <a:pt x="12757" y="4431"/>
                        <a:pt x="10994" y="3662"/>
                      </a:cubicBezTo>
                      <a:cubicBezTo>
                        <a:pt x="10783" y="3570"/>
                        <a:pt x="10601" y="3530"/>
                        <a:pt x="10445" y="3530"/>
                      </a:cubicBezTo>
                      <a:cubicBezTo>
                        <a:pt x="9293" y="3530"/>
                        <a:pt x="9507" y="5725"/>
                        <a:pt x="9507" y="5725"/>
                      </a:cubicBezTo>
                      <a:cubicBezTo>
                        <a:pt x="9507" y="5725"/>
                        <a:pt x="7940" y="0"/>
                        <a:pt x="658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7" name="Google Shape;3717;p75"/>
                <p:cNvSpPr/>
                <p:nvPr/>
              </p:nvSpPr>
              <p:spPr>
                <a:xfrm>
                  <a:off x="3149725" y="3400950"/>
                  <a:ext cx="374550" cy="235175"/>
                </a:xfrm>
                <a:custGeom>
                  <a:avLst/>
                  <a:gdLst/>
                  <a:ahLst/>
                  <a:cxnLst/>
                  <a:rect l="l" t="t" r="r" b="b"/>
                  <a:pathLst>
                    <a:path w="14982" h="9407" extrusionOk="0">
                      <a:moveTo>
                        <a:pt x="0" y="1"/>
                      </a:moveTo>
                      <a:lnTo>
                        <a:pt x="2590" y="4633"/>
                      </a:lnTo>
                      <a:cubicBezTo>
                        <a:pt x="2590" y="4633"/>
                        <a:pt x="10921" y="9406"/>
                        <a:pt x="13284" y="9406"/>
                      </a:cubicBezTo>
                      <a:cubicBezTo>
                        <a:pt x="13509" y="9406"/>
                        <a:pt x="13680" y="9363"/>
                        <a:pt x="13785" y="9268"/>
                      </a:cubicBezTo>
                      <a:cubicBezTo>
                        <a:pt x="14982" y="8174"/>
                        <a:pt x="12639" y="5987"/>
                        <a:pt x="8813" y="3333"/>
                      </a:cubicBezTo>
                      <a:cubicBezTo>
                        <a:pt x="4988" y="677"/>
                        <a:pt x="0" y="1"/>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8" name="Google Shape;3718;p75"/>
                <p:cNvSpPr/>
                <p:nvPr/>
              </p:nvSpPr>
              <p:spPr>
                <a:xfrm>
                  <a:off x="3248025" y="2493600"/>
                  <a:ext cx="358125" cy="1008575"/>
                </a:xfrm>
                <a:custGeom>
                  <a:avLst/>
                  <a:gdLst/>
                  <a:ahLst/>
                  <a:cxnLst/>
                  <a:rect l="l" t="t" r="r" b="b"/>
                  <a:pathLst>
                    <a:path w="14325" h="40343" extrusionOk="0">
                      <a:moveTo>
                        <a:pt x="6847" y="0"/>
                      </a:moveTo>
                      <a:cubicBezTo>
                        <a:pt x="6842" y="0"/>
                        <a:pt x="6837" y="1"/>
                        <a:pt x="6832" y="1"/>
                      </a:cubicBezTo>
                      <a:cubicBezTo>
                        <a:pt x="5368" y="42"/>
                        <a:pt x="5622" y="5884"/>
                        <a:pt x="5622" y="5884"/>
                      </a:cubicBezTo>
                      <a:cubicBezTo>
                        <a:pt x="5622" y="5884"/>
                        <a:pt x="5281" y="646"/>
                        <a:pt x="3922" y="646"/>
                      </a:cubicBezTo>
                      <a:cubicBezTo>
                        <a:pt x="3895" y="646"/>
                        <a:pt x="3868" y="648"/>
                        <a:pt x="3840" y="652"/>
                      </a:cubicBezTo>
                      <a:cubicBezTo>
                        <a:pt x="2412" y="870"/>
                        <a:pt x="3494" y="7115"/>
                        <a:pt x="3494" y="7115"/>
                      </a:cubicBezTo>
                      <a:cubicBezTo>
                        <a:pt x="3494" y="7115"/>
                        <a:pt x="2903" y="5451"/>
                        <a:pt x="2031" y="5451"/>
                      </a:cubicBezTo>
                      <a:cubicBezTo>
                        <a:pt x="1797" y="5451"/>
                        <a:pt x="1542" y="5571"/>
                        <a:pt x="1272" y="5877"/>
                      </a:cubicBezTo>
                      <a:cubicBezTo>
                        <a:pt x="0" y="7321"/>
                        <a:pt x="4128" y="11740"/>
                        <a:pt x="4128" y="11740"/>
                      </a:cubicBezTo>
                      <a:cubicBezTo>
                        <a:pt x="4128" y="11740"/>
                        <a:pt x="4319" y="12619"/>
                        <a:pt x="3987" y="17766"/>
                      </a:cubicBezTo>
                      <a:cubicBezTo>
                        <a:pt x="3844" y="19975"/>
                        <a:pt x="2338" y="24102"/>
                        <a:pt x="665" y="28099"/>
                      </a:cubicBezTo>
                      <a:cubicBezTo>
                        <a:pt x="2944" y="32661"/>
                        <a:pt x="6104" y="37027"/>
                        <a:pt x="9991" y="40343"/>
                      </a:cubicBezTo>
                      <a:cubicBezTo>
                        <a:pt x="10994" y="37150"/>
                        <a:pt x="11819" y="33905"/>
                        <a:pt x="12461" y="30621"/>
                      </a:cubicBezTo>
                      <a:cubicBezTo>
                        <a:pt x="13154" y="27083"/>
                        <a:pt x="13630" y="23498"/>
                        <a:pt x="13785" y="20144"/>
                      </a:cubicBezTo>
                      <a:cubicBezTo>
                        <a:pt x="14324" y="8363"/>
                        <a:pt x="10816" y="345"/>
                        <a:pt x="9530" y="345"/>
                      </a:cubicBezTo>
                      <a:cubicBezTo>
                        <a:pt x="9516" y="345"/>
                        <a:pt x="9502" y="346"/>
                        <a:pt x="9488" y="348"/>
                      </a:cubicBezTo>
                      <a:cubicBezTo>
                        <a:pt x="8335" y="512"/>
                        <a:pt x="8548" y="5165"/>
                        <a:pt x="8590" y="5899"/>
                      </a:cubicBezTo>
                      <a:cubicBezTo>
                        <a:pt x="8544" y="5122"/>
                        <a:pt x="8191" y="0"/>
                        <a:pt x="684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9" name="Google Shape;3719;p75"/>
                <p:cNvSpPr/>
                <p:nvPr/>
              </p:nvSpPr>
              <p:spPr>
                <a:xfrm>
                  <a:off x="3146075" y="3196075"/>
                  <a:ext cx="351725" cy="600325"/>
                </a:xfrm>
                <a:custGeom>
                  <a:avLst/>
                  <a:gdLst/>
                  <a:ahLst/>
                  <a:cxnLst/>
                  <a:rect l="l" t="t" r="r" b="b"/>
                  <a:pathLst>
                    <a:path w="14069" h="24013" extrusionOk="0">
                      <a:moveTo>
                        <a:pt x="4743" y="0"/>
                      </a:moveTo>
                      <a:cubicBezTo>
                        <a:pt x="2519" y="5312"/>
                        <a:pt x="0" y="10388"/>
                        <a:pt x="0" y="10388"/>
                      </a:cubicBezTo>
                      <a:lnTo>
                        <a:pt x="8774" y="24012"/>
                      </a:lnTo>
                      <a:cubicBezTo>
                        <a:pt x="10546" y="21660"/>
                        <a:pt x="12456" y="17354"/>
                        <a:pt x="14069" y="12244"/>
                      </a:cubicBezTo>
                      <a:cubicBezTo>
                        <a:pt x="10182" y="8928"/>
                        <a:pt x="7022" y="4562"/>
                        <a:pt x="474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0" name="Google Shape;3720;p75"/>
                <p:cNvSpPr/>
                <p:nvPr/>
              </p:nvSpPr>
              <p:spPr>
                <a:xfrm>
                  <a:off x="3112300" y="5303950"/>
                  <a:ext cx="342325" cy="342250"/>
                </a:xfrm>
                <a:custGeom>
                  <a:avLst/>
                  <a:gdLst/>
                  <a:ahLst/>
                  <a:cxnLst/>
                  <a:rect l="l" t="t" r="r" b="b"/>
                  <a:pathLst>
                    <a:path w="13693" h="13690" extrusionOk="0">
                      <a:moveTo>
                        <a:pt x="13692" y="0"/>
                      </a:moveTo>
                      <a:lnTo>
                        <a:pt x="13692" y="0"/>
                      </a:lnTo>
                      <a:cubicBezTo>
                        <a:pt x="9902" y="2241"/>
                        <a:pt x="5603" y="3563"/>
                        <a:pt x="746" y="3563"/>
                      </a:cubicBezTo>
                      <a:cubicBezTo>
                        <a:pt x="661" y="3563"/>
                        <a:pt x="576" y="3563"/>
                        <a:pt x="491" y="3562"/>
                      </a:cubicBezTo>
                      <a:cubicBezTo>
                        <a:pt x="313" y="5494"/>
                        <a:pt x="152" y="7878"/>
                        <a:pt x="75" y="10688"/>
                      </a:cubicBezTo>
                      <a:cubicBezTo>
                        <a:pt x="0" y="13442"/>
                        <a:pt x="4080" y="13690"/>
                        <a:pt x="5548" y="13690"/>
                      </a:cubicBezTo>
                      <a:cubicBezTo>
                        <a:pt x="5870" y="13690"/>
                        <a:pt x="6066" y="13678"/>
                        <a:pt x="6066" y="13678"/>
                      </a:cubicBezTo>
                      <a:cubicBezTo>
                        <a:pt x="6066" y="13678"/>
                        <a:pt x="10648" y="5696"/>
                        <a:pt x="13692"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1" name="Google Shape;3721;p75"/>
                <p:cNvSpPr/>
                <p:nvPr/>
              </p:nvSpPr>
              <p:spPr>
                <a:xfrm>
                  <a:off x="3124525" y="4931275"/>
                  <a:ext cx="436175" cy="461775"/>
                </a:xfrm>
                <a:custGeom>
                  <a:avLst/>
                  <a:gdLst/>
                  <a:ahLst/>
                  <a:cxnLst/>
                  <a:rect l="l" t="t" r="r" b="b"/>
                  <a:pathLst>
                    <a:path w="17447" h="18471" extrusionOk="0">
                      <a:moveTo>
                        <a:pt x="13915" y="1"/>
                      </a:moveTo>
                      <a:cubicBezTo>
                        <a:pt x="10104" y="1"/>
                        <a:pt x="735" y="12818"/>
                        <a:pt x="735" y="12818"/>
                      </a:cubicBezTo>
                      <a:cubicBezTo>
                        <a:pt x="735" y="12818"/>
                        <a:pt x="337" y="14822"/>
                        <a:pt x="1" y="18469"/>
                      </a:cubicBezTo>
                      <a:cubicBezTo>
                        <a:pt x="86" y="18470"/>
                        <a:pt x="171" y="18470"/>
                        <a:pt x="255" y="18470"/>
                      </a:cubicBezTo>
                      <a:cubicBezTo>
                        <a:pt x="5112" y="18470"/>
                        <a:pt x="9413" y="17148"/>
                        <a:pt x="13202" y="14907"/>
                      </a:cubicBezTo>
                      <a:cubicBezTo>
                        <a:pt x="13546" y="14263"/>
                        <a:pt x="13871" y="13649"/>
                        <a:pt x="14166" y="13078"/>
                      </a:cubicBezTo>
                      <a:cubicBezTo>
                        <a:pt x="17082" y="7456"/>
                        <a:pt x="17447" y="5114"/>
                        <a:pt x="15104" y="740"/>
                      </a:cubicBezTo>
                      <a:cubicBezTo>
                        <a:pt x="14829" y="227"/>
                        <a:pt x="14421" y="1"/>
                        <a:pt x="13915"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2" name="Google Shape;3722;p75"/>
                <p:cNvSpPr/>
                <p:nvPr/>
              </p:nvSpPr>
              <p:spPr>
                <a:xfrm>
                  <a:off x="2272100" y="5307525"/>
                  <a:ext cx="642750" cy="258675"/>
                </a:xfrm>
                <a:custGeom>
                  <a:avLst/>
                  <a:gdLst/>
                  <a:ahLst/>
                  <a:cxnLst/>
                  <a:rect l="l" t="t" r="r" b="b"/>
                  <a:pathLst>
                    <a:path w="25710" h="10347" extrusionOk="0">
                      <a:moveTo>
                        <a:pt x="7505" y="0"/>
                      </a:moveTo>
                      <a:cubicBezTo>
                        <a:pt x="6373" y="999"/>
                        <a:pt x="4828" y="2247"/>
                        <a:pt x="2721" y="3773"/>
                      </a:cubicBezTo>
                      <a:cubicBezTo>
                        <a:pt x="1" y="5744"/>
                        <a:pt x="3993" y="10347"/>
                        <a:pt x="3993" y="10347"/>
                      </a:cubicBezTo>
                      <a:cubicBezTo>
                        <a:pt x="3993" y="10347"/>
                        <a:pt x="14719" y="8938"/>
                        <a:pt x="20951" y="7834"/>
                      </a:cubicBezTo>
                      <a:cubicBezTo>
                        <a:pt x="22679" y="7528"/>
                        <a:pt x="24282" y="7064"/>
                        <a:pt x="25710" y="6447"/>
                      </a:cubicBezTo>
                      <a:lnTo>
                        <a:pt x="25710" y="6447"/>
                      </a:lnTo>
                      <a:cubicBezTo>
                        <a:pt x="25122" y="6485"/>
                        <a:pt x="24531" y="6504"/>
                        <a:pt x="23941" y="6504"/>
                      </a:cubicBezTo>
                      <a:cubicBezTo>
                        <a:pt x="17810" y="6504"/>
                        <a:pt x="11635" y="4442"/>
                        <a:pt x="7505"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3" name="Google Shape;3723;p75"/>
                <p:cNvSpPr/>
                <p:nvPr/>
              </p:nvSpPr>
              <p:spPr>
                <a:xfrm>
                  <a:off x="2459700" y="5197925"/>
                  <a:ext cx="614475" cy="272200"/>
                </a:xfrm>
                <a:custGeom>
                  <a:avLst/>
                  <a:gdLst/>
                  <a:ahLst/>
                  <a:cxnLst/>
                  <a:rect l="l" t="t" r="r" b="b"/>
                  <a:pathLst>
                    <a:path w="24579" h="10888" extrusionOk="0">
                      <a:moveTo>
                        <a:pt x="16848" y="0"/>
                      </a:moveTo>
                      <a:cubicBezTo>
                        <a:pt x="10641" y="0"/>
                        <a:pt x="2932" y="1297"/>
                        <a:pt x="2932" y="1297"/>
                      </a:cubicBezTo>
                      <a:cubicBezTo>
                        <a:pt x="2932" y="1297"/>
                        <a:pt x="2401" y="2269"/>
                        <a:pt x="1" y="4384"/>
                      </a:cubicBezTo>
                      <a:cubicBezTo>
                        <a:pt x="4131" y="8825"/>
                        <a:pt x="10307" y="10888"/>
                        <a:pt x="16438" y="10888"/>
                      </a:cubicBezTo>
                      <a:cubicBezTo>
                        <a:pt x="17028" y="10888"/>
                        <a:pt x="17618" y="10869"/>
                        <a:pt x="18206" y="10831"/>
                      </a:cubicBezTo>
                      <a:cubicBezTo>
                        <a:pt x="21935" y="9221"/>
                        <a:pt x="24432" y="6531"/>
                        <a:pt x="24529" y="2602"/>
                      </a:cubicBezTo>
                      <a:cubicBezTo>
                        <a:pt x="24578" y="597"/>
                        <a:pt x="21059" y="0"/>
                        <a:pt x="16848"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4" name="Google Shape;3724;p75"/>
                <p:cNvSpPr/>
                <p:nvPr/>
              </p:nvSpPr>
              <p:spPr>
                <a:xfrm>
                  <a:off x="2249200" y="5402525"/>
                  <a:ext cx="116175" cy="341175"/>
                </a:xfrm>
                <a:custGeom>
                  <a:avLst/>
                  <a:gdLst/>
                  <a:ahLst/>
                  <a:cxnLst/>
                  <a:rect l="l" t="t" r="r" b="b"/>
                  <a:pathLst>
                    <a:path w="4647" h="13647" extrusionOk="0">
                      <a:moveTo>
                        <a:pt x="1244" y="1"/>
                      </a:moveTo>
                      <a:cubicBezTo>
                        <a:pt x="1236" y="1"/>
                        <a:pt x="1229" y="2"/>
                        <a:pt x="1223" y="4"/>
                      </a:cubicBezTo>
                      <a:cubicBezTo>
                        <a:pt x="477" y="263"/>
                        <a:pt x="1" y="515"/>
                        <a:pt x="1" y="515"/>
                      </a:cubicBezTo>
                      <a:cubicBezTo>
                        <a:pt x="1" y="515"/>
                        <a:pt x="24" y="1837"/>
                        <a:pt x="340" y="4679"/>
                      </a:cubicBezTo>
                      <a:cubicBezTo>
                        <a:pt x="656" y="7520"/>
                        <a:pt x="1862" y="10714"/>
                        <a:pt x="2701" y="12363"/>
                      </a:cubicBezTo>
                      <a:cubicBezTo>
                        <a:pt x="3259" y="13463"/>
                        <a:pt x="3938" y="13646"/>
                        <a:pt x="4328" y="13646"/>
                      </a:cubicBezTo>
                      <a:cubicBezTo>
                        <a:pt x="4523" y="13646"/>
                        <a:pt x="4646" y="13601"/>
                        <a:pt x="4646" y="13601"/>
                      </a:cubicBezTo>
                      <a:cubicBezTo>
                        <a:pt x="4646" y="13601"/>
                        <a:pt x="2017" y="1"/>
                        <a:pt x="124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5" name="Google Shape;3725;p75"/>
                <p:cNvSpPr/>
                <p:nvPr/>
              </p:nvSpPr>
              <p:spPr>
                <a:xfrm>
                  <a:off x="2296600" y="5627425"/>
                  <a:ext cx="102175" cy="116300"/>
                </a:xfrm>
                <a:custGeom>
                  <a:avLst/>
                  <a:gdLst/>
                  <a:ahLst/>
                  <a:cxnLst/>
                  <a:rect l="l" t="t" r="r" b="b"/>
                  <a:pathLst>
                    <a:path w="4087" h="4652" extrusionOk="0">
                      <a:moveTo>
                        <a:pt x="0" y="1"/>
                      </a:moveTo>
                      <a:lnTo>
                        <a:pt x="0" y="1"/>
                      </a:lnTo>
                      <a:cubicBezTo>
                        <a:pt x="797" y="2609"/>
                        <a:pt x="1786" y="4651"/>
                        <a:pt x="2556" y="4651"/>
                      </a:cubicBezTo>
                      <a:cubicBezTo>
                        <a:pt x="2622" y="4651"/>
                        <a:pt x="2687" y="4636"/>
                        <a:pt x="2750" y="4605"/>
                      </a:cubicBezTo>
                      <a:cubicBezTo>
                        <a:pt x="3574" y="4190"/>
                        <a:pt x="3932" y="2518"/>
                        <a:pt x="4087" y="1000"/>
                      </a:cubicBezTo>
                      <a:cubicBezTo>
                        <a:pt x="2812" y="378"/>
                        <a:pt x="1418" y="37"/>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6" name="Google Shape;3726;p75"/>
                <p:cNvSpPr/>
                <p:nvPr/>
              </p:nvSpPr>
              <p:spPr>
                <a:xfrm>
                  <a:off x="2258425" y="5384700"/>
                  <a:ext cx="143925" cy="267750"/>
                </a:xfrm>
                <a:custGeom>
                  <a:avLst/>
                  <a:gdLst/>
                  <a:ahLst/>
                  <a:cxnLst/>
                  <a:rect l="l" t="t" r="r" b="b"/>
                  <a:pathLst>
                    <a:path w="5757" h="10710" extrusionOk="0">
                      <a:moveTo>
                        <a:pt x="4099" y="1"/>
                      </a:moveTo>
                      <a:cubicBezTo>
                        <a:pt x="2332" y="1"/>
                        <a:pt x="132" y="1013"/>
                        <a:pt x="130" y="1013"/>
                      </a:cubicBezTo>
                      <a:cubicBezTo>
                        <a:pt x="1" y="3285"/>
                        <a:pt x="648" y="6838"/>
                        <a:pt x="1526" y="9710"/>
                      </a:cubicBezTo>
                      <a:cubicBezTo>
                        <a:pt x="2943" y="9746"/>
                        <a:pt x="4337" y="10087"/>
                        <a:pt x="5612" y="10709"/>
                      </a:cubicBezTo>
                      <a:cubicBezTo>
                        <a:pt x="5756" y="9295"/>
                        <a:pt x="5420" y="6574"/>
                        <a:pt x="5420" y="6574"/>
                      </a:cubicBezTo>
                      <a:cubicBezTo>
                        <a:pt x="3104" y="2486"/>
                        <a:pt x="4148" y="1"/>
                        <a:pt x="4148" y="1"/>
                      </a:cubicBezTo>
                      <a:cubicBezTo>
                        <a:pt x="4131" y="1"/>
                        <a:pt x="4115" y="1"/>
                        <a:pt x="409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7" name="Google Shape;3727;p75"/>
                <p:cNvSpPr/>
                <p:nvPr/>
              </p:nvSpPr>
              <p:spPr>
                <a:xfrm>
                  <a:off x="2384200" y="5586800"/>
                  <a:ext cx="84300" cy="60400"/>
                </a:xfrm>
                <a:custGeom>
                  <a:avLst/>
                  <a:gdLst/>
                  <a:ahLst/>
                  <a:cxnLst/>
                  <a:rect l="l" t="t" r="r" b="b"/>
                  <a:pathLst>
                    <a:path w="3372" h="2416" extrusionOk="0">
                      <a:moveTo>
                        <a:pt x="2400" y="354"/>
                      </a:moveTo>
                      <a:cubicBezTo>
                        <a:pt x="2601" y="354"/>
                        <a:pt x="2780" y="391"/>
                        <a:pt x="2881" y="502"/>
                      </a:cubicBezTo>
                      <a:cubicBezTo>
                        <a:pt x="3162" y="811"/>
                        <a:pt x="2796" y="888"/>
                        <a:pt x="2376" y="888"/>
                      </a:cubicBezTo>
                      <a:cubicBezTo>
                        <a:pt x="2020" y="888"/>
                        <a:pt x="1625" y="832"/>
                        <a:pt x="1555" y="815"/>
                      </a:cubicBezTo>
                      <a:cubicBezTo>
                        <a:pt x="1329" y="762"/>
                        <a:pt x="1108" y="699"/>
                        <a:pt x="888" y="632"/>
                      </a:cubicBezTo>
                      <a:lnTo>
                        <a:pt x="888" y="632"/>
                      </a:lnTo>
                      <a:cubicBezTo>
                        <a:pt x="1085" y="579"/>
                        <a:pt x="1282" y="532"/>
                        <a:pt x="1481" y="495"/>
                      </a:cubicBezTo>
                      <a:cubicBezTo>
                        <a:pt x="1680" y="455"/>
                        <a:pt x="2070" y="354"/>
                        <a:pt x="2400" y="354"/>
                      </a:cubicBezTo>
                      <a:close/>
                      <a:moveTo>
                        <a:pt x="502" y="857"/>
                      </a:moveTo>
                      <a:lnTo>
                        <a:pt x="502" y="857"/>
                      </a:lnTo>
                      <a:cubicBezTo>
                        <a:pt x="520" y="862"/>
                        <a:pt x="538" y="868"/>
                        <a:pt x="557" y="873"/>
                      </a:cubicBezTo>
                      <a:lnTo>
                        <a:pt x="557" y="873"/>
                      </a:lnTo>
                      <a:cubicBezTo>
                        <a:pt x="867" y="972"/>
                        <a:pt x="1177" y="1084"/>
                        <a:pt x="1455" y="1249"/>
                      </a:cubicBezTo>
                      <a:cubicBezTo>
                        <a:pt x="1627" y="1351"/>
                        <a:pt x="1880" y="1478"/>
                        <a:pt x="1980" y="1656"/>
                      </a:cubicBezTo>
                      <a:cubicBezTo>
                        <a:pt x="2103" y="1876"/>
                        <a:pt x="1957" y="2042"/>
                        <a:pt x="1754" y="2042"/>
                      </a:cubicBezTo>
                      <a:cubicBezTo>
                        <a:pt x="1709" y="2042"/>
                        <a:pt x="1662" y="2034"/>
                        <a:pt x="1614" y="2017"/>
                      </a:cubicBezTo>
                      <a:cubicBezTo>
                        <a:pt x="1101" y="1832"/>
                        <a:pt x="768" y="1335"/>
                        <a:pt x="502" y="857"/>
                      </a:cubicBezTo>
                      <a:close/>
                      <a:moveTo>
                        <a:pt x="2283" y="1"/>
                      </a:moveTo>
                      <a:cubicBezTo>
                        <a:pt x="1541" y="1"/>
                        <a:pt x="593" y="313"/>
                        <a:pt x="215" y="421"/>
                      </a:cubicBezTo>
                      <a:cubicBezTo>
                        <a:pt x="1" y="484"/>
                        <a:pt x="54" y="791"/>
                        <a:pt x="237" y="807"/>
                      </a:cubicBezTo>
                      <a:lnTo>
                        <a:pt x="237" y="807"/>
                      </a:lnTo>
                      <a:cubicBezTo>
                        <a:pt x="475" y="1415"/>
                        <a:pt x="1059" y="2416"/>
                        <a:pt x="1744" y="2416"/>
                      </a:cubicBezTo>
                      <a:cubicBezTo>
                        <a:pt x="1898" y="2416"/>
                        <a:pt x="2057" y="2366"/>
                        <a:pt x="2218" y="2249"/>
                      </a:cubicBezTo>
                      <a:cubicBezTo>
                        <a:pt x="2500" y="2048"/>
                        <a:pt x="2347" y="1587"/>
                        <a:pt x="2147" y="1386"/>
                      </a:cubicBezTo>
                      <a:cubicBezTo>
                        <a:pt x="2086" y="1324"/>
                        <a:pt x="2021" y="1265"/>
                        <a:pt x="1954" y="1210"/>
                      </a:cubicBezTo>
                      <a:lnTo>
                        <a:pt x="1954" y="1210"/>
                      </a:lnTo>
                      <a:cubicBezTo>
                        <a:pt x="2136" y="1237"/>
                        <a:pt x="2314" y="1253"/>
                        <a:pt x="2478" y="1253"/>
                      </a:cubicBezTo>
                      <a:cubicBezTo>
                        <a:pt x="2999" y="1253"/>
                        <a:pt x="3372" y="1087"/>
                        <a:pt x="3263" y="561"/>
                      </a:cubicBezTo>
                      <a:cubicBezTo>
                        <a:pt x="3176" y="138"/>
                        <a:pt x="2775" y="1"/>
                        <a:pt x="22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8" name="Google Shape;3728;p75"/>
                <p:cNvSpPr/>
                <p:nvPr/>
              </p:nvSpPr>
              <p:spPr>
                <a:xfrm>
                  <a:off x="2416575" y="4449950"/>
                  <a:ext cx="995975" cy="616800"/>
                </a:xfrm>
                <a:custGeom>
                  <a:avLst/>
                  <a:gdLst/>
                  <a:ahLst/>
                  <a:cxnLst/>
                  <a:rect l="l" t="t" r="r" b="b"/>
                  <a:pathLst>
                    <a:path w="39839" h="24672" extrusionOk="0">
                      <a:moveTo>
                        <a:pt x="36863" y="0"/>
                      </a:moveTo>
                      <a:lnTo>
                        <a:pt x="36983" y="300"/>
                      </a:lnTo>
                      <a:lnTo>
                        <a:pt x="1" y="10413"/>
                      </a:lnTo>
                      <a:cubicBezTo>
                        <a:pt x="1" y="10413"/>
                        <a:pt x="1771" y="16555"/>
                        <a:pt x="2083" y="19785"/>
                      </a:cubicBezTo>
                      <a:cubicBezTo>
                        <a:pt x="2188" y="20860"/>
                        <a:pt x="2235" y="22698"/>
                        <a:pt x="2249" y="24671"/>
                      </a:cubicBezTo>
                      <a:cubicBezTo>
                        <a:pt x="9311" y="24301"/>
                        <a:pt x="16271" y="23711"/>
                        <a:pt x="22423" y="20430"/>
                      </a:cubicBezTo>
                      <a:cubicBezTo>
                        <a:pt x="28942" y="16736"/>
                        <a:pt x="34701" y="12286"/>
                        <a:pt x="39839" y="7266"/>
                      </a:cubicBezTo>
                      <a:cubicBezTo>
                        <a:pt x="38739" y="4607"/>
                        <a:pt x="37705" y="2074"/>
                        <a:pt x="37195" y="819"/>
                      </a:cubicBezTo>
                      <a:cubicBezTo>
                        <a:pt x="36986" y="307"/>
                        <a:pt x="36866" y="9"/>
                        <a:pt x="36863"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9" name="Google Shape;3729;p75"/>
                <p:cNvSpPr/>
                <p:nvPr/>
              </p:nvSpPr>
              <p:spPr>
                <a:xfrm>
                  <a:off x="2471225" y="4631600"/>
                  <a:ext cx="1080325" cy="689950"/>
                </a:xfrm>
                <a:custGeom>
                  <a:avLst/>
                  <a:gdLst/>
                  <a:ahLst/>
                  <a:cxnLst/>
                  <a:rect l="l" t="t" r="r" b="b"/>
                  <a:pathLst>
                    <a:path w="43213" h="27598" extrusionOk="0">
                      <a:moveTo>
                        <a:pt x="37653" y="0"/>
                      </a:moveTo>
                      <a:cubicBezTo>
                        <a:pt x="32515" y="5020"/>
                        <a:pt x="26756" y="9470"/>
                        <a:pt x="20237" y="13164"/>
                      </a:cubicBezTo>
                      <a:cubicBezTo>
                        <a:pt x="14085" y="16445"/>
                        <a:pt x="7123" y="17033"/>
                        <a:pt x="63" y="17404"/>
                      </a:cubicBezTo>
                      <a:cubicBezTo>
                        <a:pt x="93" y="21355"/>
                        <a:pt x="0" y="25846"/>
                        <a:pt x="0" y="25846"/>
                      </a:cubicBezTo>
                      <a:cubicBezTo>
                        <a:pt x="4147" y="27138"/>
                        <a:pt x="7965" y="27598"/>
                        <a:pt x="11298" y="27598"/>
                      </a:cubicBezTo>
                      <a:cubicBezTo>
                        <a:pt x="19514" y="27598"/>
                        <a:pt x="24784" y="24805"/>
                        <a:pt x="24784" y="24805"/>
                      </a:cubicBezTo>
                      <a:lnTo>
                        <a:pt x="23743" y="16266"/>
                      </a:lnTo>
                      <a:lnTo>
                        <a:pt x="26242" y="24805"/>
                      </a:lnTo>
                      <a:cubicBezTo>
                        <a:pt x="39153" y="21265"/>
                        <a:pt x="43213" y="15017"/>
                        <a:pt x="43213" y="15017"/>
                      </a:cubicBezTo>
                      <a:cubicBezTo>
                        <a:pt x="43213" y="15017"/>
                        <a:pt x="42692" y="11580"/>
                        <a:pt x="41026" y="7937"/>
                      </a:cubicBezTo>
                      <a:cubicBezTo>
                        <a:pt x="40279" y="6300"/>
                        <a:pt x="38922" y="3066"/>
                        <a:pt x="37653"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0" name="Google Shape;3730;p75"/>
                <p:cNvSpPr/>
                <p:nvPr/>
              </p:nvSpPr>
              <p:spPr>
                <a:xfrm>
                  <a:off x="2559900" y="3639950"/>
                  <a:ext cx="453675" cy="222175"/>
                </a:xfrm>
                <a:custGeom>
                  <a:avLst/>
                  <a:gdLst/>
                  <a:ahLst/>
                  <a:cxnLst/>
                  <a:rect l="l" t="t" r="r" b="b"/>
                  <a:pathLst>
                    <a:path w="18147" h="8887" extrusionOk="0">
                      <a:moveTo>
                        <a:pt x="16365" y="0"/>
                      </a:moveTo>
                      <a:lnTo>
                        <a:pt x="16365" y="0"/>
                      </a:lnTo>
                      <a:cubicBezTo>
                        <a:pt x="16090" y="421"/>
                        <a:pt x="15865" y="784"/>
                        <a:pt x="15718" y="1067"/>
                      </a:cubicBezTo>
                      <a:lnTo>
                        <a:pt x="3247" y="4483"/>
                      </a:lnTo>
                      <a:cubicBezTo>
                        <a:pt x="3247" y="4483"/>
                        <a:pt x="2448" y="4208"/>
                        <a:pt x="1244" y="3752"/>
                      </a:cubicBezTo>
                      <a:lnTo>
                        <a:pt x="1244" y="3752"/>
                      </a:lnTo>
                      <a:cubicBezTo>
                        <a:pt x="546" y="4784"/>
                        <a:pt x="0" y="6215"/>
                        <a:pt x="1246" y="7291"/>
                      </a:cubicBezTo>
                      <a:cubicBezTo>
                        <a:pt x="2317" y="8218"/>
                        <a:pt x="4290" y="8887"/>
                        <a:pt x="6636" y="8887"/>
                      </a:cubicBezTo>
                      <a:cubicBezTo>
                        <a:pt x="9076" y="8887"/>
                        <a:pt x="11919" y="8164"/>
                        <a:pt x="14573" y="6257"/>
                      </a:cubicBezTo>
                      <a:cubicBezTo>
                        <a:pt x="18146" y="3691"/>
                        <a:pt x="17268" y="1268"/>
                        <a:pt x="163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1" name="Google Shape;3731;p75"/>
                <p:cNvSpPr/>
                <p:nvPr/>
              </p:nvSpPr>
              <p:spPr>
                <a:xfrm>
                  <a:off x="2383350" y="4397325"/>
                  <a:ext cx="1030300" cy="482225"/>
                </a:xfrm>
                <a:custGeom>
                  <a:avLst/>
                  <a:gdLst/>
                  <a:ahLst/>
                  <a:cxnLst/>
                  <a:rect l="l" t="t" r="r" b="b"/>
                  <a:pathLst>
                    <a:path w="41212" h="19289" extrusionOk="0">
                      <a:moveTo>
                        <a:pt x="40612" y="1"/>
                      </a:moveTo>
                      <a:cubicBezTo>
                        <a:pt x="26948" y="10646"/>
                        <a:pt x="15009" y="13376"/>
                        <a:pt x="6360" y="13376"/>
                      </a:cubicBezTo>
                      <a:cubicBezTo>
                        <a:pt x="3980" y="13376"/>
                        <a:pt x="1850" y="13169"/>
                        <a:pt x="1" y="12864"/>
                      </a:cubicBezTo>
                      <a:lnTo>
                        <a:pt x="1" y="12864"/>
                      </a:lnTo>
                      <a:cubicBezTo>
                        <a:pt x="71" y="14341"/>
                        <a:pt x="165" y="15572"/>
                        <a:pt x="290" y="16374"/>
                      </a:cubicBezTo>
                      <a:cubicBezTo>
                        <a:pt x="1627" y="18322"/>
                        <a:pt x="5047" y="19288"/>
                        <a:pt x="9117" y="19288"/>
                      </a:cubicBezTo>
                      <a:cubicBezTo>
                        <a:pt x="12660" y="19288"/>
                        <a:pt x="16696" y="18557"/>
                        <a:pt x="20282" y="17103"/>
                      </a:cubicBezTo>
                      <a:cubicBezTo>
                        <a:pt x="27988" y="13980"/>
                        <a:pt x="37358" y="8564"/>
                        <a:pt x="41212" y="3879"/>
                      </a:cubicBezTo>
                      <a:cubicBezTo>
                        <a:pt x="41212" y="3879"/>
                        <a:pt x="41019" y="2354"/>
                        <a:pt x="4061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2" name="Google Shape;3732;p75"/>
                <p:cNvSpPr/>
                <p:nvPr/>
              </p:nvSpPr>
              <p:spPr>
                <a:xfrm>
                  <a:off x="2041750" y="3400950"/>
                  <a:ext cx="1452600" cy="972575"/>
                </a:xfrm>
                <a:custGeom>
                  <a:avLst/>
                  <a:gdLst/>
                  <a:ahLst/>
                  <a:cxnLst/>
                  <a:rect l="l" t="t" r="r" b="b"/>
                  <a:pathLst>
                    <a:path w="58104" h="38903" extrusionOk="0">
                      <a:moveTo>
                        <a:pt x="44319" y="1"/>
                      </a:moveTo>
                      <a:cubicBezTo>
                        <a:pt x="44319" y="1"/>
                        <a:pt x="39163" y="6409"/>
                        <a:pt x="37091" y="9560"/>
                      </a:cubicBezTo>
                      <a:cubicBezTo>
                        <a:pt x="37994" y="10828"/>
                        <a:pt x="38872" y="13251"/>
                        <a:pt x="35299" y="15817"/>
                      </a:cubicBezTo>
                      <a:cubicBezTo>
                        <a:pt x="32645" y="17724"/>
                        <a:pt x="29802" y="18447"/>
                        <a:pt x="27362" y="18447"/>
                      </a:cubicBezTo>
                      <a:cubicBezTo>
                        <a:pt x="25016" y="18447"/>
                        <a:pt x="23043" y="17778"/>
                        <a:pt x="21972" y="16851"/>
                      </a:cubicBezTo>
                      <a:cubicBezTo>
                        <a:pt x="20726" y="15773"/>
                        <a:pt x="21272" y="14344"/>
                        <a:pt x="21970" y="13310"/>
                      </a:cubicBezTo>
                      <a:cubicBezTo>
                        <a:pt x="18808" y="12110"/>
                        <a:pt x="12831" y="9654"/>
                        <a:pt x="11038" y="7602"/>
                      </a:cubicBezTo>
                      <a:cubicBezTo>
                        <a:pt x="11038" y="7602"/>
                        <a:pt x="8122" y="16869"/>
                        <a:pt x="0" y="21138"/>
                      </a:cubicBezTo>
                      <a:cubicBezTo>
                        <a:pt x="0" y="21138"/>
                        <a:pt x="3644" y="27593"/>
                        <a:pt x="13537" y="32383"/>
                      </a:cubicBezTo>
                      <a:cubicBezTo>
                        <a:pt x="13537" y="32383"/>
                        <a:pt x="13493" y="35143"/>
                        <a:pt x="13476" y="38821"/>
                      </a:cubicBezTo>
                      <a:cubicBezTo>
                        <a:pt x="14298" y="38873"/>
                        <a:pt x="15157" y="38903"/>
                        <a:pt x="16052" y="38903"/>
                      </a:cubicBezTo>
                      <a:cubicBezTo>
                        <a:pt x="24767" y="38903"/>
                        <a:pt x="36824" y="36128"/>
                        <a:pt x="50619" y="25277"/>
                      </a:cubicBezTo>
                      <a:cubicBezTo>
                        <a:pt x="50288" y="24357"/>
                        <a:pt x="49938" y="23457"/>
                        <a:pt x="49564" y="22597"/>
                      </a:cubicBezTo>
                      <a:cubicBezTo>
                        <a:pt x="49564" y="22597"/>
                        <a:pt x="54354" y="16244"/>
                        <a:pt x="58104" y="9268"/>
                      </a:cubicBezTo>
                      <a:cubicBezTo>
                        <a:pt x="58104" y="9268"/>
                        <a:pt x="48417" y="5103"/>
                        <a:pt x="443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3" name="Google Shape;3733;p75"/>
                <p:cNvSpPr/>
                <p:nvPr/>
              </p:nvSpPr>
              <p:spPr>
                <a:xfrm>
                  <a:off x="2379050" y="4209850"/>
                  <a:ext cx="1019600" cy="521875"/>
                </a:xfrm>
                <a:custGeom>
                  <a:avLst/>
                  <a:gdLst/>
                  <a:ahLst/>
                  <a:cxnLst/>
                  <a:rect l="l" t="t" r="r" b="b"/>
                  <a:pathLst>
                    <a:path w="40784" h="20875" extrusionOk="0">
                      <a:moveTo>
                        <a:pt x="39224" y="0"/>
                      </a:moveTo>
                      <a:cubicBezTo>
                        <a:pt x="25384" y="10923"/>
                        <a:pt x="13288" y="13710"/>
                        <a:pt x="4550" y="13710"/>
                      </a:cubicBezTo>
                      <a:cubicBezTo>
                        <a:pt x="2912" y="13710"/>
                        <a:pt x="1392" y="13612"/>
                        <a:pt x="1" y="13451"/>
                      </a:cubicBezTo>
                      <a:lnTo>
                        <a:pt x="1" y="13451"/>
                      </a:lnTo>
                      <a:cubicBezTo>
                        <a:pt x="26" y="15944"/>
                        <a:pt x="78" y="18379"/>
                        <a:pt x="173" y="20363"/>
                      </a:cubicBezTo>
                      <a:cubicBezTo>
                        <a:pt x="2022" y="20668"/>
                        <a:pt x="4152" y="20875"/>
                        <a:pt x="6532" y="20875"/>
                      </a:cubicBezTo>
                      <a:cubicBezTo>
                        <a:pt x="15181" y="20875"/>
                        <a:pt x="27120" y="18145"/>
                        <a:pt x="40784" y="7500"/>
                      </a:cubicBezTo>
                      <a:cubicBezTo>
                        <a:pt x="40432" y="5468"/>
                        <a:pt x="39918" y="2819"/>
                        <a:pt x="39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4" name="Google Shape;3734;p75"/>
                <p:cNvSpPr/>
                <p:nvPr/>
              </p:nvSpPr>
              <p:spPr>
                <a:xfrm>
                  <a:off x="2378400" y="4032875"/>
                  <a:ext cx="981250" cy="519725"/>
                </a:xfrm>
                <a:custGeom>
                  <a:avLst/>
                  <a:gdLst/>
                  <a:ahLst/>
                  <a:cxnLst/>
                  <a:rect l="l" t="t" r="r" b="b"/>
                  <a:pathLst>
                    <a:path w="39250" h="20789" extrusionOk="0">
                      <a:moveTo>
                        <a:pt x="37153" y="0"/>
                      </a:moveTo>
                      <a:cubicBezTo>
                        <a:pt x="23356" y="10853"/>
                        <a:pt x="11296" y="13627"/>
                        <a:pt x="2580" y="13627"/>
                      </a:cubicBezTo>
                      <a:cubicBezTo>
                        <a:pt x="1688" y="13627"/>
                        <a:pt x="831" y="13598"/>
                        <a:pt x="10" y="13545"/>
                      </a:cubicBezTo>
                      <a:lnTo>
                        <a:pt x="10" y="13545"/>
                      </a:lnTo>
                      <a:cubicBezTo>
                        <a:pt x="0" y="15683"/>
                        <a:pt x="2" y="18130"/>
                        <a:pt x="27" y="20530"/>
                      </a:cubicBezTo>
                      <a:cubicBezTo>
                        <a:pt x="1418" y="20691"/>
                        <a:pt x="2938" y="20789"/>
                        <a:pt x="4576" y="20789"/>
                      </a:cubicBezTo>
                      <a:cubicBezTo>
                        <a:pt x="13314" y="20789"/>
                        <a:pt x="25410" y="18002"/>
                        <a:pt x="39250" y="7079"/>
                      </a:cubicBezTo>
                      <a:cubicBezTo>
                        <a:pt x="38676" y="4750"/>
                        <a:pt x="37981" y="2308"/>
                        <a:pt x="3715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5" name="Google Shape;3735;p75"/>
                <p:cNvSpPr/>
                <p:nvPr/>
              </p:nvSpPr>
              <p:spPr>
                <a:xfrm>
                  <a:off x="2619675" y="3667925"/>
                  <a:ext cx="361350" cy="154325"/>
                </a:xfrm>
                <a:custGeom>
                  <a:avLst/>
                  <a:gdLst/>
                  <a:ahLst/>
                  <a:cxnLst/>
                  <a:rect l="l" t="t" r="r" b="b"/>
                  <a:pathLst>
                    <a:path w="14454" h="6173" extrusionOk="0">
                      <a:moveTo>
                        <a:pt x="12845" y="0"/>
                      </a:moveTo>
                      <a:cubicBezTo>
                        <a:pt x="9364" y="1918"/>
                        <a:pt x="5430" y="3024"/>
                        <a:pt x="1451" y="3024"/>
                      </a:cubicBezTo>
                      <a:cubicBezTo>
                        <a:pt x="1303" y="3024"/>
                        <a:pt x="1156" y="3022"/>
                        <a:pt x="1009" y="3019"/>
                      </a:cubicBezTo>
                      <a:cubicBezTo>
                        <a:pt x="788" y="3558"/>
                        <a:pt x="469" y="4077"/>
                        <a:pt x="0" y="4524"/>
                      </a:cubicBezTo>
                      <a:cubicBezTo>
                        <a:pt x="0" y="4524"/>
                        <a:pt x="1685" y="6173"/>
                        <a:pt x="4672" y="6173"/>
                      </a:cubicBezTo>
                      <a:cubicBezTo>
                        <a:pt x="5706" y="6173"/>
                        <a:pt x="6896" y="5975"/>
                        <a:pt x="8226" y="5443"/>
                      </a:cubicBezTo>
                      <a:cubicBezTo>
                        <a:pt x="14454" y="2952"/>
                        <a:pt x="13099" y="393"/>
                        <a:pt x="128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6" name="Google Shape;3736;p75"/>
                <p:cNvSpPr/>
                <p:nvPr/>
              </p:nvSpPr>
              <p:spPr>
                <a:xfrm>
                  <a:off x="2644875" y="3551925"/>
                  <a:ext cx="295950" cy="191600"/>
                </a:xfrm>
                <a:custGeom>
                  <a:avLst/>
                  <a:gdLst/>
                  <a:ahLst/>
                  <a:cxnLst/>
                  <a:rect l="l" t="t" r="r" b="b"/>
                  <a:pathLst>
                    <a:path w="11838" h="7664" extrusionOk="0">
                      <a:moveTo>
                        <a:pt x="10446" y="1"/>
                      </a:moveTo>
                      <a:lnTo>
                        <a:pt x="241" y="3436"/>
                      </a:lnTo>
                      <a:cubicBezTo>
                        <a:pt x="241" y="3436"/>
                        <a:pt x="813" y="5685"/>
                        <a:pt x="1" y="7659"/>
                      </a:cubicBezTo>
                      <a:cubicBezTo>
                        <a:pt x="148" y="7662"/>
                        <a:pt x="295" y="7664"/>
                        <a:pt x="443" y="7664"/>
                      </a:cubicBezTo>
                      <a:cubicBezTo>
                        <a:pt x="4422" y="7664"/>
                        <a:pt x="8356" y="6558"/>
                        <a:pt x="11837" y="4640"/>
                      </a:cubicBezTo>
                      <a:cubicBezTo>
                        <a:pt x="11814" y="4607"/>
                        <a:pt x="11800" y="4586"/>
                        <a:pt x="11800" y="4586"/>
                      </a:cubicBezTo>
                      <a:cubicBezTo>
                        <a:pt x="11800" y="4586"/>
                        <a:pt x="10862" y="2813"/>
                        <a:pt x="10446"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7" name="Google Shape;3737;p75"/>
                <p:cNvSpPr/>
                <p:nvPr/>
              </p:nvSpPr>
              <p:spPr>
                <a:xfrm>
                  <a:off x="1814875" y="2759400"/>
                  <a:ext cx="448625" cy="589675"/>
                </a:xfrm>
                <a:custGeom>
                  <a:avLst/>
                  <a:gdLst/>
                  <a:ahLst/>
                  <a:cxnLst/>
                  <a:rect l="l" t="t" r="r" b="b"/>
                  <a:pathLst>
                    <a:path w="17945" h="23587" extrusionOk="0">
                      <a:moveTo>
                        <a:pt x="4751" y="1"/>
                      </a:moveTo>
                      <a:cubicBezTo>
                        <a:pt x="3455" y="1722"/>
                        <a:pt x="2343" y="3917"/>
                        <a:pt x="1683" y="6712"/>
                      </a:cubicBezTo>
                      <a:cubicBezTo>
                        <a:pt x="1" y="13844"/>
                        <a:pt x="3257" y="19885"/>
                        <a:pt x="8764" y="23371"/>
                      </a:cubicBezTo>
                      <a:cubicBezTo>
                        <a:pt x="9013" y="23529"/>
                        <a:pt x="9282" y="23586"/>
                        <a:pt x="9566" y="23586"/>
                      </a:cubicBezTo>
                      <a:cubicBezTo>
                        <a:pt x="10301" y="23586"/>
                        <a:pt x="11132" y="23203"/>
                        <a:pt x="11965" y="23203"/>
                      </a:cubicBezTo>
                      <a:cubicBezTo>
                        <a:pt x="12252" y="23203"/>
                        <a:pt x="12540" y="23249"/>
                        <a:pt x="12824" y="23371"/>
                      </a:cubicBezTo>
                      <a:cubicBezTo>
                        <a:pt x="12824" y="23371"/>
                        <a:pt x="17019" y="21586"/>
                        <a:pt x="17944" y="13853"/>
                      </a:cubicBezTo>
                      <a:cubicBezTo>
                        <a:pt x="12305" y="10384"/>
                        <a:pt x="7580" y="5774"/>
                        <a:pt x="4751" y="1"/>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8" name="Google Shape;3738;p75"/>
                <p:cNvSpPr/>
                <p:nvPr/>
              </p:nvSpPr>
              <p:spPr>
                <a:xfrm>
                  <a:off x="2463350" y="2333925"/>
                  <a:ext cx="664025" cy="293000"/>
                </a:xfrm>
                <a:custGeom>
                  <a:avLst/>
                  <a:gdLst/>
                  <a:ahLst/>
                  <a:cxnLst/>
                  <a:rect l="l" t="t" r="r" b="b"/>
                  <a:pathLst>
                    <a:path w="26561" h="11720" extrusionOk="0">
                      <a:moveTo>
                        <a:pt x="10471" y="0"/>
                      </a:moveTo>
                      <a:cubicBezTo>
                        <a:pt x="7209" y="0"/>
                        <a:pt x="3641" y="945"/>
                        <a:pt x="0" y="3376"/>
                      </a:cubicBezTo>
                      <a:cubicBezTo>
                        <a:pt x="5155" y="9432"/>
                        <a:pt x="13676" y="11720"/>
                        <a:pt x="22411" y="11720"/>
                      </a:cubicBezTo>
                      <a:cubicBezTo>
                        <a:pt x="23793" y="11720"/>
                        <a:pt x="25181" y="11662"/>
                        <a:pt x="26561" y="11554"/>
                      </a:cubicBezTo>
                      <a:cubicBezTo>
                        <a:pt x="26174" y="10211"/>
                        <a:pt x="25635" y="8865"/>
                        <a:pt x="24890" y="7591"/>
                      </a:cubicBezTo>
                      <a:cubicBezTo>
                        <a:pt x="22947" y="4260"/>
                        <a:pt x="17398" y="0"/>
                        <a:pt x="10471" y="0"/>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9" name="Google Shape;3739;p75"/>
                <p:cNvSpPr/>
                <p:nvPr/>
              </p:nvSpPr>
              <p:spPr>
                <a:xfrm>
                  <a:off x="1933675" y="2354375"/>
                  <a:ext cx="1220300" cy="751350"/>
                </a:xfrm>
                <a:custGeom>
                  <a:avLst/>
                  <a:gdLst/>
                  <a:ahLst/>
                  <a:cxnLst/>
                  <a:rect l="l" t="t" r="r" b="b"/>
                  <a:pathLst>
                    <a:path w="48812" h="30054" extrusionOk="0">
                      <a:moveTo>
                        <a:pt x="13924" y="1"/>
                      </a:moveTo>
                      <a:cubicBezTo>
                        <a:pt x="12754" y="1"/>
                        <a:pt x="11558" y="4900"/>
                        <a:pt x="12133" y="8646"/>
                      </a:cubicBezTo>
                      <a:cubicBezTo>
                        <a:pt x="12133" y="8646"/>
                        <a:pt x="8862" y="4347"/>
                        <a:pt x="7158" y="4347"/>
                      </a:cubicBezTo>
                      <a:cubicBezTo>
                        <a:pt x="7038" y="4347"/>
                        <a:pt x="6926" y="4368"/>
                        <a:pt x="6823" y="4414"/>
                      </a:cubicBezTo>
                      <a:cubicBezTo>
                        <a:pt x="5262" y="5106"/>
                        <a:pt x="6303" y="7224"/>
                        <a:pt x="9219" y="10174"/>
                      </a:cubicBezTo>
                      <a:cubicBezTo>
                        <a:pt x="9219" y="10174"/>
                        <a:pt x="3819" y="11124"/>
                        <a:pt x="0" y="16202"/>
                      </a:cubicBezTo>
                      <a:cubicBezTo>
                        <a:pt x="2829" y="21975"/>
                        <a:pt x="7554" y="26585"/>
                        <a:pt x="13194" y="30054"/>
                      </a:cubicBezTo>
                      <a:cubicBezTo>
                        <a:pt x="13388" y="28432"/>
                        <a:pt x="13442" y="26554"/>
                        <a:pt x="13279" y="24370"/>
                      </a:cubicBezTo>
                      <a:lnTo>
                        <a:pt x="13279" y="24370"/>
                      </a:lnTo>
                      <a:cubicBezTo>
                        <a:pt x="13279" y="24370"/>
                        <a:pt x="20146" y="27914"/>
                        <a:pt x="24304" y="27914"/>
                      </a:cubicBezTo>
                      <a:cubicBezTo>
                        <a:pt x="25084" y="27914"/>
                        <a:pt x="25769" y="27790"/>
                        <a:pt x="26295" y="27494"/>
                      </a:cubicBezTo>
                      <a:cubicBezTo>
                        <a:pt x="29627" y="25620"/>
                        <a:pt x="26295" y="20358"/>
                        <a:pt x="26295" y="20357"/>
                      </a:cubicBezTo>
                      <a:lnTo>
                        <a:pt x="26295" y="20357"/>
                      </a:lnTo>
                      <a:cubicBezTo>
                        <a:pt x="26295" y="20357"/>
                        <a:pt x="30263" y="24288"/>
                        <a:pt x="33557" y="24288"/>
                      </a:cubicBezTo>
                      <a:cubicBezTo>
                        <a:pt x="33999" y="24288"/>
                        <a:pt x="34428" y="24217"/>
                        <a:pt x="34834" y="24057"/>
                      </a:cubicBezTo>
                      <a:cubicBezTo>
                        <a:pt x="38269" y="22704"/>
                        <a:pt x="34834" y="16872"/>
                        <a:pt x="34834" y="16872"/>
                      </a:cubicBezTo>
                      <a:lnTo>
                        <a:pt x="34834" y="16872"/>
                      </a:lnTo>
                      <a:cubicBezTo>
                        <a:pt x="34834" y="16872"/>
                        <a:pt x="42612" y="22287"/>
                        <a:pt x="46929" y="22287"/>
                      </a:cubicBezTo>
                      <a:cubicBezTo>
                        <a:pt x="47430" y="22287"/>
                        <a:pt x="47884" y="22214"/>
                        <a:pt x="48274" y="22051"/>
                      </a:cubicBezTo>
                      <a:cubicBezTo>
                        <a:pt x="48274" y="22051"/>
                        <a:pt x="48811" y="19304"/>
                        <a:pt x="48582" y="15718"/>
                      </a:cubicBezTo>
                      <a:lnTo>
                        <a:pt x="48582" y="15718"/>
                      </a:lnTo>
                      <a:cubicBezTo>
                        <a:pt x="46597" y="15943"/>
                        <a:pt x="44607" y="16064"/>
                        <a:pt x="42634" y="16064"/>
                      </a:cubicBezTo>
                      <a:cubicBezTo>
                        <a:pt x="33010" y="16064"/>
                        <a:pt x="23782" y="13190"/>
                        <a:pt x="17495" y="5536"/>
                      </a:cubicBezTo>
                      <a:cubicBezTo>
                        <a:pt x="16921" y="6081"/>
                        <a:pt x="16349" y="6662"/>
                        <a:pt x="15777" y="7293"/>
                      </a:cubicBezTo>
                      <a:cubicBezTo>
                        <a:pt x="15777" y="7293"/>
                        <a:pt x="15630" y="4356"/>
                        <a:pt x="15136" y="2208"/>
                      </a:cubicBezTo>
                      <a:cubicBezTo>
                        <a:pt x="14908" y="1223"/>
                        <a:pt x="14608" y="402"/>
                        <a:pt x="14217" y="108"/>
                      </a:cubicBezTo>
                      <a:cubicBezTo>
                        <a:pt x="14120" y="35"/>
                        <a:pt x="14022" y="1"/>
                        <a:pt x="13924" y="1"/>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0" name="Google Shape;3740;p75"/>
                <p:cNvSpPr/>
                <p:nvPr/>
              </p:nvSpPr>
              <p:spPr>
                <a:xfrm>
                  <a:off x="3069575" y="5617975"/>
                  <a:ext cx="330325" cy="161775"/>
                </a:xfrm>
                <a:custGeom>
                  <a:avLst/>
                  <a:gdLst/>
                  <a:ahLst/>
                  <a:cxnLst/>
                  <a:rect l="l" t="t" r="r" b="b"/>
                  <a:pathLst>
                    <a:path w="13213" h="6471" extrusionOk="0">
                      <a:moveTo>
                        <a:pt x="493" y="0"/>
                      </a:moveTo>
                      <a:cubicBezTo>
                        <a:pt x="405" y="0"/>
                        <a:pt x="352" y="20"/>
                        <a:pt x="339" y="62"/>
                      </a:cubicBezTo>
                      <a:cubicBezTo>
                        <a:pt x="91" y="811"/>
                        <a:pt x="0" y="1342"/>
                        <a:pt x="0" y="1342"/>
                      </a:cubicBezTo>
                      <a:cubicBezTo>
                        <a:pt x="0" y="1342"/>
                        <a:pt x="1062" y="2127"/>
                        <a:pt x="3512" y="3605"/>
                      </a:cubicBezTo>
                      <a:cubicBezTo>
                        <a:pt x="5962" y="5083"/>
                        <a:pt x="9229" y="6069"/>
                        <a:pt x="11047" y="6408"/>
                      </a:cubicBezTo>
                      <a:cubicBezTo>
                        <a:pt x="11283" y="6452"/>
                        <a:pt x="11495" y="6471"/>
                        <a:pt x="11685" y="6471"/>
                      </a:cubicBezTo>
                      <a:cubicBezTo>
                        <a:pt x="12950" y="6471"/>
                        <a:pt x="13213" y="5615"/>
                        <a:pt x="13213" y="5615"/>
                      </a:cubicBezTo>
                      <a:cubicBezTo>
                        <a:pt x="13213" y="5615"/>
                        <a:pt x="1965" y="0"/>
                        <a:pt x="4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1" name="Google Shape;3741;p75"/>
                <p:cNvSpPr/>
                <p:nvPr/>
              </p:nvSpPr>
              <p:spPr>
                <a:xfrm>
                  <a:off x="3266700" y="5677025"/>
                  <a:ext cx="137550" cy="92850"/>
                </a:xfrm>
                <a:custGeom>
                  <a:avLst/>
                  <a:gdLst/>
                  <a:ahLst/>
                  <a:cxnLst/>
                  <a:rect l="l" t="t" r="r" b="b"/>
                  <a:pathLst>
                    <a:path w="5502" h="3714" extrusionOk="0">
                      <a:moveTo>
                        <a:pt x="3279" y="0"/>
                      </a:moveTo>
                      <a:cubicBezTo>
                        <a:pt x="2010" y="634"/>
                        <a:pt x="893" y="1533"/>
                        <a:pt x="0" y="2635"/>
                      </a:cubicBezTo>
                      <a:cubicBezTo>
                        <a:pt x="1758" y="3292"/>
                        <a:pt x="3359" y="3713"/>
                        <a:pt x="4340" y="3713"/>
                      </a:cubicBezTo>
                      <a:cubicBezTo>
                        <a:pt x="4908" y="3713"/>
                        <a:pt x="5267" y="3572"/>
                        <a:pt x="5328" y="3253"/>
                      </a:cubicBezTo>
                      <a:cubicBezTo>
                        <a:pt x="5501" y="2347"/>
                        <a:pt x="4391" y="1046"/>
                        <a:pt x="327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2" name="Google Shape;3742;p75"/>
                <p:cNvSpPr/>
                <p:nvPr/>
              </p:nvSpPr>
              <p:spPr>
                <a:xfrm>
                  <a:off x="3072925" y="5543250"/>
                  <a:ext cx="275775" cy="199675"/>
                </a:xfrm>
                <a:custGeom>
                  <a:avLst/>
                  <a:gdLst/>
                  <a:ahLst/>
                  <a:cxnLst/>
                  <a:rect l="l" t="t" r="r" b="b"/>
                  <a:pathLst>
                    <a:path w="11031" h="7987" extrusionOk="0">
                      <a:moveTo>
                        <a:pt x="1641" y="0"/>
                      </a:moveTo>
                      <a:cubicBezTo>
                        <a:pt x="547" y="1399"/>
                        <a:pt x="0" y="3804"/>
                        <a:pt x="0" y="3804"/>
                      </a:cubicBezTo>
                      <a:cubicBezTo>
                        <a:pt x="1724" y="5290"/>
                        <a:pt x="4940" y="6936"/>
                        <a:pt x="7751" y="7986"/>
                      </a:cubicBezTo>
                      <a:cubicBezTo>
                        <a:pt x="8644" y="6884"/>
                        <a:pt x="9761" y="5985"/>
                        <a:pt x="11030" y="5351"/>
                      </a:cubicBezTo>
                      <a:cubicBezTo>
                        <a:pt x="9997" y="4378"/>
                        <a:pt x="7632" y="2990"/>
                        <a:pt x="7632" y="2990"/>
                      </a:cubicBezTo>
                      <a:cubicBezTo>
                        <a:pt x="2979" y="2341"/>
                        <a:pt x="1641" y="0"/>
                        <a:pt x="164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3" name="Google Shape;3743;p75"/>
                <p:cNvSpPr/>
                <p:nvPr/>
              </p:nvSpPr>
              <p:spPr>
                <a:xfrm>
                  <a:off x="3297875" y="5590775"/>
                  <a:ext cx="68475" cy="69575"/>
                </a:xfrm>
                <a:custGeom>
                  <a:avLst/>
                  <a:gdLst/>
                  <a:ahLst/>
                  <a:cxnLst/>
                  <a:rect l="l" t="t" r="r" b="b"/>
                  <a:pathLst>
                    <a:path w="2739" h="2783" extrusionOk="0">
                      <a:moveTo>
                        <a:pt x="1803" y="332"/>
                      </a:moveTo>
                      <a:cubicBezTo>
                        <a:pt x="2451" y="332"/>
                        <a:pt x="1306" y="1481"/>
                        <a:pt x="1187" y="1577"/>
                      </a:cubicBezTo>
                      <a:cubicBezTo>
                        <a:pt x="1008" y="1723"/>
                        <a:pt x="823" y="1861"/>
                        <a:pt x="636" y="1995"/>
                      </a:cubicBezTo>
                      <a:lnTo>
                        <a:pt x="636" y="1995"/>
                      </a:lnTo>
                      <a:cubicBezTo>
                        <a:pt x="714" y="1807"/>
                        <a:pt x="797" y="1621"/>
                        <a:pt x="887" y="1440"/>
                      </a:cubicBezTo>
                      <a:cubicBezTo>
                        <a:pt x="1031" y="1149"/>
                        <a:pt x="1350" y="370"/>
                        <a:pt x="1746" y="334"/>
                      </a:cubicBezTo>
                      <a:cubicBezTo>
                        <a:pt x="1766" y="332"/>
                        <a:pt x="1785" y="332"/>
                        <a:pt x="1803" y="332"/>
                      </a:cubicBezTo>
                      <a:close/>
                      <a:moveTo>
                        <a:pt x="2050" y="1749"/>
                      </a:moveTo>
                      <a:cubicBezTo>
                        <a:pt x="2071" y="1749"/>
                        <a:pt x="2093" y="1750"/>
                        <a:pt x="2113" y="1753"/>
                      </a:cubicBezTo>
                      <a:cubicBezTo>
                        <a:pt x="2416" y="1796"/>
                        <a:pt x="2416" y="2109"/>
                        <a:pt x="2177" y="2262"/>
                      </a:cubicBezTo>
                      <a:cubicBezTo>
                        <a:pt x="1901" y="2438"/>
                        <a:pt x="1575" y="2495"/>
                        <a:pt x="1242" y="2495"/>
                      </a:cubicBezTo>
                      <a:cubicBezTo>
                        <a:pt x="1021" y="2495"/>
                        <a:pt x="796" y="2470"/>
                        <a:pt x="580" y="2438"/>
                      </a:cubicBezTo>
                      <a:lnTo>
                        <a:pt x="580" y="2438"/>
                      </a:lnTo>
                      <a:cubicBezTo>
                        <a:pt x="617" y="2413"/>
                        <a:pt x="655" y="2385"/>
                        <a:pt x="696" y="2356"/>
                      </a:cubicBezTo>
                      <a:lnTo>
                        <a:pt x="696" y="2356"/>
                      </a:lnTo>
                      <a:cubicBezTo>
                        <a:pt x="941" y="2188"/>
                        <a:pt x="1196" y="2030"/>
                        <a:pt x="1471" y="1921"/>
                      </a:cubicBezTo>
                      <a:cubicBezTo>
                        <a:pt x="1637" y="1855"/>
                        <a:pt x="1861" y="1749"/>
                        <a:pt x="2050" y="1749"/>
                      </a:cubicBezTo>
                      <a:close/>
                      <a:moveTo>
                        <a:pt x="1751" y="0"/>
                      </a:moveTo>
                      <a:cubicBezTo>
                        <a:pt x="908" y="0"/>
                        <a:pt x="276" y="1853"/>
                        <a:pt x="61" y="2400"/>
                      </a:cubicBezTo>
                      <a:cubicBezTo>
                        <a:pt x="0" y="2552"/>
                        <a:pt x="132" y="2671"/>
                        <a:pt x="256" y="2671"/>
                      </a:cubicBezTo>
                      <a:cubicBezTo>
                        <a:pt x="301" y="2671"/>
                        <a:pt x="345" y="2655"/>
                        <a:pt x="378" y="2620"/>
                      </a:cubicBezTo>
                      <a:lnTo>
                        <a:pt x="378" y="2620"/>
                      </a:lnTo>
                      <a:cubicBezTo>
                        <a:pt x="675" y="2705"/>
                        <a:pt x="1090" y="2783"/>
                        <a:pt x="1489" y="2783"/>
                      </a:cubicBezTo>
                      <a:cubicBezTo>
                        <a:pt x="2120" y="2783"/>
                        <a:pt x="2710" y="2589"/>
                        <a:pt x="2730" y="1924"/>
                      </a:cubicBezTo>
                      <a:cubicBezTo>
                        <a:pt x="2739" y="1608"/>
                        <a:pt x="2362" y="1448"/>
                        <a:pt x="2082" y="1448"/>
                      </a:cubicBezTo>
                      <a:cubicBezTo>
                        <a:pt x="2054" y="1448"/>
                        <a:pt x="2027" y="1450"/>
                        <a:pt x="2002" y="1453"/>
                      </a:cubicBezTo>
                      <a:cubicBezTo>
                        <a:pt x="1915" y="1464"/>
                        <a:pt x="1830" y="1480"/>
                        <a:pt x="1745" y="1500"/>
                      </a:cubicBezTo>
                      <a:lnTo>
                        <a:pt x="1745" y="1500"/>
                      </a:lnTo>
                      <a:cubicBezTo>
                        <a:pt x="2299" y="962"/>
                        <a:pt x="2659" y="373"/>
                        <a:pt x="2025" y="67"/>
                      </a:cubicBezTo>
                      <a:cubicBezTo>
                        <a:pt x="1931" y="21"/>
                        <a:pt x="1840" y="0"/>
                        <a:pt x="17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4" name="Google Shape;3744;p75"/>
                <p:cNvSpPr/>
                <p:nvPr/>
              </p:nvSpPr>
              <p:spPr>
                <a:xfrm>
                  <a:off x="2908175" y="4942125"/>
                  <a:ext cx="297850" cy="171675"/>
                </a:xfrm>
                <a:custGeom>
                  <a:avLst/>
                  <a:gdLst/>
                  <a:ahLst/>
                  <a:cxnLst/>
                  <a:rect l="l" t="t" r="r" b="b"/>
                  <a:pathLst>
                    <a:path w="11914" h="6867" extrusionOk="0">
                      <a:moveTo>
                        <a:pt x="11565" y="0"/>
                      </a:moveTo>
                      <a:cubicBezTo>
                        <a:pt x="11499" y="0"/>
                        <a:pt x="11432" y="22"/>
                        <a:pt x="11375" y="65"/>
                      </a:cubicBezTo>
                      <a:cubicBezTo>
                        <a:pt x="5470" y="4952"/>
                        <a:pt x="308" y="6237"/>
                        <a:pt x="257" y="6250"/>
                      </a:cubicBezTo>
                      <a:cubicBezTo>
                        <a:pt x="102" y="6287"/>
                        <a:pt x="1" y="6433"/>
                        <a:pt x="20" y="6590"/>
                      </a:cubicBezTo>
                      <a:cubicBezTo>
                        <a:pt x="39" y="6747"/>
                        <a:pt x="171" y="6865"/>
                        <a:pt x="329" y="6866"/>
                      </a:cubicBezTo>
                      <a:cubicBezTo>
                        <a:pt x="354" y="6865"/>
                        <a:pt x="379" y="6862"/>
                        <a:pt x="402" y="6858"/>
                      </a:cubicBezTo>
                      <a:cubicBezTo>
                        <a:pt x="618" y="6805"/>
                        <a:pt x="5749" y="5533"/>
                        <a:pt x="11774" y="546"/>
                      </a:cubicBezTo>
                      <a:cubicBezTo>
                        <a:pt x="11900" y="434"/>
                        <a:pt x="11913" y="243"/>
                        <a:pt x="11806" y="114"/>
                      </a:cubicBezTo>
                      <a:cubicBezTo>
                        <a:pt x="11744" y="39"/>
                        <a:pt x="11655" y="0"/>
                        <a:pt x="115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5" name="Google Shape;3745;p75"/>
                <p:cNvSpPr/>
                <p:nvPr/>
              </p:nvSpPr>
              <p:spPr>
                <a:xfrm>
                  <a:off x="3061475" y="5019950"/>
                  <a:ext cx="145175" cy="29150"/>
                </a:xfrm>
                <a:custGeom>
                  <a:avLst/>
                  <a:gdLst/>
                  <a:ahLst/>
                  <a:cxnLst/>
                  <a:rect l="l" t="t" r="r" b="b"/>
                  <a:pathLst>
                    <a:path w="5807" h="1166" extrusionOk="0">
                      <a:moveTo>
                        <a:pt x="5450" y="0"/>
                      </a:moveTo>
                      <a:cubicBezTo>
                        <a:pt x="5407" y="0"/>
                        <a:pt x="5363" y="9"/>
                        <a:pt x="5321" y="29"/>
                      </a:cubicBezTo>
                      <a:cubicBezTo>
                        <a:pt x="4348" y="439"/>
                        <a:pt x="3058" y="538"/>
                        <a:pt x="2038" y="538"/>
                      </a:cubicBezTo>
                      <a:cubicBezTo>
                        <a:pt x="1091" y="538"/>
                        <a:pt x="377" y="453"/>
                        <a:pt x="363" y="451"/>
                      </a:cubicBezTo>
                      <a:cubicBezTo>
                        <a:pt x="352" y="450"/>
                        <a:pt x="342" y="449"/>
                        <a:pt x="332" y="449"/>
                      </a:cubicBezTo>
                      <a:cubicBezTo>
                        <a:pt x="176" y="449"/>
                        <a:pt x="42" y="565"/>
                        <a:pt x="21" y="723"/>
                      </a:cubicBezTo>
                      <a:cubicBezTo>
                        <a:pt x="1" y="892"/>
                        <a:pt x="118" y="1045"/>
                        <a:pt x="285" y="1071"/>
                      </a:cubicBezTo>
                      <a:cubicBezTo>
                        <a:pt x="348" y="1079"/>
                        <a:pt x="1074" y="1165"/>
                        <a:pt x="2037" y="1165"/>
                      </a:cubicBezTo>
                      <a:cubicBezTo>
                        <a:pt x="3115" y="1165"/>
                        <a:pt x="4490" y="1057"/>
                        <a:pt x="5564" y="604"/>
                      </a:cubicBezTo>
                      <a:cubicBezTo>
                        <a:pt x="5727" y="540"/>
                        <a:pt x="5806" y="354"/>
                        <a:pt x="5739" y="192"/>
                      </a:cubicBezTo>
                      <a:cubicBezTo>
                        <a:pt x="5688" y="72"/>
                        <a:pt x="5572" y="0"/>
                        <a:pt x="54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6" name="Google Shape;3746;p75"/>
                <p:cNvSpPr/>
                <p:nvPr/>
              </p:nvSpPr>
              <p:spPr>
                <a:xfrm>
                  <a:off x="2611400" y="4337900"/>
                  <a:ext cx="580275" cy="315175"/>
                </a:xfrm>
                <a:custGeom>
                  <a:avLst/>
                  <a:gdLst/>
                  <a:ahLst/>
                  <a:cxnLst/>
                  <a:rect l="l" t="t" r="r" b="b"/>
                  <a:pathLst>
                    <a:path w="23211" h="12607" extrusionOk="0">
                      <a:moveTo>
                        <a:pt x="22866" y="0"/>
                      </a:moveTo>
                      <a:cubicBezTo>
                        <a:pt x="22782" y="0"/>
                        <a:pt x="22699" y="34"/>
                        <a:pt x="22637" y="100"/>
                      </a:cubicBezTo>
                      <a:cubicBezTo>
                        <a:pt x="14810" y="8067"/>
                        <a:pt x="396" y="11954"/>
                        <a:pt x="250" y="11992"/>
                      </a:cubicBezTo>
                      <a:cubicBezTo>
                        <a:pt x="99" y="12033"/>
                        <a:pt x="0" y="12179"/>
                        <a:pt x="21" y="12335"/>
                      </a:cubicBezTo>
                      <a:cubicBezTo>
                        <a:pt x="41" y="12491"/>
                        <a:pt x="174" y="12607"/>
                        <a:pt x="330" y="12607"/>
                      </a:cubicBezTo>
                      <a:cubicBezTo>
                        <a:pt x="358" y="12607"/>
                        <a:pt x="384" y="12604"/>
                        <a:pt x="410" y="12597"/>
                      </a:cubicBezTo>
                      <a:cubicBezTo>
                        <a:pt x="558" y="12557"/>
                        <a:pt x="15135" y="8628"/>
                        <a:pt x="23083" y="538"/>
                      </a:cubicBezTo>
                      <a:cubicBezTo>
                        <a:pt x="23209" y="416"/>
                        <a:pt x="23211" y="213"/>
                        <a:pt x="23086" y="90"/>
                      </a:cubicBezTo>
                      <a:cubicBezTo>
                        <a:pt x="23025" y="30"/>
                        <a:pt x="22945" y="0"/>
                        <a:pt x="228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7" name="Google Shape;3747;p75"/>
                <p:cNvSpPr/>
                <p:nvPr/>
              </p:nvSpPr>
              <p:spPr>
                <a:xfrm>
                  <a:off x="2757300" y="4226050"/>
                  <a:ext cx="352525" cy="322925"/>
                </a:xfrm>
                <a:custGeom>
                  <a:avLst/>
                  <a:gdLst/>
                  <a:ahLst/>
                  <a:cxnLst/>
                  <a:rect l="l" t="t" r="r" b="b"/>
                  <a:pathLst>
                    <a:path w="14101" h="12917" extrusionOk="0">
                      <a:moveTo>
                        <a:pt x="13744" y="1"/>
                      </a:moveTo>
                      <a:cubicBezTo>
                        <a:pt x="13646" y="1"/>
                        <a:pt x="13550" y="47"/>
                        <a:pt x="13490" y="133"/>
                      </a:cubicBezTo>
                      <a:cubicBezTo>
                        <a:pt x="8872" y="6470"/>
                        <a:pt x="340" y="12287"/>
                        <a:pt x="255" y="12344"/>
                      </a:cubicBezTo>
                      <a:cubicBezTo>
                        <a:pt x="1" y="12518"/>
                        <a:pt x="123" y="12915"/>
                        <a:pt x="430" y="12916"/>
                      </a:cubicBezTo>
                      <a:cubicBezTo>
                        <a:pt x="493" y="12916"/>
                        <a:pt x="554" y="12897"/>
                        <a:pt x="605" y="12863"/>
                      </a:cubicBezTo>
                      <a:cubicBezTo>
                        <a:pt x="692" y="12805"/>
                        <a:pt x="9314" y="6927"/>
                        <a:pt x="13994" y="501"/>
                      </a:cubicBezTo>
                      <a:cubicBezTo>
                        <a:pt x="14100" y="361"/>
                        <a:pt x="14069" y="163"/>
                        <a:pt x="13928" y="61"/>
                      </a:cubicBezTo>
                      <a:cubicBezTo>
                        <a:pt x="13872" y="20"/>
                        <a:pt x="13808" y="1"/>
                        <a:pt x="137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8" name="Google Shape;3748;p75"/>
                <p:cNvSpPr/>
                <p:nvPr/>
              </p:nvSpPr>
              <p:spPr>
                <a:xfrm>
                  <a:off x="3231400" y="3866925"/>
                  <a:ext cx="49475" cy="98950"/>
                </a:xfrm>
                <a:custGeom>
                  <a:avLst/>
                  <a:gdLst/>
                  <a:ahLst/>
                  <a:cxnLst/>
                  <a:rect l="l" t="t" r="r" b="b"/>
                  <a:pathLst>
                    <a:path w="1979" h="3958" extrusionOk="0">
                      <a:moveTo>
                        <a:pt x="1978" y="3958"/>
                      </a:moveTo>
                      <a:lnTo>
                        <a:pt x="1" y="0"/>
                      </a:lnTo>
                    </a:path>
                  </a:pathLst>
                </a:custGeom>
                <a:solidFill>
                  <a:srgbClr val="3A308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9" name="Google Shape;3749;p75"/>
                <p:cNvSpPr/>
                <p:nvPr/>
              </p:nvSpPr>
              <p:spPr>
                <a:xfrm>
                  <a:off x="3222550" y="3859175"/>
                  <a:ext cx="67250" cy="114500"/>
                </a:xfrm>
                <a:custGeom>
                  <a:avLst/>
                  <a:gdLst/>
                  <a:ahLst/>
                  <a:cxnLst/>
                  <a:rect l="l" t="t" r="r" b="b"/>
                  <a:pathLst>
                    <a:path w="2690" h="4580" extrusionOk="0">
                      <a:moveTo>
                        <a:pt x="356" y="1"/>
                      </a:moveTo>
                      <a:cubicBezTo>
                        <a:pt x="309" y="1"/>
                        <a:pt x="261" y="11"/>
                        <a:pt x="216" y="34"/>
                      </a:cubicBezTo>
                      <a:cubicBezTo>
                        <a:pt x="63" y="110"/>
                        <a:pt x="0" y="296"/>
                        <a:pt x="75" y="450"/>
                      </a:cubicBezTo>
                      <a:lnTo>
                        <a:pt x="2053" y="4407"/>
                      </a:lnTo>
                      <a:cubicBezTo>
                        <a:pt x="2106" y="4513"/>
                        <a:pt x="2215" y="4579"/>
                        <a:pt x="2334" y="4579"/>
                      </a:cubicBezTo>
                      <a:cubicBezTo>
                        <a:pt x="2381" y="4579"/>
                        <a:pt x="2429" y="4569"/>
                        <a:pt x="2472" y="4547"/>
                      </a:cubicBezTo>
                      <a:cubicBezTo>
                        <a:pt x="2626" y="4469"/>
                        <a:pt x="2690" y="4282"/>
                        <a:pt x="2612" y="4128"/>
                      </a:cubicBezTo>
                      <a:lnTo>
                        <a:pt x="634" y="171"/>
                      </a:lnTo>
                      <a:cubicBezTo>
                        <a:pt x="578" y="63"/>
                        <a:pt x="469" y="1"/>
                        <a:pt x="3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0" name="Google Shape;3750;p75"/>
                <p:cNvSpPr/>
                <p:nvPr/>
              </p:nvSpPr>
              <p:spPr>
                <a:xfrm>
                  <a:off x="2330125" y="4093500"/>
                  <a:ext cx="110925" cy="124875"/>
                </a:xfrm>
                <a:custGeom>
                  <a:avLst/>
                  <a:gdLst/>
                  <a:ahLst/>
                  <a:cxnLst/>
                  <a:rect l="l" t="t" r="r" b="b"/>
                  <a:pathLst>
                    <a:path w="4437" h="4995" extrusionOk="0">
                      <a:moveTo>
                        <a:pt x="4081" y="0"/>
                      </a:moveTo>
                      <a:cubicBezTo>
                        <a:pt x="3967" y="0"/>
                        <a:pt x="3857" y="64"/>
                        <a:pt x="3803" y="174"/>
                      </a:cubicBezTo>
                      <a:lnTo>
                        <a:pt x="1997" y="3966"/>
                      </a:lnTo>
                      <a:lnTo>
                        <a:pt x="633" y="1210"/>
                      </a:lnTo>
                      <a:cubicBezTo>
                        <a:pt x="577" y="1103"/>
                        <a:pt x="468" y="1042"/>
                        <a:pt x="356" y="1042"/>
                      </a:cubicBezTo>
                      <a:cubicBezTo>
                        <a:pt x="309" y="1042"/>
                        <a:pt x="261" y="1053"/>
                        <a:pt x="216" y="1075"/>
                      </a:cubicBezTo>
                      <a:cubicBezTo>
                        <a:pt x="63" y="1150"/>
                        <a:pt x="0" y="1334"/>
                        <a:pt x="72" y="1488"/>
                      </a:cubicBezTo>
                      <a:lnTo>
                        <a:pt x="1722" y="4821"/>
                      </a:lnTo>
                      <a:cubicBezTo>
                        <a:pt x="1775" y="4926"/>
                        <a:pt x="1883" y="4994"/>
                        <a:pt x="2002" y="4994"/>
                      </a:cubicBezTo>
                      <a:lnTo>
                        <a:pt x="2005" y="4994"/>
                      </a:lnTo>
                      <a:cubicBezTo>
                        <a:pt x="2124" y="4993"/>
                        <a:pt x="2233" y="4923"/>
                        <a:pt x="2284" y="4816"/>
                      </a:cubicBezTo>
                      <a:lnTo>
                        <a:pt x="4366" y="443"/>
                      </a:lnTo>
                      <a:cubicBezTo>
                        <a:pt x="4437" y="287"/>
                        <a:pt x="4371" y="105"/>
                        <a:pt x="4216" y="31"/>
                      </a:cubicBezTo>
                      <a:cubicBezTo>
                        <a:pt x="4173" y="10"/>
                        <a:pt x="4127" y="0"/>
                        <a:pt x="40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1" name="Google Shape;3751;p75"/>
                <p:cNvSpPr/>
                <p:nvPr/>
              </p:nvSpPr>
              <p:spPr>
                <a:xfrm>
                  <a:off x="2387575" y="3366350"/>
                  <a:ext cx="262775" cy="153875"/>
                </a:xfrm>
                <a:custGeom>
                  <a:avLst/>
                  <a:gdLst/>
                  <a:ahLst/>
                  <a:cxnLst/>
                  <a:rect l="l" t="t" r="r" b="b"/>
                  <a:pathLst>
                    <a:path w="10511" h="6155" extrusionOk="0">
                      <a:moveTo>
                        <a:pt x="6870" y="0"/>
                      </a:moveTo>
                      <a:cubicBezTo>
                        <a:pt x="6106" y="0"/>
                        <a:pt x="5264" y="129"/>
                        <a:pt x="4409" y="399"/>
                      </a:cubicBezTo>
                      <a:cubicBezTo>
                        <a:pt x="1765" y="1235"/>
                        <a:pt x="1" y="3111"/>
                        <a:pt x="468" y="4590"/>
                      </a:cubicBezTo>
                      <a:cubicBezTo>
                        <a:pt x="785" y="5592"/>
                        <a:pt x="2042" y="6154"/>
                        <a:pt x="3640" y="6154"/>
                      </a:cubicBezTo>
                      <a:cubicBezTo>
                        <a:pt x="4404" y="6154"/>
                        <a:pt x="5247" y="6026"/>
                        <a:pt x="6102" y="5755"/>
                      </a:cubicBezTo>
                      <a:cubicBezTo>
                        <a:pt x="8746" y="4920"/>
                        <a:pt x="10510" y="3043"/>
                        <a:pt x="10043" y="1564"/>
                      </a:cubicBezTo>
                      <a:cubicBezTo>
                        <a:pt x="9726" y="563"/>
                        <a:pt x="8469" y="0"/>
                        <a:pt x="6870" y="0"/>
                      </a:cubicBezTo>
                      <a:close/>
                    </a:path>
                  </a:pathLst>
                </a:custGeom>
                <a:solidFill>
                  <a:srgbClr val="F9A0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2" name="Google Shape;3752;p75"/>
                <p:cNvSpPr/>
                <p:nvPr/>
              </p:nvSpPr>
              <p:spPr>
                <a:xfrm>
                  <a:off x="2954425" y="3165575"/>
                  <a:ext cx="210650" cy="160525"/>
                </a:xfrm>
                <a:custGeom>
                  <a:avLst/>
                  <a:gdLst/>
                  <a:ahLst/>
                  <a:cxnLst/>
                  <a:rect l="l" t="t" r="r" b="b"/>
                  <a:pathLst>
                    <a:path w="8426" h="6421" extrusionOk="0">
                      <a:moveTo>
                        <a:pt x="5376" y="1"/>
                      </a:moveTo>
                      <a:cubicBezTo>
                        <a:pt x="4525" y="1"/>
                        <a:pt x="3571" y="281"/>
                        <a:pt x="2690" y="850"/>
                      </a:cubicBezTo>
                      <a:cubicBezTo>
                        <a:pt x="829" y="2051"/>
                        <a:pt x="1" y="4080"/>
                        <a:pt x="842" y="5385"/>
                      </a:cubicBezTo>
                      <a:cubicBezTo>
                        <a:pt x="1285" y="6072"/>
                        <a:pt x="2103" y="6420"/>
                        <a:pt x="3050" y="6420"/>
                      </a:cubicBezTo>
                      <a:cubicBezTo>
                        <a:pt x="3900" y="6420"/>
                        <a:pt x="4855" y="6139"/>
                        <a:pt x="5736" y="5572"/>
                      </a:cubicBezTo>
                      <a:cubicBezTo>
                        <a:pt x="7597" y="4370"/>
                        <a:pt x="8425" y="2339"/>
                        <a:pt x="7584" y="1037"/>
                      </a:cubicBezTo>
                      <a:cubicBezTo>
                        <a:pt x="7142" y="349"/>
                        <a:pt x="6323" y="1"/>
                        <a:pt x="5376" y="1"/>
                      </a:cubicBezTo>
                      <a:close/>
                    </a:path>
                  </a:pathLst>
                </a:custGeom>
                <a:solidFill>
                  <a:srgbClr val="F9A0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3" name="Google Shape;3753;p75"/>
                <p:cNvSpPr/>
                <p:nvPr/>
              </p:nvSpPr>
              <p:spPr>
                <a:xfrm>
                  <a:off x="2371025" y="2418325"/>
                  <a:ext cx="777200" cy="337650"/>
                </a:xfrm>
                <a:custGeom>
                  <a:avLst/>
                  <a:gdLst/>
                  <a:ahLst/>
                  <a:cxnLst/>
                  <a:rect l="l" t="t" r="r" b="b"/>
                  <a:pathLst>
                    <a:path w="31088" h="13506" extrusionOk="0">
                      <a:moveTo>
                        <a:pt x="3693" y="0"/>
                      </a:moveTo>
                      <a:cubicBezTo>
                        <a:pt x="2468" y="819"/>
                        <a:pt x="1235" y="1806"/>
                        <a:pt x="1" y="2978"/>
                      </a:cubicBezTo>
                      <a:cubicBezTo>
                        <a:pt x="6288" y="10632"/>
                        <a:pt x="15516" y="13506"/>
                        <a:pt x="25140" y="13506"/>
                      </a:cubicBezTo>
                      <a:cubicBezTo>
                        <a:pt x="27113" y="13506"/>
                        <a:pt x="29103" y="13385"/>
                        <a:pt x="31088" y="13160"/>
                      </a:cubicBezTo>
                      <a:cubicBezTo>
                        <a:pt x="30988" y="11605"/>
                        <a:pt x="30747" y="9895"/>
                        <a:pt x="30254" y="8178"/>
                      </a:cubicBezTo>
                      <a:cubicBezTo>
                        <a:pt x="28874" y="8286"/>
                        <a:pt x="27487" y="8343"/>
                        <a:pt x="26105" y="8343"/>
                      </a:cubicBezTo>
                      <a:cubicBezTo>
                        <a:pt x="17370" y="8343"/>
                        <a:pt x="8848" y="6055"/>
                        <a:pt x="3693" y="0"/>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754" name="Google Shape;3754;p75"/>
            <p:cNvSpPr/>
            <p:nvPr/>
          </p:nvSpPr>
          <p:spPr>
            <a:xfrm rot="-1312448" flipH="1">
              <a:off x="1710420" y="2125229"/>
              <a:ext cx="87367" cy="35253"/>
            </a:xfrm>
            <a:custGeom>
              <a:avLst/>
              <a:gdLst/>
              <a:ahLst/>
              <a:cxnLst/>
              <a:rect l="l" t="t" r="r" b="b"/>
              <a:pathLst>
                <a:path w="2684" h="1083" extrusionOk="0">
                  <a:moveTo>
                    <a:pt x="97" y="0"/>
                  </a:moveTo>
                  <a:cubicBezTo>
                    <a:pt x="49" y="0"/>
                    <a:pt x="1" y="39"/>
                    <a:pt x="20" y="97"/>
                  </a:cubicBezTo>
                  <a:cubicBezTo>
                    <a:pt x="205" y="640"/>
                    <a:pt x="693" y="1023"/>
                    <a:pt x="1264" y="1077"/>
                  </a:cubicBezTo>
                  <a:cubicBezTo>
                    <a:pt x="1305" y="1081"/>
                    <a:pt x="1348" y="1083"/>
                    <a:pt x="1392" y="1083"/>
                  </a:cubicBezTo>
                  <a:cubicBezTo>
                    <a:pt x="1891" y="1083"/>
                    <a:pt x="2529" y="834"/>
                    <a:pt x="2666" y="334"/>
                  </a:cubicBezTo>
                  <a:cubicBezTo>
                    <a:pt x="2683" y="270"/>
                    <a:pt x="2629" y="208"/>
                    <a:pt x="2569" y="208"/>
                  </a:cubicBezTo>
                  <a:cubicBezTo>
                    <a:pt x="2553" y="208"/>
                    <a:pt x="2536" y="213"/>
                    <a:pt x="2521" y="222"/>
                  </a:cubicBezTo>
                  <a:cubicBezTo>
                    <a:pt x="2141" y="464"/>
                    <a:pt x="1898" y="782"/>
                    <a:pt x="1403" y="793"/>
                  </a:cubicBezTo>
                  <a:cubicBezTo>
                    <a:pt x="1394" y="794"/>
                    <a:pt x="1386" y="794"/>
                    <a:pt x="1378" y="794"/>
                  </a:cubicBezTo>
                  <a:cubicBezTo>
                    <a:pt x="850" y="794"/>
                    <a:pt x="442" y="460"/>
                    <a:pt x="166" y="36"/>
                  </a:cubicBezTo>
                  <a:cubicBezTo>
                    <a:pt x="150" y="11"/>
                    <a:pt x="123" y="0"/>
                    <a:pt x="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Notched Right Arrow 1">
            <a:hlinkClick r:id="" action="ppaction://hlinkshowjump?jump=firstslide"/>
          </p:cNvPr>
          <p:cNvSpPr/>
          <p:nvPr/>
        </p:nvSpPr>
        <p:spPr>
          <a:xfrm>
            <a:off x="774513" y="4471413"/>
            <a:ext cx="978408" cy="484632"/>
          </a:xfrm>
          <a:prstGeom prst="notched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Next</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83"/>
        <p:cNvGrpSpPr/>
        <p:nvPr/>
      </p:nvGrpSpPr>
      <p:grpSpPr>
        <a:xfrm>
          <a:off x="0" y="0"/>
          <a:ext cx="0" cy="0"/>
          <a:chOff x="0" y="0"/>
          <a:chExt cx="0" cy="0"/>
        </a:xfrm>
      </p:grpSpPr>
      <p:sp>
        <p:nvSpPr>
          <p:cNvPr id="2184" name="Google Shape;2184;p43"/>
          <p:cNvSpPr/>
          <p:nvPr/>
        </p:nvSpPr>
        <p:spPr>
          <a:xfrm>
            <a:off x="1981200" y="3126750"/>
            <a:ext cx="1524000" cy="13932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5" name="Google Shape;2185;p43"/>
          <p:cNvSpPr/>
          <p:nvPr/>
        </p:nvSpPr>
        <p:spPr>
          <a:xfrm>
            <a:off x="4343400" y="1352550"/>
            <a:ext cx="1774200" cy="11646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43"/>
          <p:cNvSpPr/>
          <p:nvPr/>
        </p:nvSpPr>
        <p:spPr>
          <a:xfrm>
            <a:off x="1295400" y="734700"/>
            <a:ext cx="1960817" cy="1485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88" name="Google Shape;2188;p43"/>
          <p:cNvSpPr txBox="1">
            <a:spLocks noGrp="1"/>
          </p:cNvSpPr>
          <p:nvPr>
            <p:ph type="title" idx="2"/>
          </p:nvPr>
        </p:nvSpPr>
        <p:spPr>
          <a:xfrm>
            <a:off x="1295400" y="1109550"/>
            <a:ext cx="1941600" cy="736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err="1" smtClean="0"/>
              <a:t>Apa</a:t>
            </a:r>
            <a:r>
              <a:rPr lang="en-US" dirty="0" smtClean="0"/>
              <a:t> </a:t>
            </a:r>
            <a:r>
              <a:rPr lang="en-US" dirty="0" err="1" smtClean="0"/>
              <a:t>itu</a:t>
            </a:r>
            <a:r>
              <a:rPr lang="en-US" dirty="0" smtClean="0"/>
              <a:t> </a:t>
            </a:r>
            <a:r>
              <a:rPr lang="en-US" dirty="0" err="1" smtClean="0"/>
              <a:t>etika</a:t>
            </a:r>
            <a:r>
              <a:rPr lang="en-US" dirty="0" smtClean="0"/>
              <a:t> </a:t>
            </a:r>
            <a:r>
              <a:rPr lang="en-US" dirty="0" err="1" smtClean="0"/>
              <a:t>pancasila</a:t>
            </a:r>
            <a:r>
              <a:rPr lang="en-US" dirty="0" smtClean="0"/>
              <a:t>?</a:t>
            </a:r>
            <a:endParaRPr dirty="0"/>
          </a:p>
        </p:txBody>
      </p:sp>
      <p:sp>
        <p:nvSpPr>
          <p:cNvPr id="2191" name="Google Shape;2191;p43"/>
          <p:cNvSpPr txBox="1">
            <a:spLocks noGrp="1"/>
          </p:cNvSpPr>
          <p:nvPr>
            <p:ph type="title" idx="4"/>
          </p:nvPr>
        </p:nvSpPr>
        <p:spPr>
          <a:xfrm>
            <a:off x="1792200" y="3364875"/>
            <a:ext cx="1941600" cy="736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err="1" smtClean="0"/>
              <a:t>Apa</a:t>
            </a:r>
            <a:r>
              <a:rPr lang="en-US" dirty="0" smtClean="0"/>
              <a:t> </a:t>
            </a:r>
            <a:r>
              <a:rPr lang="en-US" dirty="0" err="1" smtClean="0"/>
              <a:t>itu</a:t>
            </a:r>
            <a:r>
              <a:rPr lang="en-US" dirty="0" smtClean="0"/>
              <a:t> </a:t>
            </a:r>
            <a:r>
              <a:rPr lang="en-US" dirty="0" err="1" smtClean="0"/>
              <a:t>pancasila</a:t>
            </a:r>
            <a:r>
              <a:rPr lang="en-US" dirty="0" smtClean="0"/>
              <a:t>?</a:t>
            </a:r>
            <a:endParaRPr dirty="0"/>
          </a:p>
        </p:txBody>
      </p:sp>
      <p:sp>
        <p:nvSpPr>
          <p:cNvPr id="2194" name="Google Shape;2194;p43"/>
          <p:cNvSpPr txBox="1">
            <a:spLocks noGrp="1"/>
          </p:cNvSpPr>
          <p:nvPr>
            <p:ph type="title" idx="7"/>
          </p:nvPr>
        </p:nvSpPr>
        <p:spPr>
          <a:xfrm>
            <a:off x="4343400" y="1719150"/>
            <a:ext cx="1941600" cy="431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dirty="0" smtClean="0"/>
              <a:t>A</a:t>
            </a:r>
            <a:r>
              <a:rPr lang="en" dirty="0" smtClean="0"/>
              <a:t>pa itu etika?</a:t>
            </a:r>
            <a:endParaRPr dirty="0"/>
          </a:p>
        </p:txBody>
      </p:sp>
      <p:sp>
        <p:nvSpPr>
          <p:cNvPr id="20" name="Google Shape;2184;p43"/>
          <p:cNvSpPr/>
          <p:nvPr/>
        </p:nvSpPr>
        <p:spPr>
          <a:xfrm>
            <a:off x="5562600" y="2876550"/>
            <a:ext cx="2286000" cy="1643400"/>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r>
              <a:rPr lang="en-US" sz="1800" dirty="0" err="1" smtClean="0">
                <a:solidFill>
                  <a:schemeClr val="accent5">
                    <a:lumMod val="75000"/>
                  </a:schemeClr>
                </a:solidFill>
                <a:latin typeface="Love Ya Like A Sister" charset="0"/>
              </a:rPr>
              <a:t>Apa</a:t>
            </a:r>
            <a:r>
              <a:rPr lang="en-US" sz="1800" dirty="0" smtClean="0">
                <a:solidFill>
                  <a:schemeClr val="accent5">
                    <a:lumMod val="75000"/>
                  </a:schemeClr>
                </a:solidFill>
                <a:latin typeface="Love Ya Like A Sister" charset="0"/>
              </a:rPr>
              <a:t> </a:t>
            </a:r>
            <a:r>
              <a:rPr lang="en-US" sz="1800" dirty="0" err="1" smtClean="0">
                <a:solidFill>
                  <a:schemeClr val="accent5">
                    <a:lumMod val="75000"/>
                  </a:schemeClr>
                </a:solidFill>
                <a:latin typeface="Love Ya Like A Sister" charset="0"/>
              </a:rPr>
              <a:t>itu</a:t>
            </a:r>
            <a:r>
              <a:rPr lang="en-US" sz="1800" dirty="0" smtClean="0">
                <a:solidFill>
                  <a:schemeClr val="accent5">
                    <a:lumMod val="75000"/>
                  </a:schemeClr>
                </a:solidFill>
                <a:latin typeface="Love Ya Like A Sister" charset="0"/>
              </a:rPr>
              <a:t> </a:t>
            </a:r>
            <a:r>
              <a:rPr lang="en-US" sz="1800" dirty="0" err="1" smtClean="0">
                <a:solidFill>
                  <a:schemeClr val="accent5">
                    <a:lumMod val="75000"/>
                  </a:schemeClr>
                </a:solidFill>
                <a:latin typeface="Love Ya Like A Sister" charset="0"/>
              </a:rPr>
              <a:t>etika</a:t>
            </a:r>
            <a:r>
              <a:rPr lang="en-US" sz="1800" dirty="0" smtClean="0">
                <a:solidFill>
                  <a:schemeClr val="accent5">
                    <a:lumMod val="75000"/>
                  </a:schemeClr>
                </a:solidFill>
                <a:latin typeface="Love Ya Like A Sister" charset="0"/>
              </a:rPr>
              <a:t> </a:t>
            </a:r>
            <a:r>
              <a:rPr lang="en-US" sz="1800" dirty="0" err="1" smtClean="0">
                <a:solidFill>
                  <a:schemeClr val="accent5">
                    <a:lumMod val="75000"/>
                  </a:schemeClr>
                </a:solidFill>
                <a:latin typeface="Love Ya Like A Sister" charset="0"/>
              </a:rPr>
              <a:t>kehidupan</a:t>
            </a:r>
            <a:r>
              <a:rPr lang="en-US" sz="1800" dirty="0" smtClean="0">
                <a:solidFill>
                  <a:schemeClr val="accent5">
                    <a:lumMod val="75000"/>
                  </a:schemeClr>
                </a:solidFill>
                <a:latin typeface="Love Ya Like A Sister" charset="0"/>
              </a:rPr>
              <a:t> </a:t>
            </a:r>
            <a:r>
              <a:rPr lang="en-US" sz="1800" dirty="0" err="1" smtClean="0">
                <a:solidFill>
                  <a:schemeClr val="accent5">
                    <a:lumMod val="75000"/>
                  </a:schemeClr>
                </a:solidFill>
                <a:latin typeface="Love Ya Like A Sister" charset="0"/>
              </a:rPr>
              <a:t>berbangsa</a:t>
            </a:r>
            <a:endParaRPr sz="1800" dirty="0">
              <a:solidFill>
                <a:schemeClr val="accent5">
                  <a:lumMod val="75000"/>
                </a:schemeClr>
              </a:solidFill>
              <a:latin typeface="Love Ya Like A Sister" charset="0"/>
            </a:endParaRPr>
          </a:p>
        </p:txBody>
      </p:sp>
      <p:sp>
        <p:nvSpPr>
          <p:cNvPr id="5" name="Notched Right Arrow 4">
            <a:hlinkClick r:id="rId3" action="ppaction://hlinksldjump"/>
          </p:cNvPr>
          <p:cNvSpPr/>
          <p:nvPr/>
        </p:nvSpPr>
        <p:spPr>
          <a:xfrm>
            <a:off x="7924800" y="4162425"/>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Next</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00"/>
        <p:cNvGrpSpPr/>
        <p:nvPr/>
      </p:nvGrpSpPr>
      <p:grpSpPr>
        <a:xfrm>
          <a:off x="0" y="0"/>
          <a:ext cx="0" cy="0"/>
          <a:chOff x="0" y="0"/>
          <a:chExt cx="0" cy="0"/>
        </a:xfrm>
      </p:grpSpPr>
      <p:sp>
        <p:nvSpPr>
          <p:cNvPr id="3" name="Subtitle 2"/>
          <p:cNvSpPr>
            <a:spLocks noGrp="1"/>
          </p:cNvSpPr>
          <p:nvPr>
            <p:ph type="subTitle" idx="1"/>
          </p:nvPr>
        </p:nvSpPr>
        <p:spPr>
          <a:xfrm>
            <a:off x="1828800" y="514350"/>
            <a:ext cx="5334000" cy="3886200"/>
          </a:xfrm>
        </p:spPr>
        <p:txBody>
          <a:bodyPr/>
          <a:lstStyle/>
          <a:p>
            <a:endParaRPr lang="en-US" dirty="0" smtClean="0">
              <a:solidFill>
                <a:schemeClr val="accent6">
                  <a:lumMod val="50000"/>
                </a:schemeClr>
              </a:solidFill>
              <a:latin typeface="Love Ya Like A Sister" charset="0"/>
            </a:endParaRPr>
          </a:p>
          <a:p>
            <a:r>
              <a:rPr lang="en-US" dirty="0" smtClean="0">
                <a:solidFill>
                  <a:schemeClr val="accent6">
                    <a:lumMod val="50000"/>
                  </a:schemeClr>
                </a:solidFill>
                <a:latin typeface="Love Ya Like A Sister" charset="0"/>
              </a:rPr>
              <a:t>*</a:t>
            </a:r>
            <a:endParaRPr lang="en-US" dirty="0">
              <a:solidFill>
                <a:schemeClr val="accent6">
                  <a:lumMod val="50000"/>
                </a:schemeClr>
              </a:solidFill>
              <a:latin typeface="Love Ya Like A Sister" charset="0"/>
            </a:endParaRPr>
          </a:p>
          <a:p>
            <a:endParaRPr lang="en-US" dirty="0" smtClean="0">
              <a:solidFill>
                <a:schemeClr val="accent6">
                  <a:lumMod val="50000"/>
                </a:schemeClr>
              </a:solidFill>
              <a:latin typeface="Love Ya Like A Sister" charset="0"/>
            </a:endParaRPr>
          </a:p>
          <a:p>
            <a:r>
              <a:rPr lang="en-US" dirty="0" err="1" smtClean="0">
                <a:solidFill>
                  <a:schemeClr val="accent6">
                    <a:lumMod val="50000"/>
                  </a:schemeClr>
                </a:solidFill>
                <a:latin typeface="Love Ya Like A Sister" charset="0"/>
              </a:rPr>
              <a:t>cabang</a:t>
            </a:r>
            <a:r>
              <a:rPr lang="en-US" dirty="0" smtClean="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filasat</a:t>
            </a:r>
            <a:r>
              <a:rPr lang="en-US" dirty="0">
                <a:solidFill>
                  <a:schemeClr val="accent6">
                    <a:lumMod val="50000"/>
                  </a:schemeClr>
                </a:solidFill>
                <a:latin typeface="Love Ya Like A Sister" charset="0"/>
              </a:rPr>
              <a:t> yang </a:t>
            </a:r>
            <a:r>
              <a:rPr lang="en-US" dirty="0" err="1">
                <a:solidFill>
                  <a:schemeClr val="accent6">
                    <a:lumMod val="50000"/>
                  </a:schemeClr>
                </a:solidFill>
                <a:latin typeface="Love Ya Like A Sister" charset="0"/>
              </a:rPr>
              <a:t>dijabarkan</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dari</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sila-sila</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Pancasila</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untuk</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mengatur</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perilaku</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kehidupan</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bermasyarakat</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berbangsa</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dan</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bernegara</a:t>
            </a:r>
            <a:r>
              <a:rPr lang="en-US" dirty="0">
                <a:solidFill>
                  <a:schemeClr val="accent6">
                    <a:lumMod val="50000"/>
                  </a:schemeClr>
                </a:solidFill>
                <a:latin typeface="Love Ya Like A Sister" charset="0"/>
              </a:rPr>
              <a:t> di Indonesia. </a:t>
            </a:r>
            <a:r>
              <a:rPr lang="en-US" dirty="0" err="1">
                <a:solidFill>
                  <a:schemeClr val="accent6">
                    <a:lumMod val="50000"/>
                  </a:schemeClr>
                </a:solidFill>
                <a:latin typeface="Love Ya Like A Sister" charset="0"/>
              </a:rPr>
              <a:t>Oleh</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karena</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itu</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dalam</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etika</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Pancasila</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terkandung</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nilai-nilai</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ketuhanan</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kemanusiaan</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persatuan</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kerakyatan</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dan</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keadilan</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Kelima</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nilai</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tersebut</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membentuk</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perilaku</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manusia</a:t>
            </a:r>
            <a:r>
              <a:rPr lang="en-US" dirty="0">
                <a:solidFill>
                  <a:schemeClr val="accent6">
                    <a:lumMod val="50000"/>
                  </a:schemeClr>
                </a:solidFill>
                <a:latin typeface="Love Ya Like A Sister" charset="0"/>
              </a:rPr>
              <a:t> di Indonesia </a:t>
            </a:r>
            <a:r>
              <a:rPr lang="en-US" dirty="0" err="1">
                <a:solidFill>
                  <a:schemeClr val="accent6">
                    <a:lumMod val="50000"/>
                  </a:schemeClr>
                </a:solidFill>
                <a:latin typeface="Love Ya Like A Sister" charset="0"/>
              </a:rPr>
              <a:t>dalam</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semua</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aspek</a:t>
            </a:r>
            <a:r>
              <a:rPr lang="en-US" dirty="0">
                <a:solidFill>
                  <a:schemeClr val="accent6">
                    <a:lumMod val="50000"/>
                  </a:schemeClr>
                </a:solidFill>
                <a:latin typeface="Love Ya Like A Sister" charset="0"/>
              </a:rPr>
              <a:t> </a:t>
            </a:r>
            <a:r>
              <a:rPr lang="en-US" dirty="0" err="1">
                <a:solidFill>
                  <a:schemeClr val="accent6">
                    <a:lumMod val="50000"/>
                  </a:schemeClr>
                </a:solidFill>
                <a:latin typeface="Love Ya Like A Sister" charset="0"/>
              </a:rPr>
              <a:t>kehidupannya</a:t>
            </a:r>
            <a:r>
              <a:rPr lang="en-US" dirty="0">
                <a:solidFill>
                  <a:schemeClr val="accent6">
                    <a:lumMod val="50000"/>
                  </a:schemeClr>
                </a:solidFill>
                <a:latin typeface="Love Ya Like A Sister" charset="0"/>
              </a:rPr>
              <a:t>.</a:t>
            </a:r>
            <a:endParaRPr lang="en-US" dirty="0" smtClean="0">
              <a:solidFill>
                <a:schemeClr val="accent6">
                  <a:lumMod val="50000"/>
                </a:schemeClr>
              </a:solidFill>
              <a:latin typeface="Love Ya Like A Sister" charset="0"/>
            </a:endParaRPr>
          </a:p>
        </p:txBody>
      </p:sp>
      <p:sp>
        <p:nvSpPr>
          <p:cNvPr id="4" name="Rounded Rectangular Callout 3"/>
          <p:cNvSpPr/>
          <p:nvPr/>
        </p:nvSpPr>
        <p:spPr>
          <a:xfrm>
            <a:off x="2971800" y="666750"/>
            <a:ext cx="2133600" cy="612648"/>
          </a:xfrm>
          <a:prstGeom prst="wedgeRoundRect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Rounded Rectangular Callout 6"/>
          <p:cNvSpPr/>
          <p:nvPr/>
        </p:nvSpPr>
        <p:spPr>
          <a:xfrm>
            <a:off x="3352800" y="742950"/>
            <a:ext cx="2057400" cy="612648"/>
          </a:xfrm>
          <a:prstGeom prst="wedgeRoundRect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solidFill>
                  <a:schemeClr val="accent6">
                    <a:lumMod val="50000"/>
                  </a:schemeClr>
                </a:solidFill>
                <a:latin typeface="Love Ya Like A Sister" charset="0"/>
              </a:rPr>
              <a:t>* </a:t>
            </a:r>
            <a:r>
              <a:rPr lang="en-US" b="1" dirty="0" err="1" smtClean="0">
                <a:solidFill>
                  <a:schemeClr val="accent6">
                    <a:lumMod val="50000"/>
                  </a:schemeClr>
                </a:solidFill>
                <a:latin typeface="Love Ya Like A Sister" charset="0"/>
              </a:rPr>
              <a:t>Etika</a:t>
            </a:r>
            <a:r>
              <a:rPr lang="en-US" b="1" dirty="0" smtClean="0">
                <a:solidFill>
                  <a:schemeClr val="accent6">
                    <a:lumMod val="50000"/>
                  </a:schemeClr>
                </a:solidFill>
                <a:latin typeface="Love Ya Like A Sister" charset="0"/>
              </a:rPr>
              <a:t> </a:t>
            </a:r>
            <a:r>
              <a:rPr lang="en-US" b="1" dirty="0" err="1" smtClean="0">
                <a:solidFill>
                  <a:schemeClr val="accent6">
                    <a:lumMod val="50000"/>
                  </a:schemeClr>
                </a:solidFill>
                <a:latin typeface="Love Ya Like A Sister" charset="0"/>
              </a:rPr>
              <a:t>Pancasila</a:t>
            </a:r>
            <a:r>
              <a:rPr lang="en-US" b="1" dirty="0" smtClean="0">
                <a:solidFill>
                  <a:schemeClr val="accent6">
                    <a:lumMod val="50000"/>
                  </a:schemeClr>
                </a:solidFill>
                <a:latin typeface="Love Ya Like A Sister" charset="0"/>
              </a:rPr>
              <a:t> *</a:t>
            </a:r>
            <a:endParaRPr lang="en-US" b="1" dirty="0">
              <a:solidFill>
                <a:schemeClr val="accent6">
                  <a:lumMod val="50000"/>
                </a:schemeClr>
              </a:solidFill>
              <a:latin typeface="Love Ya Like A Sister" charset="0"/>
            </a:endParaRPr>
          </a:p>
        </p:txBody>
      </p:sp>
      <p:sp>
        <p:nvSpPr>
          <p:cNvPr id="5" name="Notched Right Arrow 4">
            <a:hlinkClick r:id="" action="ppaction://hlinkshowjump?jump=nextslide"/>
          </p:cNvPr>
          <p:cNvSpPr/>
          <p:nvPr/>
        </p:nvSpPr>
        <p:spPr>
          <a:xfrm>
            <a:off x="7620000" y="4234434"/>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Next</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06"/>
        <p:cNvGrpSpPr/>
        <p:nvPr/>
      </p:nvGrpSpPr>
      <p:grpSpPr>
        <a:xfrm>
          <a:off x="0" y="0"/>
          <a:ext cx="0" cy="0"/>
          <a:chOff x="0" y="0"/>
          <a:chExt cx="0" cy="0"/>
        </a:xfrm>
      </p:grpSpPr>
      <p:grpSp>
        <p:nvGrpSpPr>
          <p:cNvPr id="2209" name="Google Shape;2209;p45"/>
          <p:cNvGrpSpPr/>
          <p:nvPr/>
        </p:nvGrpSpPr>
        <p:grpSpPr>
          <a:xfrm>
            <a:off x="6661675" y="895350"/>
            <a:ext cx="1186925" cy="3531000"/>
            <a:chOff x="1741500" y="1486525"/>
            <a:chExt cx="1186925" cy="3531000"/>
          </a:xfrm>
        </p:grpSpPr>
        <p:sp>
          <p:nvSpPr>
            <p:cNvPr id="2210" name="Google Shape;2210;p45"/>
            <p:cNvSpPr/>
            <p:nvPr/>
          </p:nvSpPr>
          <p:spPr>
            <a:xfrm>
              <a:off x="1894250" y="3598100"/>
              <a:ext cx="785700" cy="66000"/>
            </a:xfrm>
            <a:custGeom>
              <a:avLst/>
              <a:gdLst/>
              <a:ahLst/>
              <a:cxnLst/>
              <a:rect l="l" t="t" r="r" b="b"/>
              <a:pathLst>
                <a:path w="31428" h="2640" extrusionOk="0">
                  <a:moveTo>
                    <a:pt x="647" y="0"/>
                  </a:moveTo>
                  <a:cubicBezTo>
                    <a:pt x="1" y="0"/>
                    <a:pt x="37" y="1006"/>
                    <a:pt x="696" y="1077"/>
                  </a:cubicBezTo>
                  <a:cubicBezTo>
                    <a:pt x="8828" y="1946"/>
                    <a:pt x="17115" y="2640"/>
                    <a:pt x="25337" y="2640"/>
                  </a:cubicBezTo>
                  <a:cubicBezTo>
                    <a:pt x="27063" y="2640"/>
                    <a:pt x="28787" y="2609"/>
                    <a:pt x="30506" y="2543"/>
                  </a:cubicBezTo>
                  <a:cubicBezTo>
                    <a:pt x="31423" y="2509"/>
                    <a:pt x="31428" y="1144"/>
                    <a:pt x="30506" y="1116"/>
                  </a:cubicBezTo>
                  <a:cubicBezTo>
                    <a:pt x="20551" y="813"/>
                    <a:pt x="10638" y="745"/>
                    <a:pt x="696" y="2"/>
                  </a:cubicBezTo>
                  <a:cubicBezTo>
                    <a:pt x="679" y="1"/>
                    <a:pt x="663" y="0"/>
                    <a:pt x="647"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1" name="Google Shape;2211;p45"/>
            <p:cNvSpPr/>
            <p:nvPr/>
          </p:nvSpPr>
          <p:spPr>
            <a:xfrm>
              <a:off x="1885825" y="3157425"/>
              <a:ext cx="837000" cy="79650"/>
            </a:xfrm>
            <a:custGeom>
              <a:avLst/>
              <a:gdLst/>
              <a:ahLst/>
              <a:cxnLst/>
              <a:rect l="l" t="t" r="r" b="b"/>
              <a:pathLst>
                <a:path w="33480" h="3186" extrusionOk="0">
                  <a:moveTo>
                    <a:pt x="556" y="0"/>
                  </a:moveTo>
                  <a:cubicBezTo>
                    <a:pt x="0" y="0"/>
                    <a:pt x="23" y="880"/>
                    <a:pt x="599" y="932"/>
                  </a:cubicBezTo>
                  <a:cubicBezTo>
                    <a:pt x="10506" y="1818"/>
                    <a:pt x="20598" y="3186"/>
                    <a:pt x="30575" y="3186"/>
                  </a:cubicBezTo>
                  <a:cubicBezTo>
                    <a:pt x="31176" y="3186"/>
                    <a:pt x="31777" y="3181"/>
                    <a:pt x="32378" y="3171"/>
                  </a:cubicBezTo>
                  <a:cubicBezTo>
                    <a:pt x="33480" y="3153"/>
                    <a:pt x="33448" y="1573"/>
                    <a:pt x="32378" y="1481"/>
                  </a:cubicBezTo>
                  <a:cubicBezTo>
                    <a:pt x="21833" y="574"/>
                    <a:pt x="11165" y="803"/>
                    <a:pt x="599" y="2"/>
                  </a:cubicBezTo>
                  <a:cubicBezTo>
                    <a:pt x="584" y="1"/>
                    <a:pt x="570" y="0"/>
                    <a:pt x="556"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2" name="Google Shape;2212;p45"/>
            <p:cNvSpPr/>
            <p:nvPr/>
          </p:nvSpPr>
          <p:spPr>
            <a:xfrm>
              <a:off x="2643950" y="2851125"/>
              <a:ext cx="135550" cy="2153775"/>
            </a:xfrm>
            <a:custGeom>
              <a:avLst/>
              <a:gdLst/>
              <a:ahLst/>
              <a:cxnLst/>
              <a:rect l="l" t="t" r="r" b="b"/>
              <a:pathLst>
                <a:path w="5422" h="86151" extrusionOk="0">
                  <a:moveTo>
                    <a:pt x="2171" y="0"/>
                  </a:moveTo>
                  <a:cubicBezTo>
                    <a:pt x="1869" y="0"/>
                    <a:pt x="1556" y="198"/>
                    <a:pt x="1528" y="587"/>
                  </a:cubicBezTo>
                  <a:cubicBezTo>
                    <a:pt x="470" y="14872"/>
                    <a:pt x="1" y="29058"/>
                    <a:pt x="329" y="43385"/>
                  </a:cubicBezTo>
                  <a:cubicBezTo>
                    <a:pt x="487" y="50337"/>
                    <a:pt x="809" y="57280"/>
                    <a:pt x="1215" y="64221"/>
                  </a:cubicBezTo>
                  <a:cubicBezTo>
                    <a:pt x="1622" y="71179"/>
                    <a:pt x="1714" y="78474"/>
                    <a:pt x="3119" y="85316"/>
                  </a:cubicBezTo>
                  <a:cubicBezTo>
                    <a:pt x="3237" y="85891"/>
                    <a:pt x="3694" y="86150"/>
                    <a:pt x="4169" y="86150"/>
                  </a:cubicBezTo>
                  <a:cubicBezTo>
                    <a:pt x="4773" y="86150"/>
                    <a:pt x="5408" y="85730"/>
                    <a:pt x="5409" y="85006"/>
                  </a:cubicBezTo>
                  <a:cubicBezTo>
                    <a:pt x="5421" y="78107"/>
                    <a:pt x="4306" y="71106"/>
                    <a:pt x="3830" y="64221"/>
                  </a:cubicBezTo>
                  <a:cubicBezTo>
                    <a:pt x="3338" y="57103"/>
                    <a:pt x="3032" y="49969"/>
                    <a:pt x="2832" y="42836"/>
                  </a:cubicBezTo>
                  <a:cubicBezTo>
                    <a:pt x="2437" y="28785"/>
                    <a:pt x="2361" y="14640"/>
                    <a:pt x="2746" y="587"/>
                  </a:cubicBezTo>
                  <a:cubicBezTo>
                    <a:pt x="2756" y="194"/>
                    <a:pt x="2469" y="0"/>
                    <a:pt x="217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3" name="Google Shape;2213;p45"/>
            <p:cNvSpPr/>
            <p:nvPr/>
          </p:nvSpPr>
          <p:spPr>
            <a:xfrm>
              <a:off x="1874125" y="2881675"/>
              <a:ext cx="69225" cy="2135850"/>
            </a:xfrm>
            <a:custGeom>
              <a:avLst/>
              <a:gdLst/>
              <a:ahLst/>
              <a:cxnLst/>
              <a:rect l="l" t="t" r="r" b="b"/>
              <a:pathLst>
                <a:path w="2769" h="85434" extrusionOk="0">
                  <a:moveTo>
                    <a:pt x="1390" y="0"/>
                  </a:moveTo>
                  <a:cubicBezTo>
                    <a:pt x="1118" y="0"/>
                    <a:pt x="846" y="187"/>
                    <a:pt x="807" y="562"/>
                  </a:cubicBezTo>
                  <a:cubicBezTo>
                    <a:pt x="83" y="7525"/>
                    <a:pt x="283" y="14560"/>
                    <a:pt x="281" y="21552"/>
                  </a:cubicBezTo>
                  <a:cubicBezTo>
                    <a:pt x="278" y="28549"/>
                    <a:pt x="280" y="35545"/>
                    <a:pt x="284" y="42543"/>
                  </a:cubicBezTo>
                  <a:lnTo>
                    <a:pt x="300" y="62980"/>
                  </a:lnTo>
                  <a:cubicBezTo>
                    <a:pt x="308" y="70138"/>
                    <a:pt x="1" y="77380"/>
                    <a:pt x="447" y="84523"/>
                  </a:cubicBezTo>
                  <a:cubicBezTo>
                    <a:pt x="485" y="85130"/>
                    <a:pt x="938" y="85433"/>
                    <a:pt x="1391" y="85433"/>
                  </a:cubicBezTo>
                  <a:cubicBezTo>
                    <a:pt x="1844" y="85433"/>
                    <a:pt x="2296" y="85130"/>
                    <a:pt x="2333" y="84523"/>
                  </a:cubicBezTo>
                  <a:cubicBezTo>
                    <a:pt x="2768" y="77562"/>
                    <a:pt x="2473" y="70506"/>
                    <a:pt x="2479" y="63533"/>
                  </a:cubicBezTo>
                  <a:cubicBezTo>
                    <a:pt x="2485" y="56537"/>
                    <a:pt x="2491" y="49540"/>
                    <a:pt x="2497" y="42543"/>
                  </a:cubicBezTo>
                  <a:cubicBezTo>
                    <a:pt x="2503" y="35730"/>
                    <a:pt x="2504" y="28917"/>
                    <a:pt x="2500" y="22105"/>
                  </a:cubicBezTo>
                  <a:cubicBezTo>
                    <a:pt x="2498" y="14930"/>
                    <a:pt x="2716" y="7705"/>
                    <a:pt x="1974" y="562"/>
                  </a:cubicBezTo>
                  <a:cubicBezTo>
                    <a:pt x="1935" y="188"/>
                    <a:pt x="1662" y="0"/>
                    <a:pt x="1390"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4" name="Google Shape;2214;p45"/>
            <p:cNvSpPr/>
            <p:nvPr/>
          </p:nvSpPr>
          <p:spPr>
            <a:xfrm>
              <a:off x="1892625" y="4029800"/>
              <a:ext cx="807300" cy="45650"/>
            </a:xfrm>
            <a:custGeom>
              <a:avLst/>
              <a:gdLst/>
              <a:ahLst/>
              <a:cxnLst/>
              <a:rect l="l" t="t" r="r" b="b"/>
              <a:pathLst>
                <a:path w="32292" h="1826" extrusionOk="0">
                  <a:moveTo>
                    <a:pt x="605" y="0"/>
                  </a:moveTo>
                  <a:cubicBezTo>
                    <a:pt x="0" y="0"/>
                    <a:pt x="4" y="946"/>
                    <a:pt x="616" y="958"/>
                  </a:cubicBezTo>
                  <a:cubicBezTo>
                    <a:pt x="5973" y="1064"/>
                    <a:pt x="11327" y="1280"/>
                    <a:pt x="16685" y="1389"/>
                  </a:cubicBezTo>
                  <a:cubicBezTo>
                    <a:pt x="19998" y="1456"/>
                    <a:pt x="23542" y="1825"/>
                    <a:pt x="26986" y="1825"/>
                  </a:cubicBezTo>
                  <a:cubicBezTo>
                    <a:pt x="28659" y="1825"/>
                    <a:pt x="30308" y="1738"/>
                    <a:pt x="31895" y="1487"/>
                  </a:cubicBezTo>
                  <a:cubicBezTo>
                    <a:pt x="32292" y="1424"/>
                    <a:pt x="32276" y="779"/>
                    <a:pt x="31895" y="704"/>
                  </a:cubicBezTo>
                  <a:cubicBezTo>
                    <a:pt x="29564" y="238"/>
                    <a:pt x="27081" y="129"/>
                    <a:pt x="24582" y="129"/>
                  </a:cubicBezTo>
                  <a:cubicBezTo>
                    <a:pt x="22352" y="129"/>
                    <a:pt x="20109" y="216"/>
                    <a:pt x="17949" y="216"/>
                  </a:cubicBezTo>
                  <a:cubicBezTo>
                    <a:pt x="17524" y="216"/>
                    <a:pt x="17103" y="213"/>
                    <a:pt x="16685" y="205"/>
                  </a:cubicBezTo>
                  <a:cubicBezTo>
                    <a:pt x="11329" y="102"/>
                    <a:pt x="5971" y="106"/>
                    <a:pt x="616" y="0"/>
                  </a:cubicBezTo>
                  <a:cubicBezTo>
                    <a:pt x="612" y="0"/>
                    <a:pt x="609" y="0"/>
                    <a:pt x="60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5" name="Google Shape;2215;p45"/>
            <p:cNvSpPr/>
            <p:nvPr/>
          </p:nvSpPr>
          <p:spPr>
            <a:xfrm>
              <a:off x="1873600" y="4402175"/>
              <a:ext cx="845500" cy="63150"/>
            </a:xfrm>
            <a:custGeom>
              <a:avLst/>
              <a:gdLst/>
              <a:ahLst/>
              <a:cxnLst/>
              <a:rect l="l" t="t" r="r" b="b"/>
              <a:pathLst>
                <a:path w="33820" h="2526" extrusionOk="0">
                  <a:moveTo>
                    <a:pt x="852" y="1"/>
                  </a:moveTo>
                  <a:cubicBezTo>
                    <a:pt x="1" y="1"/>
                    <a:pt x="8" y="1286"/>
                    <a:pt x="855" y="1323"/>
                  </a:cubicBezTo>
                  <a:cubicBezTo>
                    <a:pt x="6376" y="1568"/>
                    <a:pt x="11889" y="1829"/>
                    <a:pt x="17413" y="2009"/>
                  </a:cubicBezTo>
                  <a:cubicBezTo>
                    <a:pt x="20846" y="2123"/>
                    <a:pt x="24517" y="2525"/>
                    <a:pt x="28083" y="2525"/>
                  </a:cubicBezTo>
                  <a:cubicBezTo>
                    <a:pt x="29782" y="2525"/>
                    <a:pt x="31457" y="2434"/>
                    <a:pt x="33071" y="2176"/>
                  </a:cubicBezTo>
                  <a:cubicBezTo>
                    <a:pt x="33819" y="2057"/>
                    <a:pt x="33782" y="849"/>
                    <a:pt x="33071" y="699"/>
                  </a:cubicBezTo>
                  <a:cubicBezTo>
                    <a:pt x="30539" y="167"/>
                    <a:pt x="27820" y="48"/>
                    <a:pt x="25091" y="48"/>
                  </a:cubicBezTo>
                  <a:cubicBezTo>
                    <a:pt x="22883" y="48"/>
                    <a:pt x="20669" y="125"/>
                    <a:pt x="18543" y="125"/>
                  </a:cubicBezTo>
                  <a:cubicBezTo>
                    <a:pt x="18163" y="125"/>
                    <a:pt x="17787" y="123"/>
                    <a:pt x="17413" y="117"/>
                  </a:cubicBezTo>
                  <a:cubicBezTo>
                    <a:pt x="11892" y="31"/>
                    <a:pt x="6376" y="23"/>
                    <a:pt x="855" y="1"/>
                  </a:cubicBezTo>
                  <a:cubicBezTo>
                    <a:pt x="854" y="1"/>
                    <a:pt x="853" y="1"/>
                    <a:pt x="852"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6" name="Google Shape;2216;p45"/>
            <p:cNvSpPr/>
            <p:nvPr/>
          </p:nvSpPr>
          <p:spPr>
            <a:xfrm>
              <a:off x="1879900" y="4812775"/>
              <a:ext cx="841350" cy="69800"/>
            </a:xfrm>
            <a:custGeom>
              <a:avLst/>
              <a:gdLst/>
              <a:ahLst/>
              <a:cxnLst/>
              <a:rect l="l" t="t" r="r" b="b"/>
              <a:pathLst>
                <a:path w="33654" h="2792" extrusionOk="0">
                  <a:moveTo>
                    <a:pt x="1008" y="0"/>
                  </a:moveTo>
                  <a:cubicBezTo>
                    <a:pt x="1" y="0"/>
                    <a:pt x="11" y="1582"/>
                    <a:pt x="1037" y="1613"/>
                  </a:cubicBezTo>
                  <a:lnTo>
                    <a:pt x="1037" y="1611"/>
                  </a:lnTo>
                  <a:cubicBezTo>
                    <a:pt x="6520" y="1780"/>
                    <a:pt x="12000" y="2121"/>
                    <a:pt x="17482" y="2340"/>
                  </a:cubicBezTo>
                  <a:cubicBezTo>
                    <a:pt x="20039" y="2443"/>
                    <a:pt x="22598" y="2519"/>
                    <a:pt x="25156" y="2597"/>
                  </a:cubicBezTo>
                  <a:cubicBezTo>
                    <a:pt x="26611" y="2640"/>
                    <a:pt x="28137" y="2792"/>
                    <a:pt x="29641" y="2792"/>
                  </a:cubicBezTo>
                  <a:cubicBezTo>
                    <a:pt x="30789" y="2792"/>
                    <a:pt x="31924" y="2703"/>
                    <a:pt x="33005" y="2410"/>
                  </a:cubicBezTo>
                  <a:cubicBezTo>
                    <a:pt x="33654" y="2233"/>
                    <a:pt x="33599" y="1347"/>
                    <a:pt x="33005" y="1146"/>
                  </a:cubicBezTo>
                  <a:cubicBezTo>
                    <a:pt x="30554" y="318"/>
                    <a:pt x="27723" y="569"/>
                    <a:pt x="25156" y="491"/>
                  </a:cubicBezTo>
                  <a:cubicBezTo>
                    <a:pt x="22598" y="412"/>
                    <a:pt x="20041" y="332"/>
                    <a:pt x="17482" y="278"/>
                  </a:cubicBezTo>
                  <a:cubicBezTo>
                    <a:pt x="12002" y="162"/>
                    <a:pt x="6516" y="168"/>
                    <a:pt x="1037" y="1"/>
                  </a:cubicBezTo>
                  <a:cubicBezTo>
                    <a:pt x="1027" y="0"/>
                    <a:pt x="1017" y="0"/>
                    <a:pt x="1008"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7" name="Google Shape;2217;p45"/>
            <p:cNvSpPr/>
            <p:nvPr/>
          </p:nvSpPr>
          <p:spPr>
            <a:xfrm>
              <a:off x="2263775" y="2760325"/>
              <a:ext cx="351275" cy="1096400"/>
            </a:xfrm>
            <a:custGeom>
              <a:avLst/>
              <a:gdLst/>
              <a:ahLst/>
              <a:cxnLst/>
              <a:rect l="l" t="t" r="r" b="b"/>
              <a:pathLst>
                <a:path w="14051" h="43856" extrusionOk="0">
                  <a:moveTo>
                    <a:pt x="4974" y="0"/>
                  </a:moveTo>
                  <a:lnTo>
                    <a:pt x="1" y="43441"/>
                  </a:lnTo>
                  <a:lnTo>
                    <a:pt x="7394" y="43856"/>
                  </a:lnTo>
                  <a:lnTo>
                    <a:pt x="12383" y="18527"/>
                  </a:lnTo>
                  <a:lnTo>
                    <a:pt x="14051" y="7440"/>
                  </a:lnTo>
                  <a:lnTo>
                    <a:pt x="4974"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8" name="Google Shape;2218;p45"/>
            <p:cNvSpPr/>
            <p:nvPr/>
          </p:nvSpPr>
          <p:spPr>
            <a:xfrm>
              <a:off x="2018600" y="2760325"/>
              <a:ext cx="404975" cy="1096400"/>
            </a:xfrm>
            <a:custGeom>
              <a:avLst/>
              <a:gdLst/>
              <a:ahLst/>
              <a:cxnLst/>
              <a:rect l="l" t="t" r="r" b="b"/>
              <a:pathLst>
                <a:path w="16199" h="43856" extrusionOk="0">
                  <a:moveTo>
                    <a:pt x="4972" y="0"/>
                  </a:moveTo>
                  <a:lnTo>
                    <a:pt x="0" y="43441"/>
                  </a:lnTo>
                  <a:lnTo>
                    <a:pt x="7392" y="43856"/>
                  </a:lnTo>
                  <a:lnTo>
                    <a:pt x="12383" y="18527"/>
                  </a:lnTo>
                  <a:lnTo>
                    <a:pt x="16199" y="3991"/>
                  </a:lnTo>
                  <a:lnTo>
                    <a:pt x="4972"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9" name="Google Shape;2219;p45"/>
            <p:cNvSpPr/>
            <p:nvPr/>
          </p:nvSpPr>
          <p:spPr>
            <a:xfrm>
              <a:off x="2193700" y="3148600"/>
              <a:ext cx="129425" cy="657425"/>
            </a:xfrm>
            <a:custGeom>
              <a:avLst/>
              <a:gdLst/>
              <a:ahLst/>
              <a:cxnLst/>
              <a:rect l="l" t="t" r="r" b="b"/>
              <a:pathLst>
                <a:path w="5177" h="26297" extrusionOk="0">
                  <a:moveTo>
                    <a:pt x="5091" y="0"/>
                  </a:moveTo>
                  <a:cubicBezTo>
                    <a:pt x="5063" y="0"/>
                    <a:pt x="5038" y="16"/>
                    <a:pt x="5031" y="51"/>
                  </a:cubicBezTo>
                  <a:cubicBezTo>
                    <a:pt x="3358" y="8770"/>
                    <a:pt x="1684" y="17490"/>
                    <a:pt x="11" y="26209"/>
                  </a:cubicBezTo>
                  <a:cubicBezTo>
                    <a:pt x="1" y="26262"/>
                    <a:pt x="45" y="26296"/>
                    <a:pt x="86" y="26296"/>
                  </a:cubicBezTo>
                  <a:cubicBezTo>
                    <a:pt x="113" y="26296"/>
                    <a:pt x="138" y="26281"/>
                    <a:pt x="145" y="26246"/>
                  </a:cubicBezTo>
                  <a:cubicBezTo>
                    <a:pt x="1819" y="17527"/>
                    <a:pt x="3493" y="8807"/>
                    <a:pt x="5166" y="88"/>
                  </a:cubicBezTo>
                  <a:cubicBezTo>
                    <a:pt x="5176" y="35"/>
                    <a:pt x="5132" y="0"/>
                    <a:pt x="5091"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0" name="Google Shape;2220;p45"/>
            <p:cNvSpPr/>
            <p:nvPr/>
          </p:nvSpPr>
          <p:spPr>
            <a:xfrm>
              <a:off x="2299475" y="3853025"/>
              <a:ext cx="134575" cy="181575"/>
            </a:xfrm>
            <a:custGeom>
              <a:avLst/>
              <a:gdLst/>
              <a:ahLst/>
              <a:cxnLst/>
              <a:rect l="l" t="t" r="r" b="b"/>
              <a:pathLst>
                <a:path w="5383" h="7263" extrusionOk="0">
                  <a:moveTo>
                    <a:pt x="1184" y="0"/>
                  </a:moveTo>
                  <a:cubicBezTo>
                    <a:pt x="1184" y="0"/>
                    <a:pt x="1312" y="1264"/>
                    <a:pt x="1336" y="1496"/>
                  </a:cubicBezTo>
                  <a:lnTo>
                    <a:pt x="1336" y="1496"/>
                  </a:lnTo>
                  <a:cubicBezTo>
                    <a:pt x="1319" y="1389"/>
                    <a:pt x="1200" y="1324"/>
                    <a:pt x="1042" y="1324"/>
                  </a:cubicBezTo>
                  <a:cubicBezTo>
                    <a:pt x="815" y="1324"/>
                    <a:pt x="509" y="1459"/>
                    <a:pt x="320" y="1797"/>
                  </a:cubicBezTo>
                  <a:cubicBezTo>
                    <a:pt x="1" y="2371"/>
                    <a:pt x="1235" y="7180"/>
                    <a:pt x="2003" y="7180"/>
                  </a:cubicBezTo>
                  <a:cubicBezTo>
                    <a:pt x="2009" y="7180"/>
                    <a:pt x="2015" y="7179"/>
                    <a:pt x="2022" y="7179"/>
                  </a:cubicBezTo>
                  <a:cubicBezTo>
                    <a:pt x="2173" y="7163"/>
                    <a:pt x="2376" y="7157"/>
                    <a:pt x="2603" y="7157"/>
                  </a:cubicBezTo>
                  <a:cubicBezTo>
                    <a:pt x="3531" y="7157"/>
                    <a:pt x="4876" y="7262"/>
                    <a:pt x="4876" y="7262"/>
                  </a:cubicBezTo>
                  <a:lnTo>
                    <a:pt x="5383" y="591"/>
                  </a:lnTo>
                  <a:lnTo>
                    <a:pt x="1184"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1" name="Google Shape;2221;p45"/>
            <p:cNvSpPr/>
            <p:nvPr/>
          </p:nvSpPr>
          <p:spPr>
            <a:xfrm>
              <a:off x="2011025" y="3851275"/>
              <a:ext cx="133225" cy="178850"/>
            </a:xfrm>
            <a:custGeom>
              <a:avLst/>
              <a:gdLst/>
              <a:ahLst/>
              <a:cxnLst/>
              <a:rect l="l" t="t" r="r" b="b"/>
              <a:pathLst>
                <a:path w="5329" h="7154" extrusionOk="0">
                  <a:moveTo>
                    <a:pt x="1111" y="0"/>
                  </a:moveTo>
                  <a:cubicBezTo>
                    <a:pt x="1111" y="0"/>
                    <a:pt x="1312" y="1527"/>
                    <a:pt x="1312" y="1527"/>
                  </a:cubicBezTo>
                  <a:cubicBezTo>
                    <a:pt x="1312" y="1527"/>
                    <a:pt x="1311" y="1518"/>
                    <a:pt x="1308" y="1499"/>
                  </a:cubicBezTo>
                  <a:cubicBezTo>
                    <a:pt x="1294" y="1390"/>
                    <a:pt x="1179" y="1326"/>
                    <a:pt x="1026" y="1326"/>
                  </a:cubicBezTo>
                  <a:cubicBezTo>
                    <a:pt x="797" y="1326"/>
                    <a:pt x="485" y="1469"/>
                    <a:pt x="302" y="1821"/>
                  </a:cubicBezTo>
                  <a:cubicBezTo>
                    <a:pt x="1" y="2402"/>
                    <a:pt x="1363" y="7153"/>
                    <a:pt x="2133" y="7153"/>
                  </a:cubicBezTo>
                  <a:cubicBezTo>
                    <a:pt x="2141" y="7153"/>
                    <a:pt x="2149" y="7153"/>
                    <a:pt x="2157" y="7152"/>
                  </a:cubicBezTo>
                  <a:cubicBezTo>
                    <a:pt x="2409" y="7118"/>
                    <a:pt x="2806" y="7107"/>
                    <a:pt x="3224" y="7107"/>
                  </a:cubicBezTo>
                  <a:cubicBezTo>
                    <a:pt x="4073" y="7107"/>
                    <a:pt x="5011" y="7153"/>
                    <a:pt x="5011" y="7153"/>
                  </a:cubicBezTo>
                  <a:lnTo>
                    <a:pt x="5328" y="471"/>
                  </a:lnTo>
                  <a:lnTo>
                    <a:pt x="1111"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2" name="Google Shape;2222;p45"/>
            <p:cNvSpPr/>
            <p:nvPr/>
          </p:nvSpPr>
          <p:spPr>
            <a:xfrm>
              <a:off x="2203875" y="3146500"/>
              <a:ext cx="220750" cy="5575"/>
            </a:xfrm>
            <a:custGeom>
              <a:avLst/>
              <a:gdLst/>
              <a:ahLst/>
              <a:cxnLst/>
              <a:rect l="l" t="t" r="r" b="b"/>
              <a:pathLst>
                <a:path w="8830" h="223" extrusionOk="0">
                  <a:moveTo>
                    <a:pt x="8741" y="0"/>
                  </a:moveTo>
                  <a:cubicBezTo>
                    <a:pt x="8741" y="0"/>
                    <a:pt x="8741" y="0"/>
                    <a:pt x="8740" y="0"/>
                  </a:cubicBezTo>
                  <a:lnTo>
                    <a:pt x="91" y="82"/>
                  </a:lnTo>
                  <a:cubicBezTo>
                    <a:pt x="2" y="82"/>
                    <a:pt x="0" y="223"/>
                    <a:pt x="90" y="223"/>
                  </a:cubicBezTo>
                  <a:cubicBezTo>
                    <a:pt x="90" y="223"/>
                    <a:pt x="91" y="223"/>
                    <a:pt x="91" y="223"/>
                  </a:cubicBezTo>
                  <a:lnTo>
                    <a:pt x="8740" y="139"/>
                  </a:lnTo>
                  <a:cubicBezTo>
                    <a:pt x="8829" y="139"/>
                    <a:pt x="8830" y="0"/>
                    <a:pt x="8741"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3" name="Google Shape;2223;p45"/>
            <p:cNvSpPr/>
            <p:nvPr/>
          </p:nvSpPr>
          <p:spPr>
            <a:xfrm>
              <a:off x="1847575" y="1876825"/>
              <a:ext cx="1080850" cy="1103125"/>
            </a:xfrm>
            <a:custGeom>
              <a:avLst/>
              <a:gdLst/>
              <a:ahLst/>
              <a:cxnLst/>
              <a:rect l="l" t="t" r="r" b="b"/>
              <a:pathLst>
                <a:path w="43234" h="44125" extrusionOk="0">
                  <a:moveTo>
                    <a:pt x="38102" y="1"/>
                  </a:moveTo>
                  <a:lnTo>
                    <a:pt x="24422" y="15391"/>
                  </a:lnTo>
                  <a:lnTo>
                    <a:pt x="19646" y="15630"/>
                  </a:lnTo>
                  <a:cubicBezTo>
                    <a:pt x="15202" y="15852"/>
                    <a:pt x="10961" y="17568"/>
                    <a:pt x="7631" y="20516"/>
                  </a:cubicBezTo>
                  <a:cubicBezTo>
                    <a:pt x="4670" y="23139"/>
                    <a:pt x="2148" y="26413"/>
                    <a:pt x="1427" y="28579"/>
                  </a:cubicBezTo>
                  <a:cubicBezTo>
                    <a:pt x="1" y="32854"/>
                    <a:pt x="767" y="39331"/>
                    <a:pt x="767" y="39331"/>
                  </a:cubicBezTo>
                  <a:lnTo>
                    <a:pt x="5043" y="39331"/>
                  </a:lnTo>
                  <a:lnTo>
                    <a:pt x="6467" y="30211"/>
                  </a:lnTo>
                  <a:lnTo>
                    <a:pt x="9421" y="26709"/>
                  </a:lnTo>
                  <a:lnTo>
                    <a:pt x="9130" y="44125"/>
                  </a:lnTo>
                  <a:lnTo>
                    <a:pt x="9130" y="44125"/>
                  </a:lnTo>
                  <a:lnTo>
                    <a:pt x="30408" y="42180"/>
                  </a:lnTo>
                  <a:lnTo>
                    <a:pt x="30408" y="22516"/>
                  </a:lnTo>
                  <a:lnTo>
                    <a:pt x="43233" y="2850"/>
                  </a:lnTo>
                  <a:lnTo>
                    <a:pt x="38102"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4" name="Google Shape;2224;p45"/>
            <p:cNvSpPr/>
            <p:nvPr/>
          </p:nvSpPr>
          <p:spPr>
            <a:xfrm>
              <a:off x="2081075" y="2317050"/>
              <a:ext cx="437300" cy="39225"/>
            </a:xfrm>
            <a:custGeom>
              <a:avLst/>
              <a:gdLst/>
              <a:ahLst/>
              <a:cxnLst/>
              <a:rect l="l" t="t" r="r" b="b"/>
              <a:pathLst>
                <a:path w="17492" h="1569" extrusionOk="0">
                  <a:moveTo>
                    <a:pt x="17297" y="0"/>
                  </a:moveTo>
                  <a:cubicBezTo>
                    <a:pt x="17291" y="0"/>
                    <a:pt x="17285" y="1"/>
                    <a:pt x="17279" y="1"/>
                  </a:cubicBezTo>
                  <a:cubicBezTo>
                    <a:pt x="11567" y="544"/>
                    <a:pt x="5867" y="994"/>
                    <a:pt x="140" y="1354"/>
                  </a:cubicBezTo>
                  <a:cubicBezTo>
                    <a:pt x="3" y="1361"/>
                    <a:pt x="0" y="1568"/>
                    <a:pt x="140" y="1568"/>
                  </a:cubicBezTo>
                  <a:cubicBezTo>
                    <a:pt x="5852" y="1537"/>
                    <a:pt x="11606" y="960"/>
                    <a:pt x="17279" y="332"/>
                  </a:cubicBezTo>
                  <a:cubicBezTo>
                    <a:pt x="17481" y="309"/>
                    <a:pt x="17491" y="0"/>
                    <a:pt x="17297"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5" name="Google Shape;2225;p45"/>
            <p:cNvSpPr/>
            <p:nvPr/>
          </p:nvSpPr>
          <p:spPr>
            <a:xfrm>
              <a:off x="2069925" y="2350075"/>
              <a:ext cx="30600" cy="633325"/>
            </a:xfrm>
            <a:custGeom>
              <a:avLst/>
              <a:gdLst/>
              <a:ahLst/>
              <a:cxnLst/>
              <a:rect l="l" t="t" r="r" b="b"/>
              <a:pathLst>
                <a:path w="1224" h="25333" extrusionOk="0">
                  <a:moveTo>
                    <a:pt x="586" y="0"/>
                  </a:moveTo>
                  <a:cubicBezTo>
                    <a:pt x="517" y="0"/>
                    <a:pt x="448" y="47"/>
                    <a:pt x="442" y="140"/>
                  </a:cubicBezTo>
                  <a:cubicBezTo>
                    <a:pt x="169" y="4518"/>
                    <a:pt x="349" y="8935"/>
                    <a:pt x="242" y="13322"/>
                  </a:cubicBezTo>
                  <a:cubicBezTo>
                    <a:pt x="147" y="17271"/>
                    <a:pt x="0" y="21245"/>
                    <a:pt x="93" y="25195"/>
                  </a:cubicBezTo>
                  <a:cubicBezTo>
                    <a:pt x="95" y="25287"/>
                    <a:pt x="164" y="25333"/>
                    <a:pt x="234" y="25333"/>
                  </a:cubicBezTo>
                  <a:cubicBezTo>
                    <a:pt x="304" y="25333"/>
                    <a:pt x="375" y="25287"/>
                    <a:pt x="379" y="25195"/>
                  </a:cubicBezTo>
                  <a:cubicBezTo>
                    <a:pt x="753" y="16947"/>
                    <a:pt x="1223" y="8379"/>
                    <a:pt x="731" y="140"/>
                  </a:cubicBezTo>
                  <a:cubicBezTo>
                    <a:pt x="725" y="47"/>
                    <a:pt x="656" y="0"/>
                    <a:pt x="586"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6" name="Google Shape;2226;p45"/>
            <p:cNvSpPr/>
            <p:nvPr/>
          </p:nvSpPr>
          <p:spPr>
            <a:xfrm>
              <a:off x="1986675" y="2433675"/>
              <a:ext cx="73250" cy="95300"/>
            </a:xfrm>
            <a:custGeom>
              <a:avLst/>
              <a:gdLst/>
              <a:ahLst/>
              <a:cxnLst/>
              <a:rect l="l" t="t" r="r" b="b"/>
              <a:pathLst>
                <a:path w="2930" h="3812" extrusionOk="0">
                  <a:moveTo>
                    <a:pt x="182" y="1"/>
                  </a:moveTo>
                  <a:cubicBezTo>
                    <a:pt x="81" y="1"/>
                    <a:pt x="0" y="127"/>
                    <a:pt x="84" y="230"/>
                  </a:cubicBezTo>
                  <a:cubicBezTo>
                    <a:pt x="998" y="1338"/>
                    <a:pt x="1835" y="2428"/>
                    <a:pt x="2495" y="3709"/>
                  </a:cubicBezTo>
                  <a:cubicBezTo>
                    <a:pt x="2533" y="3781"/>
                    <a:pt x="2593" y="3811"/>
                    <a:pt x="2653" y="3811"/>
                  </a:cubicBezTo>
                  <a:cubicBezTo>
                    <a:pt x="2788" y="3811"/>
                    <a:pt x="2929" y="3664"/>
                    <a:pt x="2846" y="3503"/>
                  </a:cubicBezTo>
                  <a:cubicBezTo>
                    <a:pt x="2196" y="2240"/>
                    <a:pt x="1349" y="985"/>
                    <a:pt x="275" y="39"/>
                  </a:cubicBezTo>
                  <a:cubicBezTo>
                    <a:pt x="245" y="12"/>
                    <a:pt x="212" y="1"/>
                    <a:pt x="182"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7" name="Google Shape;2227;p45"/>
            <p:cNvSpPr/>
            <p:nvPr/>
          </p:nvSpPr>
          <p:spPr>
            <a:xfrm>
              <a:off x="2039025" y="2388900"/>
              <a:ext cx="36250" cy="39050"/>
            </a:xfrm>
            <a:custGeom>
              <a:avLst/>
              <a:gdLst/>
              <a:ahLst/>
              <a:cxnLst/>
              <a:rect l="l" t="t" r="r" b="b"/>
              <a:pathLst>
                <a:path w="1450" h="1562" extrusionOk="0">
                  <a:moveTo>
                    <a:pt x="196" y="0"/>
                  </a:moveTo>
                  <a:cubicBezTo>
                    <a:pt x="97" y="0"/>
                    <a:pt x="0" y="107"/>
                    <a:pt x="69" y="209"/>
                  </a:cubicBezTo>
                  <a:cubicBezTo>
                    <a:pt x="218" y="430"/>
                    <a:pt x="394" y="634"/>
                    <a:pt x="559" y="843"/>
                  </a:cubicBezTo>
                  <a:cubicBezTo>
                    <a:pt x="737" y="1068"/>
                    <a:pt x="904" y="1323"/>
                    <a:pt x="1114" y="1517"/>
                  </a:cubicBezTo>
                  <a:cubicBezTo>
                    <a:pt x="1148" y="1548"/>
                    <a:pt x="1187" y="1561"/>
                    <a:pt x="1226" y="1561"/>
                  </a:cubicBezTo>
                  <a:cubicBezTo>
                    <a:pt x="1341" y="1561"/>
                    <a:pt x="1450" y="1441"/>
                    <a:pt x="1374" y="1317"/>
                  </a:cubicBezTo>
                  <a:cubicBezTo>
                    <a:pt x="1235" y="1089"/>
                    <a:pt x="1037" y="895"/>
                    <a:pt x="864" y="694"/>
                  </a:cubicBezTo>
                  <a:cubicBezTo>
                    <a:pt x="674" y="475"/>
                    <a:pt x="494" y="242"/>
                    <a:pt x="290" y="39"/>
                  </a:cubicBezTo>
                  <a:cubicBezTo>
                    <a:pt x="262" y="12"/>
                    <a:pt x="229" y="0"/>
                    <a:pt x="196" y="0"/>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8" name="Google Shape;2228;p45"/>
            <p:cNvSpPr/>
            <p:nvPr/>
          </p:nvSpPr>
          <p:spPr>
            <a:xfrm>
              <a:off x="2224150" y="1674150"/>
              <a:ext cx="334450" cy="610100"/>
            </a:xfrm>
            <a:custGeom>
              <a:avLst/>
              <a:gdLst/>
              <a:ahLst/>
              <a:cxnLst/>
              <a:rect l="l" t="t" r="r" b="b"/>
              <a:pathLst>
                <a:path w="13378" h="24404" extrusionOk="0">
                  <a:moveTo>
                    <a:pt x="7713" y="0"/>
                  </a:moveTo>
                  <a:lnTo>
                    <a:pt x="0" y="15708"/>
                  </a:lnTo>
                  <a:lnTo>
                    <a:pt x="1683" y="24403"/>
                  </a:lnTo>
                  <a:lnTo>
                    <a:pt x="6678" y="24403"/>
                  </a:lnTo>
                  <a:lnTo>
                    <a:pt x="6678" y="20476"/>
                  </a:lnTo>
                  <a:cubicBezTo>
                    <a:pt x="6678" y="20476"/>
                    <a:pt x="6730" y="20478"/>
                    <a:pt x="6825" y="20478"/>
                  </a:cubicBezTo>
                  <a:cubicBezTo>
                    <a:pt x="7788" y="20478"/>
                    <a:pt x="13167" y="20243"/>
                    <a:pt x="13323" y="15006"/>
                  </a:cubicBezTo>
                  <a:cubicBezTo>
                    <a:pt x="13378" y="13163"/>
                    <a:pt x="11924" y="11080"/>
                    <a:pt x="11924" y="11080"/>
                  </a:cubicBezTo>
                  <a:cubicBezTo>
                    <a:pt x="11924" y="11080"/>
                    <a:pt x="11911" y="11171"/>
                    <a:pt x="11896" y="11171"/>
                  </a:cubicBezTo>
                  <a:cubicBezTo>
                    <a:pt x="11863" y="11171"/>
                    <a:pt x="11823" y="10696"/>
                    <a:pt x="11921" y="7574"/>
                  </a:cubicBezTo>
                  <a:cubicBezTo>
                    <a:pt x="12061" y="3085"/>
                    <a:pt x="7713" y="0"/>
                    <a:pt x="7713"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9" name="Google Shape;2229;p45"/>
            <p:cNvSpPr/>
            <p:nvPr/>
          </p:nvSpPr>
          <p:spPr>
            <a:xfrm>
              <a:off x="2382975" y="1959150"/>
              <a:ext cx="43950" cy="56875"/>
            </a:xfrm>
            <a:custGeom>
              <a:avLst/>
              <a:gdLst/>
              <a:ahLst/>
              <a:cxnLst/>
              <a:rect l="l" t="t" r="r" b="b"/>
              <a:pathLst>
                <a:path w="1758" h="2275" extrusionOk="0">
                  <a:moveTo>
                    <a:pt x="860" y="1"/>
                  </a:moveTo>
                  <a:cubicBezTo>
                    <a:pt x="626" y="1"/>
                    <a:pt x="385" y="103"/>
                    <a:pt x="192" y="334"/>
                  </a:cubicBezTo>
                  <a:cubicBezTo>
                    <a:pt x="152" y="378"/>
                    <a:pt x="190" y="436"/>
                    <a:pt x="236" y="436"/>
                  </a:cubicBezTo>
                  <a:cubicBezTo>
                    <a:pt x="249" y="436"/>
                    <a:pt x="263" y="431"/>
                    <a:pt x="276" y="419"/>
                  </a:cubicBezTo>
                  <a:cubicBezTo>
                    <a:pt x="426" y="292"/>
                    <a:pt x="602" y="233"/>
                    <a:pt x="772" y="233"/>
                  </a:cubicBezTo>
                  <a:cubicBezTo>
                    <a:pt x="1023" y="233"/>
                    <a:pt x="1262" y="361"/>
                    <a:pt x="1384" y="587"/>
                  </a:cubicBezTo>
                  <a:lnTo>
                    <a:pt x="1384" y="587"/>
                  </a:lnTo>
                  <a:cubicBezTo>
                    <a:pt x="1271" y="542"/>
                    <a:pt x="1153" y="520"/>
                    <a:pt x="1035" y="520"/>
                  </a:cubicBezTo>
                  <a:cubicBezTo>
                    <a:pt x="706" y="520"/>
                    <a:pt x="387" y="696"/>
                    <a:pt x="238" y="1049"/>
                  </a:cubicBezTo>
                  <a:cubicBezTo>
                    <a:pt x="1" y="1614"/>
                    <a:pt x="415" y="2274"/>
                    <a:pt x="1023" y="2274"/>
                  </a:cubicBezTo>
                  <a:cubicBezTo>
                    <a:pt x="1055" y="2274"/>
                    <a:pt x="1089" y="2272"/>
                    <a:pt x="1123" y="2268"/>
                  </a:cubicBezTo>
                  <a:cubicBezTo>
                    <a:pt x="1293" y="2249"/>
                    <a:pt x="1296" y="2019"/>
                    <a:pt x="1123" y="2001"/>
                  </a:cubicBezTo>
                  <a:cubicBezTo>
                    <a:pt x="669" y="1958"/>
                    <a:pt x="292" y="1560"/>
                    <a:pt x="538" y="1107"/>
                  </a:cubicBezTo>
                  <a:cubicBezTo>
                    <a:pt x="648" y="905"/>
                    <a:pt x="841" y="811"/>
                    <a:pt x="1040" y="811"/>
                  </a:cubicBezTo>
                  <a:cubicBezTo>
                    <a:pt x="1207" y="811"/>
                    <a:pt x="1378" y="877"/>
                    <a:pt x="1509" y="1001"/>
                  </a:cubicBezTo>
                  <a:cubicBezTo>
                    <a:pt x="1537" y="1027"/>
                    <a:pt x="1573" y="1039"/>
                    <a:pt x="1609" y="1039"/>
                  </a:cubicBezTo>
                  <a:cubicBezTo>
                    <a:pt x="1684" y="1039"/>
                    <a:pt x="1757" y="987"/>
                    <a:pt x="1752" y="901"/>
                  </a:cubicBezTo>
                  <a:cubicBezTo>
                    <a:pt x="1717" y="362"/>
                    <a:pt x="1300" y="1"/>
                    <a:pt x="860" y="1"/>
                  </a:cubicBezTo>
                  <a:close/>
                </a:path>
              </a:pathLst>
            </a:custGeom>
            <a:solidFill>
              <a:srgbClr val="3531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0" name="Google Shape;2230;p45"/>
            <p:cNvSpPr/>
            <p:nvPr/>
          </p:nvSpPr>
          <p:spPr>
            <a:xfrm>
              <a:off x="1818650" y="1508550"/>
              <a:ext cx="637600" cy="611525"/>
            </a:xfrm>
            <a:custGeom>
              <a:avLst/>
              <a:gdLst/>
              <a:ahLst/>
              <a:cxnLst/>
              <a:rect l="l" t="t" r="r" b="b"/>
              <a:pathLst>
                <a:path w="25504" h="24461" extrusionOk="0">
                  <a:moveTo>
                    <a:pt x="16698" y="1"/>
                  </a:moveTo>
                  <a:cubicBezTo>
                    <a:pt x="16499" y="1"/>
                    <a:pt x="16302" y="21"/>
                    <a:pt x="16112" y="63"/>
                  </a:cubicBezTo>
                  <a:cubicBezTo>
                    <a:pt x="14732" y="366"/>
                    <a:pt x="13660" y="1417"/>
                    <a:pt x="12670" y="2422"/>
                  </a:cubicBezTo>
                  <a:cubicBezTo>
                    <a:pt x="12143" y="1774"/>
                    <a:pt x="11305" y="1417"/>
                    <a:pt x="10473" y="1417"/>
                  </a:cubicBezTo>
                  <a:cubicBezTo>
                    <a:pt x="10052" y="1417"/>
                    <a:pt x="9632" y="1508"/>
                    <a:pt x="9255" y="1700"/>
                  </a:cubicBezTo>
                  <a:cubicBezTo>
                    <a:pt x="8135" y="2271"/>
                    <a:pt x="7512" y="3673"/>
                    <a:pt x="7837" y="4888"/>
                  </a:cubicBezTo>
                  <a:cubicBezTo>
                    <a:pt x="7353" y="4666"/>
                    <a:pt x="6822" y="4558"/>
                    <a:pt x="6290" y="4558"/>
                  </a:cubicBezTo>
                  <a:cubicBezTo>
                    <a:pt x="5308" y="4558"/>
                    <a:pt x="4321" y="4925"/>
                    <a:pt x="3612" y="5610"/>
                  </a:cubicBezTo>
                  <a:cubicBezTo>
                    <a:pt x="2522" y="6666"/>
                    <a:pt x="2166" y="8412"/>
                    <a:pt x="2755" y="9809"/>
                  </a:cubicBezTo>
                  <a:cubicBezTo>
                    <a:pt x="2711" y="9807"/>
                    <a:pt x="2666" y="9805"/>
                    <a:pt x="2622" y="9805"/>
                  </a:cubicBezTo>
                  <a:cubicBezTo>
                    <a:pt x="1338" y="9805"/>
                    <a:pt x="136" y="10920"/>
                    <a:pt x="68" y="12209"/>
                  </a:cubicBezTo>
                  <a:cubicBezTo>
                    <a:pt x="1" y="13497"/>
                    <a:pt x="887" y="14606"/>
                    <a:pt x="1593" y="15685"/>
                  </a:cubicBezTo>
                  <a:cubicBezTo>
                    <a:pt x="3286" y="18264"/>
                    <a:pt x="1719" y="21007"/>
                    <a:pt x="5891" y="24460"/>
                  </a:cubicBezTo>
                  <a:lnTo>
                    <a:pt x="20603" y="13396"/>
                  </a:lnTo>
                  <a:cubicBezTo>
                    <a:pt x="20633" y="11049"/>
                    <a:pt x="21756" y="8818"/>
                    <a:pt x="23293" y="7045"/>
                  </a:cubicBezTo>
                  <a:cubicBezTo>
                    <a:pt x="24265" y="5922"/>
                    <a:pt x="25503" y="4645"/>
                    <a:pt x="25157" y="3200"/>
                  </a:cubicBezTo>
                  <a:cubicBezTo>
                    <a:pt x="24895" y="2097"/>
                    <a:pt x="23727" y="1402"/>
                    <a:pt x="22595" y="1317"/>
                  </a:cubicBezTo>
                  <a:cubicBezTo>
                    <a:pt x="22487" y="1309"/>
                    <a:pt x="22379" y="1305"/>
                    <a:pt x="22271" y="1305"/>
                  </a:cubicBezTo>
                  <a:cubicBezTo>
                    <a:pt x="21253" y="1305"/>
                    <a:pt x="20256" y="1655"/>
                    <a:pt x="19291" y="2002"/>
                  </a:cubicBezTo>
                  <a:cubicBezTo>
                    <a:pt x="19221" y="786"/>
                    <a:pt x="17935" y="1"/>
                    <a:pt x="16698"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1" name="Google Shape;2231;p45"/>
            <p:cNvSpPr/>
            <p:nvPr/>
          </p:nvSpPr>
          <p:spPr>
            <a:xfrm>
              <a:off x="2432950" y="1611775"/>
              <a:ext cx="116225" cy="182100"/>
            </a:xfrm>
            <a:custGeom>
              <a:avLst/>
              <a:gdLst/>
              <a:ahLst/>
              <a:cxnLst/>
              <a:rect l="l" t="t" r="r" b="b"/>
              <a:pathLst>
                <a:path w="4649" h="7284" extrusionOk="0">
                  <a:moveTo>
                    <a:pt x="3336" y="1"/>
                  </a:moveTo>
                  <a:cubicBezTo>
                    <a:pt x="3250" y="1"/>
                    <a:pt x="3165" y="6"/>
                    <a:pt x="3081" y="14"/>
                  </a:cubicBezTo>
                  <a:cubicBezTo>
                    <a:pt x="1905" y="130"/>
                    <a:pt x="809" y="671"/>
                    <a:pt x="1" y="1536"/>
                  </a:cubicBezTo>
                  <a:lnTo>
                    <a:pt x="2728" y="7283"/>
                  </a:lnTo>
                  <a:cubicBezTo>
                    <a:pt x="3207" y="7011"/>
                    <a:pt x="3694" y="6730"/>
                    <a:pt x="4058" y="6319"/>
                  </a:cubicBezTo>
                  <a:cubicBezTo>
                    <a:pt x="4423" y="5906"/>
                    <a:pt x="4649" y="5330"/>
                    <a:pt x="4505" y="4798"/>
                  </a:cubicBezTo>
                  <a:cubicBezTo>
                    <a:pt x="4385" y="4354"/>
                    <a:pt x="3949" y="3996"/>
                    <a:pt x="3506" y="3996"/>
                  </a:cubicBezTo>
                  <a:cubicBezTo>
                    <a:pt x="3419" y="3996"/>
                    <a:pt x="3331" y="4010"/>
                    <a:pt x="3245" y="4040"/>
                  </a:cubicBezTo>
                  <a:cubicBezTo>
                    <a:pt x="3718" y="3272"/>
                    <a:pt x="4067" y="2436"/>
                    <a:pt x="4282" y="1559"/>
                  </a:cubicBezTo>
                  <a:cubicBezTo>
                    <a:pt x="4391" y="1114"/>
                    <a:pt x="4441" y="579"/>
                    <a:pt x="4115" y="257"/>
                  </a:cubicBezTo>
                  <a:cubicBezTo>
                    <a:pt x="3913" y="59"/>
                    <a:pt x="3624" y="1"/>
                    <a:pt x="3336"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2" name="Google Shape;2232;p45"/>
            <p:cNvSpPr/>
            <p:nvPr/>
          </p:nvSpPr>
          <p:spPr>
            <a:xfrm>
              <a:off x="1817100" y="3576050"/>
              <a:ext cx="785675" cy="66025"/>
            </a:xfrm>
            <a:custGeom>
              <a:avLst/>
              <a:gdLst/>
              <a:ahLst/>
              <a:cxnLst/>
              <a:rect l="l" t="t" r="r" b="b"/>
              <a:pathLst>
                <a:path w="31427" h="2641" extrusionOk="0">
                  <a:moveTo>
                    <a:pt x="646" y="1"/>
                  </a:moveTo>
                  <a:cubicBezTo>
                    <a:pt x="0" y="1"/>
                    <a:pt x="36" y="1007"/>
                    <a:pt x="695" y="1076"/>
                  </a:cubicBezTo>
                  <a:cubicBezTo>
                    <a:pt x="8829" y="1945"/>
                    <a:pt x="17120" y="2640"/>
                    <a:pt x="25343" y="2640"/>
                  </a:cubicBezTo>
                  <a:cubicBezTo>
                    <a:pt x="27067" y="2640"/>
                    <a:pt x="28789" y="2610"/>
                    <a:pt x="30505" y="2544"/>
                  </a:cubicBezTo>
                  <a:cubicBezTo>
                    <a:pt x="31422" y="2508"/>
                    <a:pt x="31427" y="1143"/>
                    <a:pt x="30505" y="1115"/>
                  </a:cubicBezTo>
                  <a:cubicBezTo>
                    <a:pt x="20552" y="812"/>
                    <a:pt x="10637" y="744"/>
                    <a:pt x="695" y="3"/>
                  </a:cubicBezTo>
                  <a:cubicBezTo>
                    <a:pt x="678" y="1"/>
                    <a:pt x="662" y="1"/>
                    <a:pt x="646" y="1"/>
                  </a:cubicBezTo>
                  <a:close/>
                </a:path>
              </a:pathLst>
            </a:custGeom>
            <a:solidFill>
              <a:srgbClr val="A080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3" name="Google Shape;2233;p45"/>
            <p:cNvSpPr/>
            <p:nvPr/>
          </p:nvSpPr>
          <p:spPr>
            <a:xfrm>
              <a:off x="1808675" y="3135375"/>
              <a:ext cx="836975" cy="79675"/>
            </a:xfrm>
            <a:custGeom>
              <a:avLst/>
              <a:gdLst/>
              <a:ahLst/>
              <a:cxnLst/>
              <a:rect l="l" t="t" r="r" b="b"/>
              <a:pathLst>
                <a:path w="33479" h="3187" extrusionOk="0">
                  <a:moveTo>
                    <a:pt x="555" y="1"/>
                  </a:moveTo>
                  <a:cubicBezTo>
                    <a:pt x="1" y="1"/>
                    <a:pt x="22" y="881"/>
                    <a:pt x="598" y="932"/>
                  </a:cubicBezTo>
                  <a:cubicBezTo>
                    <a:pt x="10505" y="1819"/>
                    <a:pt x="20599" y="3187"/>
                    <a:pt x="30574" y="3187"/>
                  </a:cubicBezTo>
                  <a:cubicBezTo>
                    <a:pt x="31176" y="3187"/>
                    <a:pt x="31776" y="3182"/>
                    <a:pt x="32377" y="3171"/>
                  </a:cubicBezTo>
                  <a:cubicBezTo>
                    <a:pt x="33479" y="3153"/>
                    <a:pt x="33447" y="1574"/>
                    <a:pt x="32377" y="1482"/>
                  </a:cubicBezTo>
                  <a:cubicBezTo>
                    <a:pt x="21833" y="575"/>
                    <a:pt x="11165" y="803"/>
                    <a:pt x="598" y="2"/>
                  </a:cubicBezTo>
                  <a:cubicBezTo>
                    <a:pt x="584" y="1"/>
                    <a:pt x="569" y="1"/>
                    <a:pt x="555" y="1"/>
                  </a:cubicBezTo>
                  <a:close/>
                </a:path>
              </a:pathLst>
            </a:custGeom>
            <a:solidFill>
              <a:srgbClr val="A080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4" name="Google Shape;2234;p45"/>
            <p:cNvSpPr/>
            <p:nvPr/>
          </p:nvSpPr>
          <p:spPr>
            <a:xfrm>
              <a:off x="2566825" y="2829075"/>
              <a:ext cx="135500" cy="2153775"/>
            </a:xfrm>
            <a:custGeom>
              <a:avLst/>
              <a:gdLst/>
              <a:ahLst/>
              <a:cxnLst/>
              <a:rect l="l" t="t" r="r" b="b"/>
              <a:pathLst>
                <a:path w="5420" h="86151" extrusionOk="0">
                  <a:moveTo>
                    <a:pt x="2169" y="0"/>
                  </a:moveTo>
                  <a:cubicBezTo>
                    <a:pt x="1868" y="0"/>
                    <a:pt x="1554" y="198"/>
                    <a:pt x="1526" y="588"/>
                  </a:cubicBezTo>
                  <a:cubicBezTo>
                    <a:pt x="470" y="14872"/>
                    <a:pt x="0" y="29059"/>
                    <a:pt x="327" y="43386"/>
                  </a:cubicBezTo>
                  <a:cubicBezTo>
                    <a:pt x="487" y="50336"/>
                    <a:pt x="807" y="57281"/>
                    <a:pt x="1213" y="64221"/>
                  </a:cubicBezTo>
                  <a:cubicBezTo>
                    <a:pt x="1621" y="71180"/>
                    <a:pt x="1712" y="78475"/>
                    <a:pt x="3117" y="85316"/>
                  </a:cubicBezTo>
                  <a:cubicBezTo>
                    <a:pt x="3235" y="85892"/>
                    <a:pt x="3692" y="86151"/>
                    <a:pt x="4167" y="86151"/>
                  </a:cubicBezTo>
                  <a:cubicBezTo>
                    <a:pt x="4772" y="86151"/>
                    <a:pt x="5407" y="85730"/>
                    <a:pt x="5407" y="85006"/>
                  </a:cubicBezTo>
                  <a:cubicBezTo>
                    <a:pt x="5419" y="78108"/>
                    <a:pt x="4304" y="71107"/>
                    <a:pt x="3828" y="64221"/>
                  </a:cubicBezTo>
                  <a:cubicBezTo>
                    <a:pt x="3338" y="57102"/>
                    <a:pt x="3031" y="49969"/>
                    <a:pt x="2831" y="42837"/>
                  </a:cubicBezTo>
                  <a:cubicBezTo>
                    <a:pt x="2437" y="28786"/>
                    <a:pt x="2359" y="14640"/>
                    <a:pt x="2744" y="588"/>
                  </a:cubicBezTo>
                  <a:cubicBezTo>
                    <a:pt x="2755" y="194"/>
                    <a:pt x="2468" y="0"/>
                    <a:pt x="2169" y="0"/>
                  </a:cubicBezTo>
                  <a:close/>
                </a:path>
              </a:pathLst>
            </a:custGeom>
            <a:solidFill>
              <a:srgbClr val="A080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5" name="Google Shape;2235;p45"/>
            <p:cNvSpPr/>
            <p:nvPr/>
          </p:nvSpPr>
          <p:spPr>
            <a:xfrm>
              <a:off x="1797000" y="2859600"/>
              <a:ext cx="69175" cy="2135900"/>
            </a:xfrm>
            <a:custGeom>
              <a:avLst/>
              <a:gdLst/>
              <a:ahLst/>
              <a:cxnLst/>
              <a:rect l="l" t="t" r="r" b="b"/>
              <a:pathLst>
                <a:path w="2767" h="85436" extrusionOk="0">
                  <a:moveTo>
                    <a:pt x="1389" y="1"/>
                  </a:moveTo>
                  <a:cubicBezTo>
                    <a:pt x="1117" y="1"/>
                    <a:pt x="844" y="188"/>
                    <a:pt x="806" y="564"/>
                  </a:cubicBezTo>
                  <a:cubicBezTo>
                    <a:pt x="82" y="7525"/>
                    <a:pt x="281" y="14562"/>
                    <a:pt x="279" y="21554"/>
                  </a:cubicBezTo>
                  <a:cubicBezTo>
                    <a:pt x="276" y="28550"/>
                    <a:pt x="278" y="35547"/>
                    <a:pt x="282" y="42544"/>
                  </a:cubicBezTo>
                  <a:lnTo>
                    <a:pt x="300" y="62982"/>
                  </a:lnTo>
                  <a:cubicBezTo>
                    <a:pt x="306" y="70139"/>
                    <a:pt x="0" y="77381"/>
                    <a:pt x="446" y="84525"/>
                  </a:cubicBezTo>
                  <a:cubicBezTo>
                    <a:pt x="484" y="85131"/>
                    <a:pt x="937" y="85435"/>
                    <a:pt x="1390" y="85435"/>
                  </a:cubicBezTo>
                  <a:cubicBezTo>
                    <a:pt x="1842" y="85435"/>
                    <a:pt x="2295" y="85132"/>
                    <a:pt x="2333" y="84525"/>
                  </a:cubicBezTo>
                  <a:cubicBezTo>
                    <a:pt x="2767" y="77564"/>
                    <a:pt x="2471" y="70508"/>
                    <a:pt x="2477" y="63533"/>
                  </a:cubicBezTo>
                  <a:cubicBezTo>
                    <a:pt x="2483" y="56537"/>
                    <a:pt x="2489" y="49540"/>
                    <a:pt x="2495" y="42544"/>
                  </a:cubicBezTo>
                  <a:cubicBezTo>
                    <a:pt x="2501" y="35732"/>
                    <a:pt x="2503" y="28919"/>
                    <a:pt x="2500" y="22106"/>
                  </a:cubicBezTo>
                  <a:cubicBezTo>
                    <a:pt x="2497" y="14931"/>
                    <a:pt x="2716" y="7707"/>
                    <a:pt x="1972" y="562"/>
                  </a:cubicBezTo>
                  <a:cubicBezTo>
                    <a:pt x="1933" y="188"/>
                    <a:pt x="1661" y="1"/>
                    <a:pt x="1389" y="1"/>
                  </a:cubicBezTo>
                  <a:close/>
                </a:path>
              </a:pathLst>
            </a:custGeom>
            <a:solidFill>
              <a:srgbClr val="A080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6" name="Google Shape;2236;p45"/>
            <p:cNvSpPr/>
            <p:nvPr/>
          </p:nvSpPr>
          <p:spPr>
            <a:xfrm>
              <a:off x="1815450" y="4007725"/>
              <a:ext cx="807325" cy="45675"/>
            </a:xfrm>
            <a:custGeom>
              <a:avLst/>
              <a:gdLst/>
              <a:ahLst/>
              <a:cxnLst/>
              <a:rect l="l" t="t" r="r" b="b"/>
              <a:pathLst>
                <a:path w="32293" h="1827" extrusionOk="0">
                  <a:moveTo>
                    <a:pt x="605" y="1"/>
                  </a:moveTo>
                  <a:cubicBezTo>
                    <a:pt x="1" y="1"/>
                    <a:pt x="4" y="946"/>
                    <a:pt x="616" y="958"/>
                  </a:cubicBezTo>
                  <a:cubicBezTo>
                    <a:pt x="5973" y="1064"/>
                    <a:pt x="11329" y="1282"/>
                    <a:pt x="16687" y="1390"/>
                  </a:cubicBezTo>
                  <a:cubicBezTo>
                    <a:pt x="20001" y="1457"/>
                    <a:pt x="23546" y="1827"/>
                    <a:pt x="26992" y="1827"/>
                  </a:cubicBezTo>
                  <a:cubicBezTo>
                    <a:pt x="28663" y="1827"/>
                    <a:pt x="30310" y="1740"/>
                    <a:pt x="31897" y="1489"/>
                  </a:cubicBezTo>
                  <a:cubicBezTo>
                    <a:pt x="32292" y="1426"/>
                    <a:pt x="32276" y="781"/>
                    <a:pt x="31897" y="706"/>
                  </a:cubicBezTo>
                  <a:cubicBezTo>
                    <a:pt x="29565" y="240"/>
                    <a:pt x="27082" y="130"/>
                    <a:pt x="24584" y="130"/>
                  </a:cubicBezTo>
                  <a:cubicBezTo>
                    <a:pt x="22353" y="130"/>
                    <a:pt x="20110" y="218"/>
                    <a:pt x="17950" y="218"/>
                  </a:cubicBezTo>
                  <a:cubicBezTo>
                    <a:pt x="17526" y="218"/>
                    <a:pt x="17104" y="215"/>
                    <a:pt x="16687" y="206"/>
                  </a:cubicBezTo>
                  <a:cubicBezTo>
                    <a:pt x="11331" y="102"/>
                    <a:pt x="5971" y="108"/>
                    <a:pt x="616" y="1"/>
                  </a:cubicBezTo>
                  <a:cubicBezTo>
                    <a:pt x="613" y="1"/>
                    <a:pt x="609" y="1"/>
                    <a:pt x="605" y="1"/>
                  </a:cubicBezTo>
                  <a:close/>
                </a:path>
              </a:pathLst>
            </a:custGeom>
            <a:solidFill>
              <a:srgbClr val="A080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7" name="Google Shape;2237;p45"/>
            <p:cNvSpPr/>
            <p:nvPr/>
          </p:nvSpPr>
          <p:spPr>
            <a:xfrm>
              <a:off x="1796475" y="4380150"/>
              <a:ext cx="845500" cy="63125"/>
            </a:xfrm>
            <a:custGeom>
              <a:avLst/>
              <a:gdLst/>
              <a:ahLst/>
              <a:cxnLst/>
              <a:rect l="l" t="t" r="r" b="b"/>
              <a:pathLst>
                <a:path w="33820" h="2525" extrusionOk="0">
                  <a:moveTo>
                    <a:pt x="851" y="1"/>
                  </a:moveTo>
                  <a:cubicBezTo>
                    <a:pt x="1" y="1"/>
                    <a:pt x="8" y="1286"/>
                    <a:pt x="855" y="1323"/>
                  </a:cubicBezTo>
                  <a:cubicBezTo>
                    <a:pt x="6374" y="1568"/>
                    <a:pt x="11888" y="1829"/>
                    <a:pt x="17412" y="2009"/>
                  </a:cubicBezTo>
                  <a:cubicBezTo>
                    <a:pt x="20845" y="2122"/>
                    <a:pt x="24516" y="2525"/>
                    <a:pt x="28082" y="2525"/>
                  </a:cubicBezTo>
                  <a:cubicBezTo>
                    <a:pt x="29780" y="2525"/>
                    <a:pt x="31455" y="2434"/>
                    <a:pt x="33069" y="2176"/>
                  </a:cubicBezTo>
                  <a:cubicBezTo>
                    <a:pt x="33819" y="2057"/>
                    <a:pt x="33782" y="848"/>
                    <a:pt x="33069" y="698"/>
                  </a:cubicBezTo>
                  <a:cubicBezTo>
                    <a:pt x="30536" y="165"/>
                    <a:pt x="27815" y="46"/>
                    <a:pt x="25084" y="46"/>
                  </a:cubicBezTo>
                  <a:cubicBezTo>
                    <a:pt x="22878" y="46"/>
                    <a:pt x="20666" y="124"/>
                    <a:pt x="18541" y="124"/>
                  </a:cubicBezTo>
                  <a:cubicBezTo>
                    <a:pt x="18162" y="124"/>
                    <a:pt x="17785" y="121"/>
                    <a:pt x="17412" y="115"/>
                  </a:cubicBezTo>
                  <a:cubicBezTo>
                    <a:pt x="11891" y="30"/>
                    <a:pt x="6375" y="23"/>
                    <a:pt x="855" y="1"/>
                  </a:cubicBezTo>
                  <a:cubicBezTo>
                    <a:pt x="854" y="1"/>
                    <a:pt x="852" y="1"/>
                    <a:pt x="851" y="1"/>
                  </a:cubicBezTo>
                  <a:close/>
                </a:path>
              </a:pathLst>
            </a:custGeom>
            <a:solidFill>
              <a:srgbClr val="A080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8" name="Google Shape;2238;p45"/>
            <p:cNvSpPr/>
            <p:nvPr/>
          </p:nvSpPr>
          <p:spPr>
            <a:xfrm>
              <a:off x="1802750" y="4790725"/>
              <a:ext cx="841350" cy="69825"/>
            </a:xfrm>
            <a:custGeom>
              <a:avLst/>
              <a:gdLst/>
              <a:ahLst/>
              <a:cxnLst/>
              <a:rect l="l" t="t" r="r" b="b"/>
              <a:pathLst>
                <a:path w="33654" h="2793" extrusionOk="0">
                  <a:moveTo>
                    <a:pt x="1007" y="1"/>
                  </a:moveTo>
                  <a:cubicBezTo>
                    <a:pt x="0" y="1"/>
                    <a:pt x="12" y="1581"/>
                    <a:pt x="1038" y="1612"/>
                  </a:cubicBezTo>
                  <a:cubicBezTo>
                    <a:pt x="6521" y="1780"/>
                    <a:pt x="12000" y="2120"/>
                    <a:pt x="17481" y="2341"/>
                  </a:cubicBezTo>
                  <a:cubicBezTo>
                    <a:pt x="20039" y="2444"/>
                    <a:pt x="22598" y="2520"/>
                    <a:pt x="25156" y="2596"/>
                  </a:cubicBezTo>
                  <a:cubicBezTo>
                    <a:pt x="26611" y="2640"/>
                    <a:pt x="28136" y="2792"/>
                    <a:pt x="29639" y="2792"/>
                  </a:cubicBezTo>
                  <a:cubicBezTo>
                    <a:pt x="30787" y="2792"/>
                    <a:pt x="31922" y="2703"/>
                    <a:pt x="33003" y="2410"/>
                  </a:cubicBezTo>
                  <a:cubicBezTo>
                    <a:pt x="33653" y="2234"/>
                    <a:pt x="33598" y="1348"/>
                    <a:pt x="33003" y="1147"/>
                  </a:cubicBezTo>
                  <a:cubicBezTo>
                    <a:pt x="30551" y="319"/>
                    <a:pt x="27721" y="568"/>
                    <a:pt x="25156" y="490"/>
                  </a:cubicBezTo>
                  <a:cubicBezTo>
                    <a:pt x="22598" y="413"/>
                    <a:pt x="20040" y="331"/>
                    <a:pt x="17481" y="277"/>
                  </a:cubicBezTo>
                  <a:cubicBezTo>
                    <a:pt x="12001" y="162"/>
                    <a:pt x="6517" y="168"/>
                    <a:pt x="1038" y="1"/>
                  </a:cubicBezTo>
                  <a:cubicBezTo>
                    <a:pt x="1027" y="1"/>
                    <a:pt x="1017" y="1"/>
                    <a:pt x="1007" y="1"/>
                  </a:cubicBezTo>
                  <a:close/>
                </a:path>
              </a:pathLst>
            </a:custGeom>
            <a:solidFill>
              <a:srgbClr val="A080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9" name="Google Shape;2239;p45"/>
            <p:cNvSpPr/>
            <p:nvPr/>
          </p:nvSpPr>
          <p:spPr>
            <a:xfrm>
              <a:off x="2186650" y="2738275"/>
              <a:ext cx="351225" cy="1096425"/>
            </a:xfrm>
            <a:custGeom>
              <a:avLst/>
              <a:gdLst/>
              <a:ahLst/>
              <a:cxnLst/>
              <a:rect l="l" t="t" r="r" b="b"/>
              <a:pathLst>
                <a:path w="14049" h="43857" extrusionOk="0">
                  <a:moveTo>
                    <a:pt x="4972" y="1"/>
                  </a:moveTo>
                  <a:lnTo>
                    <a:pt x="0" y="43442"/>
                  </a:lnTo>
                  <a:lnTo>
                    <a:pt x="7392" y="43857"/>
                  </a:lnTo>
                  <a:lnTo>
                    <a:pt x="12382" y="18526"/>
                  </a:lnTo>
                  <a:lnTo>
                    <a:pt x="14049" y="7440"/>
                  </a:lnTo>
                  <a:lnTo>
                    <a:pt x="497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0" name="Google Shape;2240;p45"/>
            <p:cNvSpPr/>
            <p:nvPr/>
          </p:nvSpPr>
          <p:spPr>
            <a:xfrm>
              <a:off x="2190600" y="3764550"/>
              <a:ext cx="193325" cy="20075"/>
            </a:xfrm>
            <a:custGeom>
              <a:avLst/>
              <a:gdLst/>
              <a:ahLst/>
              <a:cxnLst/>
              <a:rect l="l" t="t" r="r" b="b"/>
              <a:pathLst>
                <a:path w="7733" h="803" extrusionOk="0">
                  <a:moveTo>
                    <a:pt x="83" y="0"/>
                  </a:moveTo>
                  <a:cubicBezTo>
                    <a:pt x="0" y="0"/>
                    <a:pt x="3" y="132"/>
                    <a:pt x="90" y="141"/>
                  </a:cubicBezTo>
                  <a:cubicBezTo>
                    <a:pt x="2607" y="375"/>
                    <a:pt x="5112" y="722"/>
                    <a:pt x="7643" y="803"/>
                  </a:cubicBezTo>
                  <a:cubicBezTo>
                    <a:pt x="7644" y="803"/>
                    <a:pt x="7645" y="803"/>
                    <a:pt x="7646" y="803"/>
                  </a:cubicBezTo>
                  <a:cubicBezTo>
                    <a:pt x="7732" y="803"/>
                    <a:pt x="7731" y="667"/>
                    <a:pt x="7643" y="664"/>
                  </a:cubicBezTo>
                  <a:cubicBezTo>
                    <a:pt x="5112" y="582"/>
                    <a:pt x="2607" y="236"/>
                    <a:pt x="90" y="1"/>
                  </a:cubicBezTo>
                  <a:cubicBezTo>
                    <a:pt x="88" y="0"/>
                    <a:pt x="85" y="0"/>
                    <a:pt x="8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1" name="Google Shape;2241;p45"/>
            <p:cNvSpPr/>
            <p:nvPr/>
          </p:nvSpPr>
          <p:spPr>
            <a:xfrm>
              <a:off x="2361750" y="3201125"/>
              <a:ext cx="115125" cy="582875"/>
            </a:xfrm>
            <a:custGeom>
              <a:avLst/>
              <a:gdLst/>
              <a:ahLst/>
              <a:cxnLst/>
              <a:rect l="l" t="t" r="r" b="b"/>
              <a:pathLst>
                <a:path w="4605" h="23315" extrusionOk="0">
                  <a:moveTo>
                    <a:pt x="4519" y="0"/>
                  </a:moveTo>
                  <a:cubicBezTo>
                    <a:pt x="4492" y="0"/>
                    <a:pt x="4466" y="16"/>
                    <a:pt x="4459" y="51"/>
                  </a:cubicBezTo>
                  <a:cubicBezTo>
                    <a:pt x="2975" y="7775"/>
                    <a:pt x="1493" y="15501"/>
                    <a:pt x="11" y="23227"/>
                  </a:cubicBezTo>
                  <a:cubicBezTo>
                    <a:pt x="0" y="23280"/>
                    <a:pt x="45" y="23314"/>
                    <a:pt x="86" y="23314"/>
                  </a:cubicBezTo>
                  <a:cubicBezTo>
                    <a:pt x="113" y="23314"/>
                    <a:pt x="139" y="23299"/>
                    <a:pt x="145" y="23264"/>
                  </a:cubicBezTo>
                  <a:lnTo>
                    <a:pt x="147" y="23264"/>
                  </a:lnTo>
                  <a:cubicBezTo>
                    <a:pt x="1629" y="15538"/>
                    <a:pt x="3111" y="7812"/>
                    <a:pt x="4595" y="88"/>
                  </a:cubicBezTo>
                  <a:cubicBezTo>
                    <a:pt x="4605" y="35"/>
                    <a:pt x="4560" y="0"/>
                    <a:pt x="451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2" name="Google Shape;2242;p45"/>
            <p:cNvSpPr/>
            <p:nvPr/>
          </p:nvSpPr>
          <p:spPr>
            <a:xfrm>
              <a:off x="1941425" y="2738275"/>
              <a:ext cx="405000" cy="1096425"/>
            </a:xfrm>
            <a:custGeom>
              <a:avLst/>
              <a:gdLst/>
              <a:ahLst/>
              <a:cxnLst/>
              <a:rect l="l" t="t" r="r" b="b"/>
              <a:pathLst>
                <a:path w="16200" h="43857" extrusionOk="0">
                  <a:moveTo>
                    <a:pt x="4973" y="1"/>
                  </a:moveTo>
                  <a:lnTo>
                    <a:pt x="0" y="43442"/>
                  </a:lnTo>
                  <a:lnTo>
                    <a:pt x="7394" y="43857"/>
                  </a:lnTo>
                  <a:lnTo>
                    <a:pt x="12383" y="18526"/>
                  </a:lnTo>
                  <a:lnTo>
                    <a:pt x="16199" y="3991"/>
                  </a:lnTo>
                  <a:lnTo>
                    <a:pt x="497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3" name="Google Shape;2243;p45"/>
            <p:cNvSpPr/>
            <p:nvPr/>
          </p:nvSpPr>
          <p:spPr>
            <a:xfrm>
              <a:off x="1945375" y="3764550"/>
              <a:ext cx="193325" cy="20075"/>
            </a:xfrm>
            <a:custGeom>
              <a:avLst/>
              <a:gdLst/>
              <a:ahLst/>
              <a:cxnLst/>
              <a:rect l="l" t="t" r="r" b="b"/>
              <a:pathLst>
                <a:path w="7733" h="803" extrusionOk="0">
                  <a:moveTo>
                    <a:pt x="83" y="0"/>
                  </a:moveTo>
                  <a:cubicBezTo>
                    <a:pt x="0" y="0"/>
                    <a:pt x="4" y="132"/>
                    <a:pt x="90" y="141"/>
                  </a:cubicBezTo>
                  <a:cubicBezTo>
                    <a:pt x="2607" y="375"/>
                    <a:pt x="5114" y="722"/>
                    <a:pt x="7643" y="803"/>
                  </a:cubicBezTo>
                  <a:cubicBezTo>
                    <a:pt x="7644" y="803"/>
                    <a:pt x="7645" y="803"/>
                    <a:pt x="7646" y="803"/>
                  </a:cubicBezTo>
                  <a:cubicBezTo>
                    <a:pt x="7732" y="803"/>
                    <a:pt x="7731" y="667"/>
                    <a:pt x="7643" y="664"/>
                  </a:cubicBezTo>
                  <a:cubicBezTo>
                    <a:pt x="5114" y="582"/>
                    <a:pt x="2607" y="236"/>
                    <a:pt x="90" y="1"/>
                  </a:cubicBezTo>
                  <a:cubicBezTo>
                    <a:pt x="87" y="0"/>
                    <a:pt x="85" y="0"/>
                    <a:pt x="8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4" name="Google Shape;2244;p45"/>
            <p:cNvSpPr/>
            <p:nvPr/>
          </p:nvSpPr>
          <p:spPr>
            <a:xfrm>
              <a:off x="2116525" y="3126525"/>
              <a:ext cx="129450" cy="657475"/>
            </a:xfrm>
            <a:custGeom>
              <a:avLst/>
              <a:gdLst/>
              <a:ahLst/>
              <a:cxnLst/>
              <a:rect l="l" t="t" r="r" b="b"/>
              <a:pathLst>
                <a:path w="5178" h="26299" extrusionOk="0">
                  <a:moveTo>
                    <a:pt x="5092" y="1"/>
                  </a:moveTo>
                  <a:cubicBezTo>
                    <a:pt x="5064" y="1"/>
                    <a:pt x="5039" y="16"/>
                    <a:pt x="5032" y="51"/>
                  </a:cubicBezTo>
                  <a:cubicBezTo>
                    <a:pt x="3359" y="8771"/>
                    <a:pt x="1685" y="17490"/>
                    <a:pt x="11" y="26211"/>
                  </a:cubicBezTo>
                  <a:cubicBezTo>
                    <a:pt x="1" y="26264"/>
                    <a:pt x="46" y="26298"/>
                    <a:pt x="87" y="26298"/>
                  </a:cubicBezTo>
                  <a:cubicBezTo>
                    <a:pt x="114" y="26298"/>
                    <a:pt x="139" y="26283"/>
                    <a:pt x="147" y="26248"/>
                  </a:cubicBezTo>
                  <a:cubicBezTo>
                    <a:pt x="1820" y="17527"/>
                    <a:pt x="3493" y="8809"/>
                    <a:pt x="5167" y="88"/>
                  </a:cubicBezTo>
                  <a:cubicBezTo>
                    <a:pt x="5177" y="35"/>
                    <a:pt x="5133" y="1"/>
                    <a:pt x="50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5" name="Google Shape;2245;p45"/>
            <p:cNvSpPr/>
            <p:nvPr/>
          </p:nvSpPr>
          <p:spPr>
            <a:xfrm>
              <a:off x="2222350" y="3830975"/>
              <a:ext cx="134550" cy="181550"/>
            </a:xfrm>
            <a:custGeom>
              <a:avLst/>
              <a:gdLst/>
              <a:ahLst/>
              <a:cxnLst/>
              <a:rect l="l" t="t" r="r" b="b"/>
              <a:pathLst>
                <a:path w="5382" h="7262" extrusionOk="0">
                  <a:moveTo>
                    <a:pt x="1182" y="1"/>
                  </a:moveTo>
                  <a:cubicBezTo>
                    <a:pt x="1182" y="1"/>
                    <a:pt x="1339" y="1532"/>
                    <a:pt x="1338" y="1532"/>
                  </a:cubicBezTo>
                  <a:cubicBezTo>
                    <a:pt x="1338" y="1532"/>
                    <a:pt x="1337" y="1523"/>
                    <a:pt x="1335" y="1504"/>
                  </a:cubicBezTo>
                  <a:cubicBezTo>
                    <a:pt x="1324" y="1392"/>
                    <a:pt x="1202" y="1324"/>
                    <a:pt x="1041" y="1324"/>
                  </a:cubicBezTo>
                  <a:cubicBezTo>
                    <a:pt x="814" y="1324"/>
                    <a:pt x="508" y="1459"/>
                    <a:pt x="320" y="1798"/>
                  </a:cubicBezTo>
                  <a:cubicBezTo>
                    <a:pt x="0" y="2372"/>
                    <a:pt x="1233" y="7180"/>
                    <a:pt x="2003" y="7180"/>
                  </a:cubicBezTo>
                  <a:cubicBezTo>
                    <a:pt x="2009" y="7180"/>
                    <a:pt x="2015" y="7180"/>
                    <a:pt x="2021" y="7179"/>
                  </a:cubicBezTo>
                  <a:cubicBezTo>
                    <a:pt x="2174" y="7164"/>
                    <a:pt x="2378" y="7157"/>
                    <a:pt x="2607" y="7157"/>
                  </a:cubicBezTo>
                  <a:cubicBezTo>
                    <a:pt x="3534" y="7157"/>
                    <a:pt x="4874" y="7262"/>
                    <a:pt x="4874" y="7262"/>
                  </a:cubicBezTo>
                  <a:lnTo>
                    <a:pt x="5381" y="591"/>
                  </a:lnTo>
                  <a:lnTo>
                    <a:pt x="118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45"/>
            <p:cNvSpPr/>
            <p:nvPr/>
          </p:nvSpPr>
          <p:spPr>
            <a:xfrm>
              <a:off x="2232275" y="3866375"/>
              <a:ext cx="103225" cy="146150"/>
            </a:xfrm>
            <a:custGeom>
              <a:avLst/>
              <a:gdLst/>
              <a:ahLst/>
              <a:cxnLst/>
              <a:rect l="l" t="t" r="r" b="b"/>
              <a:pathLst>
                <a:path w="4129" h="5846" extrusionOk="0">
                  <a:moveTo>
                    <a:pt x="1013" y="0"/>
                  </a:moveTo>
                  <a:cubicBezTo>
                    <a:pt x="697" y="0"/>
                    <a:pt x="375" y="86"/>
                    <a:pt x="66" y="271"/>
                  </a:cubicBezTo>
                  <a:cubicBezTo>
                    <a:pt x="1" y="310"/>
                    <a:pt x="40" y="403"/>
                    <a:pt x="101" y="403"/>
                  </a:cubicBezTo>
                  <a:cubicBezTo>
                    <a:pt x="112" y="403"/>
                    <a:pt x="124" y="399"/>
                    <a:pt x="136" y="392"/>
                  </a:cubicBezTo>
                  <a:cubicBezTo>
                    <a:pt x="483" y="185"/>
                    <a:pt x="799" y="95"/>
                    <a:pt x="1086" y="95"/>
                  </a:cubicBezTo>
                  <a:cubicBezTo>
                    <a:pt x="2404" y="95"/>
                    <a:pt x="3100" y="2003"/>
                    <a:pt x="3293" y="3190"/>
                  </a:cubicBezTo>
                  <a:cubicBezTo>
                    <a:pt x="3442" y="4104"/>
                    <a:pt x="3521" y="4988"/>
                    <a:pt x="3978" y="5811"/>
                  </a:cubicBezTo>
                  <a:cubicBezTo>
                    <a:pt x="3991" y="5835"/>
                    <a:pt x="4011" y="5846"/>
                    <a:pt x="4032" y="5846"/>
                  </a:cubicBezTo>
                  <a:cubicBezTo>
                    <a:pt x="4079" y="5846"/>
                    <a:pt x="4128" y="5794"/>
                    <a:pt x="4098" y="5740"/>
                  </a:cubicBezTo>
                  <a:cubicBezTo>
                    <a:pt x="3245" y="4202"/>
                    <a:pt x="3730" y="2155"/>
                    <a:pt x="2547" y="767"/>
                  </a:cubicBezTo>
                  <a:cubicBezTo>
                    <a:pt x="2135" y="282"/>
                    <a:pt x="1584" y="0"/>
                    <a:pt x="101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45"/>
            <p:cNvSpPr/>
            <p:nvPr/>
          </p:nvSpPr>
          <p:spPr>
            <a:xfrm>
              <a:off x="2332850" y="3935700"/>
              <a:ext cx="17900" cy="10200"/>
            </a:xfrm>
            <a:custGeom>
              <a:avLst/>
              <a:gdLst/>
              <a:ahLst/>
              <a:cxnLst/>
              <a:rect l="l" t="t" r="r" b="b"/>
              <a:pathLst>
                <a:path w="716" h="408" extrusionOk="0">
                  <a:moveTo>
                    <a:pt x="616" y="1"/>
                  </a:moveTo>
                  <a:cubicBezTo>
                    <a:pt x="595" y="1"/>
                    <a:pt x="573" y="9"/>
                    <a:pt x="557" y="30"/>
                  </a:cubicBezTo>
                  <a:cubicBezTo>
                    <a:pt x="439" y="190"/>
                    <a:pt x="287" y="265"/>
                    <a:pt x="90" y="268"/>
                  </a:cubicBezTo>
                  <a:cubicBezTo>
                    <a:pt x="1" y="269"/>
                    <a:pt x="1" y="408"/>
                    <a:pt x="89" y="408"/>
                  </a:cubicBezTo>
                  <a:cubicBezTo>
                    <a:pt x="89" y="408"/>
                    <a:pt x="90" y="408"/>
                    <a:pt x="90" y="408"/>
                  </a:cubicBezTo>
                  <a:cubicBezTo>
                    <a:pt x="339" y="403"/>
                    <a:pt x="530" y="300"/>
                    <a:pt x="678" y="102"/>
                  </a:cubicBezTo>
                  <a:cubicBezTo>
                    <a:pt x="716" y="51"/>
                    <a:pt x="667" y="1"/>
                    <a:pt x="6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45"/>
            <p:cNvSpPr/>
            <p:nvPr/>
          </p:nvSpPr>
          <p:spPr>
            <a:xfrm>
              <a:off x="2333000" y="3913600"/>
              <a:ext cx="21450" cy="16125"/>
            </a:xfrm>
            <a:custGeom>
              <a:avLst/>
              <a:gdLst/>
              <a:ahLst/>
              <a:cxnLst/>
              <a:rect l="l" t="t" r="r" b="b"/>
              <a:pathLst>
                <a:path w="858" h="645" extrusionOk="0">
                  <a:moveTo>
                    <a:pt x="758" y="1"/>
                  </a:moveTo>
                  <a:cubicBezTo>
                    <a:pt x="742" y="1"/>
                    <a:pt x="725" y="7"/>
                    <a:pt x="711" y="23"/>
                  </a:cubicBezTo>
                  <a:cubicBezTo>
                    <a:pt x="527" y="223"/>
                    <a:pt x="309" y="388"/>
                    <a:pt x="68" y="515"/>
                  </a:cubicBezTo>
                  <a:cubicBezTo>
                    <a:pt x="0" y="551"/>
                    <a:pt x="42" y="644"/>
                    <a:pt x="106" y="644"/>
                  </a:cubicBezTo>
                  <a:cubicBezTo>
                    <a:pt x="116" y="644"/>
                    <a:pt x="128" y="642"/>
                    <a:pt x="139" y="636"/>
                  </a:cubicBezTo>
                  <a:cubicBezTo>
                    <a:pt x="390" y="504"/>
                    <a:pt x="617" y="330"/>
                    <a:pt x="810" y="121"/>
                  </a:cubicBezTo>
                  <a:cubicBezTo>
                    <a:pt x="857" y="71"/>
                    <a:pt x="810" y="1"/>
                    <a:pt x="75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45"/>
            <p:cNvSpPr/>
            <p:nvPr/>
          </p:nvSpPr>
          <p:spPr>
            <a:xfrm>
              <a:off x="2249675" y="3863950"/>
              <a:ext cx="78925" cy="14725"/>
            </a:xfrm>
            <a:custGeom>
              <a:avLst/>
              <a:gdLst/>
              <a:ahLst/>
              <a:cxnLst/>
              <a:rect l="l" t="t" r="r" b="b"/>
              <a:pathLst>
                <a:path w="3157" h="589" extrusionOk="0">
                  <a:moveTo>
                    <a:pt x="86" y="0"/>
                  </a:moveTo>
                  <a:cubicBezTo>
                    <a:pt x="1" y="0"/>
                    <a:pt x="2" y="136"/>
                    <a:pt x="90" y="139"/>
                  </a:cubicBezTo>
                  <a:cubicBezTo>
                    <a:pt x="1086" y="185"/>
                    <a:pt x="2075" y="336"/>
                    <a:pt x="3038" y="586"/>
                  </a:cubicBezTo>
                  <a:cubicBezTo>
                    <a:pt x="3045" y="588"/>
                    <a:pt x="3052" y="589"/>
                    <a:pt x="3058" y="589"/>
                  </a:cubicBezTo>
                  <a:cubicBezTo>
                    <a:pt x="3131" y="589"/>
                    <a:pt x="3157" y="473"/>
                    <a:pt x="3076" y="452"/>
                  </a:cubicBezTo>
                  <a:cubicBezTo>
                    <a:pt x="2099" y="197"/>
                    <a:pt x="1098" y="46"/>
                    <a:pt x="90" y="0"/>
                  </a:cubicBezTo>
                  <a:cubicBezTo>
                    <a:pt x="89" y="0"/>
                    <a:pt x="88" y="0"/>
                    <a:pt x="8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45"/>
            <p:cNvSpPr/>
            <p:nvPr/>
          </p:nvSpPr>
          <p:spPr>
            <a:xfrm>
              <a:off x="2249100" y="3829450"/>
              <a:ext cx="108275" cy="15300"/>
            </a:xfrm>
            <a:custGeom>
              <a:avLst/>
              <a:gdLst/>
              <a:ahLst/>
              <a:cxnLst/>
              <a:rect l="l" t="t" r="r" b="b"/>
              <a:pathLst>
                <a:path w="4331" h="612" extrusionOk="0">
                  <a:moveTo>
                    <a:pt x="80" y="0"/>
                  </a:moveTo>
                  <a:cubicBezTo>
                    <a:pt x="0" y="0"/>
                    <a:pt x="3" y="132"/>
                    <a:pt x="90" y="141"/>
                  </a:cubicBezTo>
                  <a:lnTo>
                    <a:pt x="88" y="141"/>
                  </a:lnTo>
                  <a:lnTo>
                    <a:pt x="4242" y="611"/>
                  </a:lnTo>
                  <a:cubicBezTo>
                    <a:pt x="4246" y="611"/>
                    <a:pt x="4249" y="611"/>
                    <a:pt x="4252" y="611"/>
                  </a:cubicBezTo>
                  <a:cubicBezTo>
                    <a:pt x="4330" y="611"/>
                    <a:pt x="4327" y="481"/>
                    <a:pt x="4242" y="472"/>
                  </a:cubicBezTo>
                  <a:lnTo>
                    <a:pt x="90" y="1"/>
                  </a:lnTo>
                  <a:cubicBezTo>
                    <a:pt x="86" y="0"/>
                    <a:pt x="83" y="0"/>
                    <a:pt x="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45"/>
            <p:cNvSpPr/>
            <p:nvPr/>
          </p:nvSpPr>
          <p:spPr>
            <a:xfrm>
              <a:off x="2330675" y="3898300"/>
              <a:ext cx="25525" cy="13125"/>
            </a:xfrm>
            <a:custGeom>
              <a:avLst/>
              <a:gdLst/>
              <a:ahLst/>
              <a:cxnLst/>
              <a:rect l="l" t="t" r="r" b="b"/>
              <a:pathLst>
                <a:path w="1021" h="525" extrusionOk="0">
                  <a:moveTo>
                    <a:pt x="913" y="1"/>
                  </a:moveTo>
                  <a:cubicBezTo>
                    <a:pt x="903" y="1"/>
                    <a:pt x="892" y="3"/>
                    <a:pt x="881" y="8"/>
                  </a:cubicBezTo>
                  <a:lnTo>
                    <a:pt x="71" y="396"/>
                  </a:lnTo>
                  <a:cubicBezTo>
                    <a:pt x="0" y="430"/>
                    <a:pt x="44" y="525"/>
                    <a:pt x="110" y="525"/>
                  </a:cubicBezTo>
                  <a:cubicBezTo>
                    <a:pt x="120" y="525"/>
                    <a:pt x="131" y="522"/>
                    <a:pt x="141" y="517"/>
                  </a:cubicBezTo>
                  <a:lnTo>
                    <a:pt x="951" y="129"/>
                  </a:lnTo>
                  <a:cubicBezTo>
                    <a:pt x="1021" y="96"/>
                    <a:pt x="978" y="1"/>
                    <a:pt x="91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45"/>
            <p:cNvSpPr/>
            <p:nvPr/>
          </p:nvSpPr>
          <p:spPr>
            <a:xfrm>
              <a:off x="2351750" y="3879550"/>
              <a:ext cx="39175" cy="22825"/>
            </a:xfrm>
            <a:custGeom>
              <a:avLst/>
              <a:gdLst/>
              <a:ahLst/>
              <a:cxnLst/>
              <a:rect l="l" t="t" r="r" b="b"/>
              <a:pathLst>
                <a:path w="1567" h="913" extrusionOk="0">
                  <a:moveTo>
                    <a:pt x="940" y="149"/>
                  </a:moveTo>
                  <a:cubicBezTo>
                    <a:pt x="1026" y="149"/>
                    <a:pt x="1111" y="173"/>
                    <a:pt x="1191" y="229"/>
                  </a:cubicBezTo>
                  <a:cubicBezTo>
                    <a:pt x="1385" y="368"/>
                    <a:pt x="1300" y="639"/>
                    <a:pt x="1091" y="703"/>
                  </a:cubicBezTo>
                  <a:cubicBezTo>
                    <a:pt x="975" y="738"/>
                    <a:pt x="857" y="758"/>
                    <a:pt x="736" y="764"/>
                  </a:cubicBezTo>
                  <a:cubicBezTo>
                    <a:pt x="699" y="767"/>
                    <a:pt x="661" y="768"/>
                    <a:pt x="624" y="768"/>
                  </a:cubicBezTo>
                  <a:cubicBezTo>
                    <a:pt x="481" y="768"/>
                    <a:pt x="339" y="751"/>
                    <a:pt x="200" y="717"/>
                  </a:cubicBezTo>
                  <a:lnTo>
                    <a:pt x="200" y="717"/>
                  </a:lnTo>
                  <a:cubicBezTo>
                    <a:pt x="321" y="450"/>
                    <a:pt x="637" y="149"/>
                    <a:pt x="940" y="149"/>
                  </a:cubicBezTo>
                  <a:close/>
                  <a:moveTo>
                    <a:pt x="995" y="1"/>
                  </a:moveTo>
                  <a:cubicBezTo>
                    <a:pt x="627" y="1"/>
                    <a:pt x="202" y="365"/>
                    <a:pt x="61" y="690"/>
                  </a:cubicBezTo>
                  <a:lnTo>
                    <a:pt x="61" y="690"/>
                  </a:lnTo>
                  <a:cubicBezTo>
                    <a:pt x="19" y="705"/>
                    <a:pt x="1" y="762"/>
                    <a:pt x="25" y="799"/>
                  </a:cubicBezTo>
                  <a:lnTo>
                    <a:pt x="25" y="799"/>
                  </a:lnTo>
                  <a:cubicBezTo>
                    <a:pt x="23" y="842"/>
                    <a:pt x="62" y="870"/>
                    <a:pt x="99" y="870"/>
                  </a:cubicBezTo>
                  <a:cubicBezTo>
                    <a:pt x="118" y="870"/>
                    <a:pt x="136" y="863"/>
                    <a:pt x="149" y="848"/>
                  </a:cubicBezTo>
                  <a:lnTo>
                    <a:pt x="149" y="848"/>
                  </a:lnTo>
                  <a:cubicBezTo>
                    <a:pt x="311" y="888"/>
                    <a:pt x="486" y="913"/>
                    <a:pt x="659" y="913"/>
                  </a:cubicBezTo>
                  <a:cubicBezTo>
                    <a:pt x="851" y="913"/>
                    <a:pt x="1042" y="882"/>
                    <a:pt x="1215" y="809"/>
                  </a:cubicBezTo>
                  <a:cubicBezTo>
                    <a:pt x="1446" y="709"/>
                    <a:pt x="1567" y="472"/>
                    <a:pt x="1416" y="241"/>
                  </a:cubicBezTo>
                  <a:cubicBezTo>
                    <a:pt x="1305" y="70"/>
                    <a:pt x="1155" y="1"/>
                    <a:pt x="99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45"/>
            <p:cNvSpPr/>
            <p:nvPr/>
          </p:nvSpPr>
          <p:spPr>
            <a:xfrm>
              <a:off x="2349500" y="3865125"/>
              <a:ext cx="25100" cy="34900"/>
            </a:xfrm>
            <a:custGeom>
              <a:avLst/>
              <a:gdLst/>
              <a:ahLst/>
              <a:cxnLst/>
              <a:rect l="l" t="t" r="r" b="b"/>
              <a:pathLst>
                <a:path w="1004" h="1396" extrusionOk="0">
                  <a:moveTo>
                    <a:pt x="426" y="1"/>
                  </a:moveTo>
                  <a:cubicBezTo>
                    <a:pt x="270" y="1"/>
                    <a:pt x="110" y="88"/>
                    <a:pt x="28" y="250"/>
                  </a:cubicBezTo>
                  <a:cubicBezTo>
                    <a:pt x="0" y="304"/>
                    <a:pt x="48" y="355"/>
                    <a:pt x="95" y="355"/>
                  </a:cubicBezTo>
                  <a:cubicBezTo>
                    <a:pt x="116" y="355"/>
                    <a:pt x="136" y="345"/>
                    <a:pt x="149" y="320"/>
                  </a:cubicBezTo>
                  <a:cubicBezTo>
                    <a:pt x="192" y="207"/>
                    <a:pt x="282" y="144"/>
                    <a:pt x="414" y="132"/>
                  </a:cubicBezTo>
                  <a:lnTo>
                    <a:pt x="692" y="369"/>
                  </a:lnTo>
                  <a:cubicBezTo>
                    <a:pt x="762" y="515"/>
                    <a:pt x="644" y="709"/>
                    <a:pt x="560" y="823"/>
                  </a:cubicBezTo>
                  <a:cubicBezTo>
                    <a:pt x="440" y="990"/>
                    <a:pt x="274" y="1121"/>
                    <a:pt x="137" y="1274"/>
                  </a:cubicBezTo>
                  <a:cubicBezTo>
                    <a:pt x="91" y="1326"/>
                    <a:pt x="138" y="1395"/>
                    <a:pt x="189" y="1395"/>
                  </a:cubicBezTo>
                  <a:cubicBezTo>
                    <a:pt x="205" y="1395"/>
                    <a:pt x="221" y="1389"/>
                    <a:pt x="235" y="1373"/>
                  </a:cubicBezTo>
                  <a:cubicBezTo>
                    <a:pt x="501" y="1079"/>
                    <a:pt x="1003" y="714"/>
                    <a:pt x="798" y="250"/>
                  </a:cubicBezTo>
                  <a:cubicBezTo>
                    <a:pt x="723" y="81"/>
                    <a:pt x="576" y="1"/>
                    <a:pt x="4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45"/>
            <p:cNvSpPr/>
            <p:nvPr/>
          </p:nvSpPr>
          <p:spPr>
            <a:xfrm>
              <a:off x="1933850" y="3829225"/>
              <a:ext cx="133225" cy="178875"/>
            </a:xfrm>
            <a:custGeom>
              <a:avLst/>
              <a:gdLst/>
              <a:ahLst/>
              <a:cxnLst/>
              <a:rect l="l" t="t" r="r" b="b"/>
              <a:pathLst>
                <a:path w="5329" h="7155" extrusionOk="0">
                  <a:moveTo>
                    <a:pt x="1113" y="1"/>
                  </a:moveTo>
                  <a:cubicBezTo>
                    <a:pt x="1113" y="1"/>
                    <a:pt x="1314" y="1528"/>
                    <a:pt x="1314" y="1528"/>
                  </a:cubicBezTo>
                  <a:cubicBezTo>
                    <a:pt x="1314" y="1528"/>
                    <a:pt x="1312" y="1519"/>
                    <a:pt x="1310" y="1499"/>
                  </a:cubicBezTo>
                  <a:cubicBezTo>
                    <a:pt x="1295" y="1391"/>
                    <a:pt x="1180" y="1327"/>
                    <a:pt x="1027" y="1327"/>
                  </a:cubicBezTo>
                  <a:cubicBezTo>
                    <a:pt x="798" y="1327"/>
                    <a:pt x="486" y="1470"/>
                    <a:pt x="303" y="1822"/>
                  </a:cubicBezTo>
                  <a:cubicBezTo>
                    <a:pt x="1" y="2403"/>
                    <a:pt x="1365" y="7154"/>
                    <a:pt x="2133" y="7154"/>
                  </a:cubicBezTo>
                  <a:cubicBezTo>
                    <a:pt x="2141" y="7154"/>
                    <a:pt x="2149" y="7154"/>
                    <a:pt x="2157" y="7153"/>
                  </a:cubicBezTo>
                  <a:cubicBezTo>
                    <a:pt x="2409" y="7119"/>
                    <a:pt x="2806" y="7108"/>
                    <a:pt x="3225" y="7108"/>
                  </a:cubicBezTo>
                  <a:cubicBezTo>
                    <a:pt x="4074" y="7108"/>
                    <a:pt x="5012" y="7154"/>
                    <a:pt x="5012" y="7154"/>
                  </a:cubicBezTo>
                  <a:lnTo>
                    <a:pt x="5329" y="472"/>
                  </a:lnTo>
                  <a:lnTo>
                    <a:pt x="111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45"/>
            <p:cNvSpPr/>
            <p:nvPr/>
          </p:nvSpPr>
          <p:spPr>
            <a:xfrm>
              <a:off x="1943375" y="3864425"/>
              <a:ext cx="107050" cy="143900"/>
            </a:xfrm>
            <a:custGeom>
              <a:avLst/>
              <a:gdLst/>
              <a:ahLst/>
              <a:cxnLst/>
              <a:rect l="l" t="t" r="r" b="b"/>
              <a:pathLst>
                <a:path w="4282" h="5756" extrusionOk="0">
                  <a:moveTo>
                    <a:pt x="1043" y="0"/>
                  </a:moveTo>
                  <a:cubicBezTo>
                    <a:pt x="717" y="0"/>
                    <a:pt x="384" y="93"/>
                    <a:pt x="62" y="297"/>
                  </a:cubicBezTo>
                  <a:cubicBezTo>
                    <a:pt x="0" y="337"/>
                    <a:pt x="38" y="430"/>
                    <a:pt x="98" y="430"/>
                  </a:cubicBezTo>
                  <a:cubicBezTo>
                    <a:pt x="109" y="430"/>
                    <a:pt x="121" y="426"/>
                    <a:pt x="134" y="418"/>
                  </a:cubicBezTo>
                  <a:lnTo>
                    <a:pt x="134" y="420"/>
                  </a:lnTo>
                  <a:cubicBezTo>
                    <a:pt x="487" y="194"/>
                    <a:pt x="811" y="97"/>
                    <a:pt x="1107" y="97"/>
                  </a:cubicBezTo>
                  <a:cubicBezTo>
                    <a:pt x="2395" y="97"/>
                    <a:pt x="3143" y="1946"/>
                    <a:pt x="3370" y="3122"/>
                  </a:cubicBezTo>
                  <a:cubicBezTo>
                    <a:pt x="3544" y="4031"/>
                    <a:pt x="3649" y="4914"/>
                    <a:pt x="4129" y="5722"/>
                  </a:cubicBezTo>
                  <a:cubicBezTo>
                    <a:pt x="4143" y="5746"/>
                    <a:pt x="4164" y="5756"/>
                    <a:pt x="4186" y="5756"/>
                  </a:cubicBezTo>
                  <a:cubicBezTo>
                    <a:pt x="4234" y="5756"/>
                    <a:pt x="4282" y="5706"/>
                    <a:pt x="4250" y="5652"/>
                  </a:cubicBezTo>
                  <a:cubicBezTo>
                    <a:pt x="3398" y="4213"/>
                    <a:pt x="3738" y="2351"/>
                    <a:pt x="2753" y="973"/>
                  </a:cubicBezTo>
                  <a:cubicBezTo>
                    <a:pt x="2327" y="377"/>
                    <a:pt x="1701" y="0"/>
                    <a:pt x="104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45"/>
            <p:cNvSpPr/>
            <p:nvPr/>
          </p:nvSpPr>
          <p:spPr>
            <a:xfrm>
              <a:off x="2045850" y="3931125"/>
              <a:ext cx="17675" cy="10575"/>
            </a:xfrm>
            <a:custGeom>
              <a:avLst/>
              <a:gdLst/>
              <a:ahLst/>
              <a:cxnLst/>
              <a:rect l="l" t="t" r="r" b="b"/>
              <a:pathLst>
                <a:path w="707" h="423" extrusionOk="0">
                  <a:moveTo>
                    <a:pt x="608" y="0"/>
                  </a:moveTo>
                  <a:cubicBezTo>
                    <a:pt x="587" y="0"/>
                    <a:pt x="565" y="10"/>
                    <a:pt x="549" y="32"/>
                  </a:cubicBezTo>
                  <a:cubicBezTo>
                    <a:pt x="436" y="193"/>
                    <a:pt x="286" y="273"/>
                    <a:pt x="90" y="282"/>
                  </a:cubicBezTo>
                  <a:cubicBezTo>
                    <a:pt x="2" y="286"/>
                    <a:pt x="0" y="422"/>
                    <a:pt x="85" y="422"/>
                  </a:cubicBezTo>
                  <a:cubicBezTo>
                    <a:pt x="87" y="422"/>
                    <a:pt x="88" y="422"/>
                    <a:pt x="90" y="422"/>
                  </a:cubicBezTo>
                  <a:cubicBezTo>
                    <a:pt x="339" y="410"/>
                    <a:pt x="528" y="304"/>
                    <a:pt x="670" y="102"/>
                  </a:cubicBezTo>
                  <a:cubicBezTo>
                    <a:pt x="706" y="50"/>
                    <a:pt x="658" y="0"/>
                    <a:pt x="60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45"/>
            <p:cNvSpPr/>
            <p:nvPr/>
          </p:nvSpPr>
          <p:spPr>
            <a:xfrm>
              <a:off x="2045525" y="3908925"/>
              <a:ext cx="21025" cy="16625"/>
            </a:xfrm>
            <a:custGeom>
              <a:avLst/>
              <a:gdLst/>
              <a:ahLst/>
              <a:cxnLst/>
              <a:rect l="l" t="t" r="r" b="b"/>
              <a:pathLst>
                <a:path w="841" h="665" extrusionOk="0">
                  <a:moveTo>
                    <a:pt x="742" y="1"/>
                  </a:moveTo>
                  <a:cubicBezTo>
                    <a:pt x="726" y="1"/>
                    <a:pt x="710" y="8"/>
                    <a:pt x="696" y="23"/>
                  </a:cubicBezTo>
                  <a:cubicBezTo>
                    <a:pt x="517" y="229"/>
                    <a:pt x="305" y="401"/>
                    <a:pt x="68" y="535"/>
                  </a:cubicBezTo>
                  <a:cubicBezTo>
                    <a:pt x="1" y="572"/>
                    <a:pt x="42" y="665"/>
                    <a:pt x="104" y="665"/>
                  </a:cubicBezTo>
                  <a:cubicBezTo>
                    <a:pt x="115" y="665"/>
                    <a:pt x="127" y="662"/>
                    <a:pt x="138" y="656"/>
                  </a:cubicBezTo>
                  <a:cubicBezTo>
                    <a:pt x="386" y="517"/>
                    <a:pt x="608" y="337"/>
                    <a:pt x="794" y="122"/>
                  </a:cubicBezTo>
                  <a:cubicBezTo>
                    <a:pt x="840" y="71"/>
                    <a:pt x="793" y="1"/>
                    <a:pt x="7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45"/>
            <p:cNvSpPr/>
            <p:nvPr/>
          </p:nvSpPr>
          <p:spPr>
            <a:xfrm>
              <a:off x="1960475" y="3862150"/>
              <a:ext cx="79225" cy="12600"/>
            </a:xfrm>
            <a:custGeom>
              <a:avLst/>
              <a:gdLst/>
              <a:ahLst/>
              <a:cxnLst/>
              <a:rect l="l" t="t" r="r" b="b"/>
              <a:pathLst>
                <a:path w="3169" h="504" extrusionOk="0">
                  <a:moveTo>
                    <a:pt x="88" y="1"/>
                  </a:moveTo>
                  <a:cubicBezTo>
                    <a:pt x="0" y="1"/>
                    <a:pt x="1" y="139"/>
                    <a:pt x="90" y="141"/>
                  </a:cubicBezTo>
                  <a:cubicBezTo>
                    <a:pt x="1086" y="159"/>
                    <a:pt x="2078" y="279"/>
                    <a:pt x="3050" y="502"/>
                  </a:cubicBezTo>
                  <a:cubicBezTo>
                    <a:pt x="3056" y="503"/>
                    <a:pt x="3062" y="504"/>
                    <a:pt x="3068" y="504"/>
                  </a:cubicBezTo>
                  <a:cubicBezTo>
                    <a:pt x="3142" y="504"/>
                    <a:pt x="3169" y="385"/>
                    <a:pt x="3087" y="367"/>
                  </a:cubicBezTo>
                  <a:cubicBezTo>
                    <a:pt x="2103" y="142"/>
                    <a:pt x="1099" y="20"/>
                    <a:pt x="90" y="1"/>
                  </a:cubicBezTo>
                  <a:cubicBezTo>
                    <a:pt x="89" y="1"/>
                    <a:pt x="89" y="1"/>
                    <a:pt x="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45"/>
            <p:cNvSpPr/>
            <p:nvPr/>
          </p:nvSpPr>
          <p:spPr>
            <a:xfrm>
              <a:off x="1958825" y="3827725"/>
              <a:ext cx="108625" cy="12325"/>
            </a:xfrm>
            <a:custGeom>
              <a:avLst/>
              <a:gdLst/>
              <a:ahLst/>
              <a:cxnLst/>
              <a:rect l="l" t="t" r="r" b="b"/>
              <a:pathLst>
                <a:path w="4345" h="493" extrusionOk="0">
                  <a:moveTo>
                    <a:pt x="83" y="1"/>
                  </a:moveTo>
                  <a:cubicBezTo>
                    <a:pt x="1" y="1"/>
                    <a:pt x="3" y="134"/>
                    <a:pt x="90" y="141"/>
                  </a:cubicBezTo>
                  <a:lnTo>
                    <a:pt x="4255" y="492"/>
                  </a:lnTo>
                  <a:cubicBezTo>
                    <a:pt x="4257" y="492"/>
                    <a:pt x="4260" y="492"/>
                    <a:pt x="4262" y="492"/>
                  </a:cubicBezTo>
                  <a:cubicBezTo>
                    <a:pt x="4344" y="492"/>
                    <a:pt x="4342" y="359"/>
                    <a:pt x="4255" y="352"/>
                  </a:cubicBezTo>
                  <a:lnTo>
                    <a:pt x="90" y="1"/>
                  </a:lnTo>
                  <a:cubicBezTo>
                    <a:pt x="88" y="1"/>
                    <a:pt x="86" y="1"/>
                    <a:pt x="8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0" name="Google Shape;2260;p45"/>
            <p:cNvSpPr/>
            <p:nvPr/>
          </p:nvSpPr>
          <p:spPr>
            <a:xfrm>
              <a:off x="2042725" y="3893625"/>
              <a:ext cx="25150" cy="13725"/>
            </a:xfrm>
            <a:custGeom>
              <a:avLst/>
              <a:gdLst/>
              <a:ahLst/>
              <a:cxnLst/>
              <a:rect l="l" t="t" r="r" b="b"/>
              <a:pathLst>
                <a:path w="1006" h="549" extrusionOk="0">
                  <a:moveTo>
                    <a:pt x="901" y="0"/>
                  </a:moveTo>
                  <a:cubicBezTo>
                    <a:pt x="890" y="0"/>
                    <a:pt x="879" y="3"/>
                    <a:pt x="868" y="9"/>
                  </a:cubicBezTo>
                  <a:lnTo>
                    <a:pt x="68" y="421"/>
                  </a:lnTo>
                  <a:cubicBezTo>
                    <a:pt x="1" y="455"/>
                    <a:pt x="42" y="549"/>
                    <a:pt x="106" y="549"/>
                  </a:cubicBezTo>
                  <a:cubicBezTo>
                    <a:pt x="117" y="549"/>
                    <a:pt x="128" y="546"/>
                    <a:pt x="140" y="540"/>
                  </a:cubicBezTo>
                  <a:lnTo>
                    <a:pt x="938" y="130"/>
                  </a:lnTo>
                  <a:cubicBezTo>
                    <a:pt x="1005" y="94"/>
                    <a:pt x="964" y="0"/>
                    <a:pt x="90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1" name="Google Shape;2261;p45"/>
            <p:cNvSpPr/>
            <p:nvPr/>
          </p:nvSpPr>
          <p:spPr>
            <a:xfrm>
              <a:off x="2063450" y="3874225"/>
              <a:ext cx="38975" cy="23075"/>
            </a:xfrm>
            <a:custGeom>
              <a:avLst/>
              <a:gdLst/>
              <a:ahLst/>
              <a:cxnLst/>
              <a:rect l="l" t="t" r="r" b="b"/>
              <a:pathLst>
                <a:path w="1559" h="923" extrusionOk="0">
                  <a:moveTo>
                    <a:pt x="933" y="150"/>
                  </a:moveTo>
                  <a:cubicBezTo>
                    <a:pt x="1014" y="150"/>
                    <a:pt x="1095" y="172"/>
                    <a:pt x="1172" y="223"/>
                  </a:cubicBezTo>
                  <a:cubicBezTo>
                    <a:pt x="1370" y="353"/>
                    <a:pt x="1296" y="629"/>
                    <a:pt x="1089" y="699"/>
                  </a:cubicBezTo>
                  <a:cubicBezTo>
                    <a:pt x="975" y="736"/>
                    <a:pt x="857" y="761"/>
                    <a:pt x="738" y="772"/>
                  </a:cubicBezTo>
                  <a:cubicBezTo>
                    <a:pt x="685" y="776"/>
                    <a:pt x="632" y="778"/>
                    <a:pt x="579" y="778"/>
                  </a:cubicBezTo>
                  <a:cubicBezTo>
                    <a:pt x="451" y="778"/>
                    <a:pt x="324" y="765"/>
                    <a:pt x="199" y="739"/>
                  </a:cubicBezTo>
                  <a:lnTo>
                    <a:pt x="199" y="739"/>
                  </a:lnTo>
                  <a:cubicBezTo>
                    <a:pt x="314" y="465"/>
                    <a:pt x="626" y="150"/>
                    <a:pt x="933" y="150"/>
                  </a:cubicBezTo>
                  <a:close/>
                  <a:moveTo>
                    <a:pt x="988" y="0"/>
                  </a:moveTo>
                  <a:cubicBezTo>
                    <a:pt x="614" y="0"/>
                    <a:pt x="187" y="385"/>
                    <a:pt x="56" y="718"/>
                  </a:cubicBezTo>
                  <a:lnTo>
                    <a:pt x="56" y="718"/>
                  </a:lnTo>
                  <a:cubicBezTo>
                    <a:pt x="16" y="736"/>
                    <a:pt x="1" y="792"/>
                    <a:pt x="26" y="826"/>
                  </a:cubicBezTo>
                  <a:lnTo>
                    <a:pt x="26" y="826"/>
                  </a:lnTo>
                  <a:cubicBezTo>
                    <a:pt x="28" y="868"/>
                    <a:pt x="66" y="895"/>
                    <a:pt x="102" y="895"/>
                  </a:cubicBezTo>
                  <a:cubicBezTo>
                    <a:pt x="121" y="895"/>
                    <a:pt x="140" y="888"/>
                    <a:pt x="152" y="871"/>
                  </a:cubicBezTo>
                  <a:lnTo>
                    <a:pt x="152" y="871"/>
                  </a:lnTo>
                  <a:cubicBezTo>
                    <a:pt x="299" y="903"/>
                    <a:pt x="455" y="922"/>
                    <a:pt x="612" y="922"/>
                  </a:cubicBezTo>
                  <a:cubicBezTo>
                    <a:pt x="821" y="922"/>
                    <a:pt x="1029" y="888"/>
                    <a:pt x="1214" y="803"/>
                  </a:cubicBezTo>
                  <a:cubicBezTo>
                    <a:pt x="1440" y="697"/>
                    <a:pt x="1558" y="457"/>
                    <a:pt x="1402" y="230"/>
                  </a:cubicBezTo>
                  <a:cubicBezTo>
                    <a:pt x="1289" y="67"/>
                    <a:pt x="1143" y="0"/>
                    <a:pt x="98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2" name="Google Shape;2262;p45"/>
            <p:cNvSpPr/>
            <p:nvPr/>
          </p:nvSpPr>
          <p:spPr>
            <a:xfrm>
              <a:off x="2060450" y="3860250"/>
              <a:ext cx="25500" cy="35100"/>
            </a:xfrm>
            <a:custGeom>
              <a:avLst/>
              <a:gdLst/>
              <a:ahLst/>
              <a:cxnLst/>
              <a:rect l="l" t="t" r="r" b="b"/>
              <a:pathLst>
                <a:path w="1020" h="1404" extrusionOk="0">
                  <a:moveTo>
                    <a:pt x="429" y="1"/>
                  </a:moveTo>
                  <a:cubicBezTo>
                    <a:pt x="268" y="1"/>
                    <a:pt x="105" y="92"/>
                    <a:pt x="26" y="258"/>
                  </a:cubicBezTo>
                  <a:cubicBezTo>
                    <a:pt x="0" y="315"/>
                    <a:pt x="49" y="366"/>
                    <a:pt x="94" y="366"/>
                  </a:cubicBezTo>
                  <a:cubicBezTo>
                    <a:pt x="115" y="366"/>
                    <a:pt x="135" y="355"/>
                    <a:pt x="147" y="330"/>
                  </a:cubicBezTo>
                  <a:cubicBezTo>
                    <a:pt x="198" y="222"/>
                    <a:pt x="321" y="125"/>
                    <a:pt x="442" y="125"/>
                  </a:cubicBezTo>
                  <a:cubicBezTo>
                    <a:pt x="540" y="125"/>
                    <a:pt x="637" y="189"/>
                    <a:pt x="693" y="360"/>
                  </a:cubicBezTo>
                  <a:cubicBezTo>
                    <a:pt x="739" y="503"/>
                    <a:pt x="664" y="679"/>
                    <a:pt x="591" y="798"/>
                  </a:cubicBezTo>
                  <a:cubicBezTo>
                    <a:pt x="482" y="979"/>
                    <a:pt x="302" y="1120"/>
                    <a:pt x="166" y="1281"/>
                  </a:cubicBezTo>
                  <a:cubicBezTo>
                    <a:pt x="122" y="1334"/>
                    <a:pt x="168" y="1403"/>
                    <a:pt x="219" y="1403"/>
                  </a:cubicBezTo>
                  <a:cubicBezTo>
                    <a:pt x="234" y="1403"/>
                    <a:pt x="251" y="1396"/>
                    <a:pt x="265" y="1380"/>
                  </a:cubicBezTo>
                  <a:cubicBezTo>
                    <a:pt x="523" y="1076"/>
                    <a:pt x="1019" y="692"/>
                    <a:pt x="792" y="233"/>
                  </a:cubicBezTo>
                  <a:cubicBezTo>
                    <a:pt x="715" y="74"/>
                    <a:pt x="573" y="1"/>
                    <a:pt x="42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3" name="Google Shape;2263;p45"/>
            <p:cNvSpPr/>
            <p:nvPr/>
          </p:nvSpPr>
          <p:spPr>
            <a:xfrm>
              <a:off x="2126725" y="3124425"/>
              <a:ext cx="220775" cy="5625"/>
            </a:xfrm>
            <a:custGeom>
              <a:avLst/>
              <a:gdLst/>
              <a:ahLst/>
              <a:cxnLst/>
              <a:rect l="l" t="t" r="r" b="b"/>
              <a:pathLst>
                <a:path w="8831" h="225" extrusionOk="0">
                  <a:moveTo>
                    <a:pt x="8739" y="1"/>
                  </a:moveTo>
                  <a:lnTo>
                    <a:pt x="90" y="84"/>
                  </a:lnTo>
                  <a:cubicBezTo>
                    <a:pt x="1" y="84"/>
                    <a:pt x="1" y="224"/>
                    <a:pt x="90" y="224"/>
                  </a:cubicBezTo>
                  <a:lnTo>
                    <a:pt x="8739" y="141"/>
                  </a:lnTo>
                  <a:cubicBezTo>
                    <a:pt x="8830" y="139"/>
                    <a:pt x="8830" y="1"/>
                    <a:pt x="87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4" name="Google Shape;2264;p45"/>
            <p:cNvSpPr/>
            <p:nvPr/>
          </p:nvSpPr>
          <p:spPr>
            <a:xfrm>
              <a:off x="2801025" y="1711950"/>
              <a:ext cx="39450" cy="299750"/>
            </a:xfrm>
            <a:custGeom>
              <a:avLst/>
              <a:gdLst/>
              <a:ahLst/>
              <a:cxnLst/>
              <a:rect l="l" t="t" r="r" b="b"/>
              <a:pathLst>
                <a:path w="1578" h="11990" extrusionOk="0">
                  <a:moveTo>
                    <a:pt x="1445" y="0"/>
                  </a:moveTo>
                  <a:lnTo>
                    <a:pt x="0" y="94"/>
                  </a:lnTo>
                  <a:lnTo>
                    <a:pt x="0" y="239"/>
                  </a:lnTo>
                  <a:cubicBezTo>
                    <a:pt x="6" y="1597"/>
                    <a:pt x="71" y="11989"/>
                    <a:pt x="785" y="11989"/>
                  </a:cubicBezTo>
                  <a:cubicBezTo>
                    <a:pt x="790" y="11989"/>
                    <a:pt x="794" y="11989"/>
                    <a:pt x="799" y="11988"/>
                  </a:cubicBezTo>
                  <a:cubicBezTo>
                    <a:pt x="1578" y="11834"/>
                    <a:pt x="1445" y="0"/>
                    <a:pt x="14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5" name="Google Shape;2265;p45"/>
            <p:cNvSpPr/>
            <p:nvPr/>
          </p:nvSpPr>
          <p:spPr>
            <a:xfrm>
              <a:off x="2800575" y="1709450"/>
              <a:ext cx="37175" cy="27050"/>
            </a:xfrm>
            <a:custGeom>
              <a:avLst/>
              <a:gdLst/>
              <a:ahLst/>
              <a:cxnLst/>
              <a:rect l="l" t="t" r="r" b="b"/>
              <a:pathLst>
                <a:path w="1487" h="1082" extrusionOk="0">
                  <a:moveTo>
                    <a:pt x="1487" y="0"/>
                  </a:moveTo>
                  <a:lnTo>
                    <a:pt x="0" y="39"/>
                  </a:lnTo>
                  <a:lnTo>
                    <a:pt x="23" y="1047"/>
                  </a:lnTo>
                  <a:lnTo>
                    <a:pt x="1470" y="1081"/>
                  </a:lnTo>
                  <a:lnTo>
                    <a:pt x="148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6" name="Google Shape;2266;p45"/>
            <p:cNvSpPr/>
            <p:nvPr/>
          </p:nvSpPr>
          <p:spPr>
            <a:xfrm>
              <a:off x="2771225" y="1557125"/>
              <a:ext cx="96700" cy="157775"/>
            </a:xfrm>
            <a:custGeom>
              <a:avLst/>
              <a:gdLst/>
              <a:ahLst/>
              <a:cxnLst/>
              <a:rect l="l" t="t" r="r" b="b"/>
              <a:pathLst>
                <a:path w="3868" h="6311" extrusionOk="0">
                  <a:moveTo>
                    <a:pt x="1211" y="0"/>
                  </a:moveTo>
                  <a:lnTo>
                    <a:pt x="1211" y="0"/>
                  </a:lnTo>
                  <a:cubicBezTo>
                    <a:pt x="1268" y="636"/>
                    <a:pt x="1068" y="1265"/>
                    <a:pt x="825" y="1855"/>
                  </a:cubicBezTo>
                  <a:cubicBezTo>
                    <a:pt x="582" y="2444"/>
                    <a:pt x="291" y="3019"/>
                    <a:pt x="145" y="3640"/>
                  </a:cubicBezTo>
                  <a:cubicBezTo>
                    <a:pt x="1" y="4261"/>
                    <a:pt x="18" y="4953"/>
                    <a:pt x="364" y="5489"/>
                  </a:cubicBezTo>
                  <a:cubicBezTo>
                    <a:pt x="687" y="5989"/>
                    <a:pt x="1386" y="6310"/>
                    <a:pt x="2025" y="6310"/>
                  </a:cubicBezTo>
                  <a:cubicBezTo>
                    <a:pt x="2242" y="6310"/>
                    <a:pt x="2452" y="6273"/>
                    <a:pt x="2639" y="6193"/>
                  </a:cubicBezTo>
                  <a:lnTo>
                    <a:pt x="2637" y="6193"/>
                  </a:lnTo>
                  <a:cubicBezTo>
                    <a:pt x="3733" y="5560"/>
                    <a:pt x="3867" y="4039"/>
                    <a:pt x="3584" y="2804"/>
                  </a:cubicBezTo>
                  <a:cubicBezTo>
                    <a:pt x="3302" y="1571"/>
                    <a:pt x="2349" y="558"/>
                    <a:pt x="121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7" name="Google Shape;2267;p45"/>
            <p:cNvSpPr/>
            <p:nvPr/>
          </p:nvSpPr>
          <p:spPr>
            <a:xfrm>
              <a:off x="2788075" y="1556300"/>
              <a:ext cx="67800" cy="72925"/>
            </a:xfrm>
            <a:custGeom>
              <a:avLst/>
              <a:gdLst/>
              <a:ahLst/>
              <a:cxnLst/>
              <a:rect l="l" t="t" r="r" b="b"/>
              <a:pathLst>
                <a:path w="2712" h="2917" extrusionOk="0">
                  <a:moveTo>
                    <a:pt x="476" y="1"/>
                  </a:moveTo>
                  <a:cubicBezTo>
                    <a:pt x="476" y="1"/>
                    <a:pt x="618" y="248"/>
                    <a:pt x="438" y="861"/>
                  </a:cubicBezTo>
                  <a:cubicBezTo>
                    <a:pt x="257" y="1474"/>
                    <a:pt x="33" y="2169"/>
                    <a:pt x="33" y="2169"/>
                  </a:cubicBezTo>
                  <a:cubicBezTo>
                    <a:pt x="1" y="2392"/>
                    <a:pt x="33" y="2633"/>
                    <a:pt x="191" y="2794"/>
                  </a:cubicBezTo>
                  <a:cubicBezTo>
                    <a:pt x="275" y="2878"/>
                    <a:pt x="394" y="2917"/>
                    <a:pt x="514" y="2917"/>
                  </a:cubicBezTo>
                  <a:cubicBezTo>
                    <a:pt x="536" y="2917"/>
                    <a:pt x="558" y="2915"/>
                    <a:pt x="579" y="2913"/>
                  </a:cubicBezTo>
                  <a:cubicBezTo>
                    <a:pt x="718" y="2898"/>
                    <a:pt x="848" y="2835"/>
                    <a:pt x="967" y="2762"/>
                  </a:cubicBezTo>
                  <a:cubicBezTo>
                    <a:pt x="1170" y="2636"/>
                    <a:pt x="1350" y="2476"/>
                    <a:pt x="1499" y="2290"/>
                  </a:cubicBezTo>
                  <a:cubicBezTo>
                    <a:pt x="1580" y="2188"/>
                    <a:pt x="1671" y="2069"/>
                    <a:pt x="1799" y="2066"/>
                  </a:cubicBezTo>
                  <a:cubicBezTo>
                    <a:pt x="1802" y="2066"/>
                    <a:pt x="1804" y="2066"/>
                    <a:pt x="1807" y="2066"/>
                  </a:cubicBezTo>
                  <a:cubicBezTo>
                    <a:pt x="1972" y="2066"/>
                    <a:pt x="2073" y="2254"/>
                    <a:pt x="2219" y="2336"/>
                  </a:cubicBezTo>
                  <a:cubicBezTo>
                    <a:pt x="2273" y="2365"/>
                    <a:pt x="2333" y="2380"/>
                    <a:pt x="2392" y="2380"/>
                  </a:cubicBezTo>
                  <a:cubicBezTo>
                    <a:pt x="2460" y="2380"/>
                    <a:pt x="2527" y="2361"/>
                    <a:pt x="2586" y="2322"/>
                  </a:cubicBezTo>
                  <a:cubicBezTo>
                    <a:pt x="2694" y="2252"/>
                    <a:pt x="2712" y="2254"/>
                    <a:pt x="2700" y="2126"/>
                  </a:cubicBezTo>
                  <a:cubicBezTo>
                    <a:pt x="2700" y="2126"/>
                    <a:pt x="1833" y="479"/>
                    <a:pt x="47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8" name="Google Shape;2268;p45"/>
            <p:cNvSpPr/>
            <p:nvPr/>
          </p:nvSpPr>
          <p:spPr>
            <a:xfrm>
              <a:off x="2823125" y="1623775"/>
              <a:ext cx="23625" cy="24550"/>
            </a:xfrm>
            <a:custGeom>
              <a:avLst/>
              <a:gdLst/>
              <a:ahLst/>
              <a:cxnLst/>
              <a:rect l="l" t="t" r="r" b="b"/>
              <a:pathLst>
                <a:path w="945" h="982" extrusionOk="0">
                  <a:moveTo>
                    <a:pt x="443" y="1"/>
                  </a:moveTo>
                  <a:cubicBezTo>
                    <a:pt x="333" y="1"/>
                    <a:pt x="222" y="47"/>
                    <a:pt x="146" y="127"/>
                  </a:cubicBezTo>
                  <a:cubicBezTo>
                    <a:pt x="33" y="248"/>
                    <a:pt x="0" y="433"/>
                    <a:pt x="50" y="590"/>
                  </a:cubicBezTo>
                  <a:cubicBezTo>
                    <a:pt x="100" y="746"/>
                    <a:pt x="225" y="874"/>
                    <a:pt x="378" y="940"/>
                  </a:cubicBezTo>
                  <a:cubicBezTo>
                    <a:pt x="437" y="966"/>
                    <a:pt x="502" y="981"/>
                    <a:pt x="566" y="981"/>
                  </a:cubicBezTo>
                  <a:cubicBezTo>
                    <a:pt x="622" y="981"/>
                    <a:pt x="676" y="969"/>
                    <a:pt x="725" y="942"/>
                  </a:cubicBezTo>
                  <a:cubicBezTo>
                    <a:pt x="800" y="897"/>
                    <a:pt x="850" y="819"/>
                    <a:pt x="876" y="737"/>
                  </a:cubicBezTo>
                  <a:cubicBezTo>
                    <a:pt x="916" y="611"/>
                    <a:pt x="944" y="452"/>
                    <a:pt x="882" y="335"/>
                  </a:cubicBezTo>
                  <a:cubicBezTo>
                    <a:pt x="819" y="217"/>
                    <a:pt x="727" y="74"/>
                    <a:pt x="598" y="35"/>
                  </a:cubicBezTo>
                  <a:cubicBezTo>
                    <a:pt x="550" y="12"/>
                    <a:pt x="496" y="1"/>
                    <a:pt x="44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9" name="Google Shape;2269;p45"/>
            <p:cNvSpPr/>
            <p:nvPr/>
          </p:nvSpPr>
          <p:spPr>
            <a:xfrm>
              <a:off x="2755075" y="1750075"/>
              <a:ext cx="127025" cy="186925"/>
            </a:xfrm>
            <a:custGeom>
              <a:avLst/>
              <a:gdLst/>
              <a:ahLst/>
              <a:cxnLst/>
              <a:rect l="l" t="t" r="r" b="b"/>
              <a:pathLst>
                <a:path w="5081" h="7477" extrusionOk="0">
                  <a:moveTo>
                    <a:pt x="2937" y="1"/>
                  </a:moveTo>
                  <a:cubicBezTo>
                    <a:pt x="2647" y="1"/>
                    <a:pt x="802" y="3724"/>
                    <a:pt x="802" y="3724"/>
                  </a:cubicBezTo>
                  <a:cubicBezTo>
                    <a:pt x="802" y="3724"/>
                    <a:pt x="638" y="1913"/>
                    <a:pt x="538" y="1913"/>
                  </a:cubicBezTo>
                  <a:cubicBezTo>
                    <a:pt x="532" y="1913"/>
                    <a:pt x="526" y="1920"/>
                    <a:pt x="520" y="1935"/>
                  </a:cubicBezTo>
                  <a:cubicBezTo>
                    <a:pt x="392" y="2269"/>
                    <a:pt x="1" y="5283"/>
                    <a:pt x="1" y="5283"/>
                  </a:cubicBezTo>
                  <a:lnTo>
                    <a:pt x="1987" y="7476"/>
                  </a:lnTo>
                  <a:cubicBezTo>
                    <a:pt x="2521" y="5967"/>
                    <a:pt x="3815" y="4394"/>
                    <a:pt x="4548" y="3563"/>
                  </a:cubicBezTo>
                  <a:cubicBezTo>
                    <a:pt x="4717" y="3371"/>
                    <a:pt x="4731" y="3297"/>
                    <a:pt x="4654" y="3297"/>
                  </a:cubicBezTo>
                  <a:cubicBezTo>
                    <a:pt x="4395" y="3297"/>
                    <a:pt x="3115" y="4116"/>
                    <a:pt x="3115" y="4116"/>
                  </a:cubicBezTo>
                  <a:cubicBezTo>
                    <a:pt x="3115" y="4116"/>
                    <a:pt x="4464" y="2715"/>
                    <a:pt x="5001" y="1731"/>
                  </a:cubicBezTo>
                  <a:cubicBezTo>
                    <a:pt x="5080" y="1585"/>
                    <a:pt x="5081" y="1524"/>
                    <a:pt x="5025" y="1524"/>
                  </a:cubicBezTo>
                  <a:cubicBezTo>
                    <a:pt x="4702" y="1524"/>
                    <a:pt x="2478" y="3593"/>
                    <a:pt x="2478" y="3593"/>
                  </a:cubicBezTo>
                  <a:cubicBezTo>
                    <a:pt x="2478" y="3593"/>
                    <a:pt x="3686" y="1653"/>
                    <a:pt x="4173" y="858"/>
                  </a:cubicBezTo>
                  <a:cubicBezTo>
                    <a:pt x="4232" y="762"/>
                    <a:pt x="4244" y="720"/>
                    <a:pt x="4218" y="720"/>
                  </a:cubicBezTo>
                  <a:cubicBezTo>
                    <a:pt x="4028" y="720"/>
                    <a:pt x="1871" y="2953"/>
                    <a:pt x="1871" y="2953"/>
                  </a:cubicBezTo>
                  <a:cubicBezTo>
                    <a:pt x="1871" y="2953"/>
                    <a:pt x="3024" y="688"/>
                    <a:pt x="2974" y="63"/>
                  </a:cubicBezTo>
                  <a:cubicBezTo>
                    <a:pt x="2971" y="21"/>
                    <a:pt x="2958" y="1"/>
                    <a:pt x="293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0" name="Google Shape;2270;p45"/>
            <p:cNvSpPr/>
            <p:nvPr/>
          </p:nvSpPr>
          <p:spPr>
            <a:xfrm>
              <a:off x="1770425" y="1854800"/>
              <a:ext cx="1080825" cy="1103075"/>
            </a:xfrm>
            <a:custGeom>
              <a:avLst/>
              <a:gdLst/>
              <a:ahLst/>
              <a:cxnLst/>
              <a:rect l="l" t="t" r="r" b="b"/>
              <a:pathLst>
                <a:path w="43233" h="44123" extrusionOk="0">
                  <a:moveTo>
                    <a:pt x="38103" y="0"/>
                  </a:moveTo>
                  <a:lnTo>
                    <a:pt x="24421" y="15389"/>
                  </a:lnTo>
                  <a:lnTo>
                    <a:pt x="19645" y="15628"/>
                  </a:lnTo>
                  <a:cubicBezTo>
                    <a:pt x="15203" y="15850"/>
                    <a:pt x="10962" y="17567"/>
                    <a:pt x="7632" y="20516"/>
                  </a:cubicBezTo>
                  <a:cubicBezTo>
                    <a:pt x="4671" y="23139"/>
                    <a:pt x="2148" y="26412"/>
                    <a:pt x="1426" y="28577"/>
                  </a:cubicBezTo>
                  <a:cubicBezTo>
                    <a:pt x="0" y="32854"/>
                    <a:pt x="767" y="39330"/>
                    <a:pt x="767" y="39330"/>
                  </a:cubicBezTo>
                  <a:lnTo>
                    <a:pt x="5042" y="39330"/>
                  </a:lnTo>
                  <a:lnTo>
                    <a:pt x="6467" y="30210"/>
                  </a:lnTo>
                  <a:lnTo>
                    <a:pt x="9422" y="26709"/>
                  </a:lnTo>
                  <a:lnTo>
                    <a:pt x="9422" y="26709"/>
                  </a:lnTo>
                  <a:lnTo>
                    <a:pt x="9131" y="44123"/>
                  </a:lnTo>
                  <a:lnTo>
                    <a:pt x="30407" y="42180"/>
                  </a:lnTo>
                  <a:lnTo>
                    <a:pt x="30407" y="22516"/>
                  </a:lnTo>
                  <a:lnTo>
                    <a:pt x="43233" y="2850"/>
                  </a:lnTo>
                  <a:lnTo>
                    <a:pt x="38103"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1" name="Google Shape;2271;p45"/>
            <p:cNvSpPr/>
            <p:nvPr/>
          </p:nvSpPr>
          <p:spPr>
            <a:xfrm>
              <a:off x="2004500" y="2658150"/>
              <a:ext cx="531150" cy="19350"/>
            </a:xfrm>
            <a:custGeom>
              <a:avLst/>
              <a:gdLst/>
              <a:ahLst/>
              <a:cxnLst/>
              <a:rect l="l" t="t" r="r" b="b"/>
              <a:pathLst>
                <a:path w="21246" h="774" extrusionOk="0">
                  <a:moveTo>
                    <a:pt x="21017" y="1"/>
                  </a:moveTo>
                  <a:cubicBezTo>
                    <a:pt x="21012" y="1"/>
                    <a:pt x="21006" y="1"/>
                    <a:pt x="21001" y="1"/>
                  </a:cubicBezTo>
                  <a:cubicBezTo>
                    <a:pt x="17791" y="249"/>
                    <a:pt x="14603" y="348"/>
                    <a:pt x="11416" y="348"/>
                  </a:cubicBezTo>
                  <a:cubicBezTo>
                    <a:pt x="7658" y="348"/>
                    <a:pt x="3902" y="211"/>
                    <a:pt x="117" y="19"/>
                  </a:cubicBezTo>
                  <a:cubicBezTo>
                    <a:pt x="115" y="19"/>
                    <a:pt x="113" y="19"/>
                    <a:pt x="111" y="19"/>
                  </a:cubicBezTo>
                  <a:cubicBezTo>
                    <a:pt x="1" y="19"/>
                    <a:pt x="7" y="185"/>
                    <a:pt x="117" y="197"/>
                  </a:cubicBezTo>
                  <a:cubicBezTo>
                    <a:pt x="3687" y="605"/>
                    <a:pt x="7281" y="774"/>
                    <a:pt x="10876" y="774"/>
                  </a:cubicBezTo>
                  <a:cubicBezTo>
                    <a:pt x="14256" y="774"/>
                    <a:pt x="17637" y="625"/>
                    <a:pt x="21001" y="385"/>
                  </a:cubicBezTo>
                  <a:cubicBezTo>
                    <a:pt x="21240" y="367"/>
                    <a:pt x="21245" y="1"/>
                    <a:pt x="2101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2" name="Google Shape;2272;p45"/>
            <p:cNvSpPr/>
            <p:nvPr/>
          </p:nvSpPr>
          <p:spPr>
            <a:xfrm>
              <a:off x="2004075" y="2608800"/>
              <a:ext cx="533700" cy="14000"/>
            </a:xfrm>
            <a:custGeom>
              <a:avLst/>
              <a:gdLst/>
              <a:ahLst/>
              <a:cxnLst/>
              <a:rect l="l" t="t" r="r" b="b"/>
              <a:pathLst>
                <a:path w="21348" h="560" extrusionOk="0">
                  <a:moveTo>
                    <a:pt x="7574" y="0"/>
                  </a:moveTo>
                  <a:cubicBezTo>
                    <a:pt x="5089" y="0"/>
                    <a:pt x="2608" y="35"/>
                    <a:pt x="134" y="137"/>
                  </a:cubicBezTo>
                  <a:cubicBezTo>
                    <a:pt x="1" y="143"/>
                    <a:pt x="1" y="338"/>
                    <a:pt x="134" y="344"/>
                  </a:cubicBezTo>
                  <a:cubicBezTo>
                    <a:pt x="3541" y="515"/>
                    <a:pt x="6964" y="559"/>
                    <a:pt x="10389" y="559"/>
                  </a:cubicBezTo>
                  <a:cubicBezTo>
                    <a:pt x="13972" y="559"/>
                    <a:pt x="17556" y="510"/>
                    <a:pt x="21125" y="507"/>
                  </a:cubicBezTo>
                  <a:cubicBezTo>
                    <a:pt x="21347" y="507"/>
                    <a:pt x="21347" y="162"/>
                    <a:pt x="21125" y="161"/>
                  </a:cubicBezTo>
                  <a:cubicBezTo>
                    <a:pt x="16622" y="116"/>
                    <a:pt x="12094" y="0"/>
                    <a:pt x="75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3" name="Google Shape;2273;p45"/>
            <p:cNvSpPr/>
            <p:nvPr/>
          </p:nvSpPr>
          <p:spPr>
            <a:xfrm>
              <a:off x="2003150" y="2555950"/>
              <a:ext cx="528575" cy="19900"/>
            </a:xfrm>
            <a:custGeom>
              <a:avLst/>
              <a:gdLst/>
              <a:ahLst/>
              <a:cxnLst/>
              <a:rect l="l" t="t" r="r" b="b"/>
              <a:pathLst>
                <a:path w="21143" h="796" extrusionOk="0">
                  <a:moveTo>
                    <a:pt x="20927" y="0"/>
                  </a:moveTo>
                  <a:cubicBezTo>
                    <a:pt x="20924" y="0"/>
                    <a:pt x="20920" y="0"/>
                    <a:pt x="20916" y="1"/>
                  </a:cubicBezTo>
                  <a:cubicBezTo>
                    <a:pt x="15568" y="285"/>
                    <a:pt x="10238" y="336"/>
                    <a:pt x="4895" y="336"/>
                  </a:cubicBezTo>
                  <a:cubicBezTo>
                    <a:pt x="3322" y="336"/>
                    <a:pt x="1747" y="331"/>
                    <a:pt x="171" y="327"/>
                  </a:cubicBezTo>
                  <a:cubicBezTo>
                    <a:pt x="1" y="327"/>
                    <a:pt x="4" y="579"/>
                    <a:pt x="171" y="590"/>
                  </a:cubicBezTo>
                  <a:cubicBezTo>
                    <a:pt x="2717" y="734"/>
                    <a:pt x="5271" y="796"/>
                    <a:pt x="7827" y="796"/>
                  </a:cubicBezTo>
                  <a:cubicBezTo>
                    <a:pt x="12195" y="796"/>
                    <a:pt x="16567" y="614"/>
                    <a:pt x="20916" y="351"/>
                  </a:cubicBezTo>
                  <a:cubicBezTo>
                    <a:pt x="21136" y="338"/>
                    <a:pt x="21143" y="0"/>
                    <a:pt x="2092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4" name="Google Shape;2274;p45"/>
            <p:cNvSpPr/>
            <p:nvPr/>
          </p:nvSpPr>
          <p:spPr>
            <a:xfrm>
              <a:off x="1986425" y="2500450"/>
              <a:ext cx="551150" cy="19075"/>
            </a:xfrm>
            <a:custGeom>
              <a:avLst/>
              <a:gdLst/>
              <a:ahLst/>
              <a:cxnLst/>
              <a:rect l="l" t="t" r="r" b="b"/>
              <a:pathLst>
                <a:path w="22046" h="763" extrusionOk="0">
                  <a:moveTo>
                    <a:pt x="6132" y="1"/>
                  </a:moveTo>
                  <a:cubicBezTo>
                    <a:pt x="4092" y="1"/>
                    <a:pt x="2056" y="42"/>
                    <a:pt x="31" y="166"/>
                  </a:cubicBezTo>
                  <a:cubicBezTo>
                    <a:pt x="0" y="169"/>
                    <a:pt x="0" y="213"/>
                    <a:pt x="31" y="216"/>
                  </a:cubicBezTo>
                  <a:lnTo>
                    <a:pt x="31" y="215"/>
                  </a:lnTo>
                  <a:cubicBezTo>
                    <a:pt x="3228" y="634"/>
                    <a:pt x="6510" y="763"/>
                    <a:pt x="9805" y="763"/>
                  </a:cubicBezTo>
                  <a:cubicBezTo>
                    <a:pt x="13840" y="763"/>
                    <a:pt x="17894" y="569"/>
                    <a:pt x="21834" y="477"/>
                  </a:cubicBezTo>
                  <a:cubicBezTo>
                    <a:pt x="22044" y="473"/>
                    <a:pt x="22046" y="148"/>
                    <a:pt x="21840" y="148"/>
                  </a:cubicBezTo>
                  <a:cubicBezTo>
                    <a:pt x="21838" y="148"/>
                    <a:pt x="21836" y="148"/>
                    <a:pt x="21834" y="148"/>
                  </a:cubicBezTo>
                  <a:cubicBezTo>
                    <a:pt x="20857" y="172"/>
                    <a:pt x="19877" y="181"/>
                    <a:pt x="18896" y="181"/>
                  </a:cubicBezTo>
                  <a:cubicBezTo>
                    <a:pt x="14651" y="181"/>
                    <a:pt x="10380" y="1"/>
                    <a:pt x="613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5" name="Google Shape;2275;p45"/>
            <p:cNvSpPr/>
            <p:nvPr/>
          </p:nvSpPr>
          <p:spPr>
            <a:xfrm>
              <a:off x="1997200" y="2431375"/>
              <a:ext cx="538550" cy="21150"/>
            </a:xfrm>
            <a:custGeom>
              <a:avLst/>
              <a:gdLst/>
              <a:ahLst/>
              <a:cxnLst/>
              <a:rect l="l" t="t" r="r" b="b"/>
              <a:pathLst>
                <a:path w="21542" h="846" extrusionOk="0">
                  <a:moveTo>
                    <a:pt x="11820" y="1"/>
                  </a:moveTo>
                  <a:cubicBezTo>
                    <a:pt x="7864" y="1"/>
                    <a:pt x="3904" y="91"/>
                    <a:pt x="60" y="531"/>
                  </a:cubicBezTo>
                  <a:cubicBezTo>
                    <a:pt x="0" y="531"/>
                    <a:pt x="0" y="620"/>
                    <a:pt x="60" y="620"/>
                  </a:cubicBezTo>
                  <a:cubicBezTo>
                    <a:pt x="2133" y="784"/>
                    <a:pt x="4236" y="845"/>
                    <a:pt x="6352" y="845"/>
                  </a:cubicBezTo>
                  <a:cubicBezTo>
                    <a:pt x="11352" y="845"/>
                    <a:pt x="16423" y="503"/>
                    <a:pt x="21336" y="359"/>
                  </a:cubicBezTo>
                  <a:cubicBezTo>
                    <a:pt x="21540" y="352"/>
                    <a:pt x="21542" y="42"/>
                    <a:pt x="21337" y="42"/>
                  </a:cubicBezTo>
                  <a:cubicBezTo>
                    <a:pt x="21337" y="42"/>
                    <a:pt x="21336" y="42"/>
                    <a:pt x="21336" y="42"/>
                  </a:cubicBezTo>
                  <a:cubicBezTo>
                    <a:pt x="20923" y="44"/>
                    <a:pt x="20509" y="45"/>
                    <a:pt x="20094" y="45"/>
                  </a:cubicBezTo>
                  <a:cubicBezTo>
                    <a:pt x="17366" y="45"/>
                    <a:pt x="14594" y="1"/>
                    <a:pt x="118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6" name="Google Shape;2276;p45"/>
            <p:cNvSpPr/>
            <p:nvPr/>
          </p:nvSpPr>
          <p:spPr>
            <a:xfrm>
              <a:off x="2021825" y="2361325"/>
              <a:ext cx="487500" cy="29475"/>
            </a:xfrm>
            <a:custGeom>
              <a:avLst/>
              <a:gdLst/>
              <a:ahLst/>
              <a:cxnLst/>
              <a:rect l="l" t="t" r="r" b="b"/>
              <a:pathLst>
                <a:path w="19500" h="1179" extrusionOk="0">
                  <a:moveTo>
                    <a:pt x="19304" y="1"/>
                  </a:moveTo>
                  <a:cubicBezTo>
                    <a:pt x="19298" y="1"/>
                    <a:pt x="19292" y="1"/>
                    <a:pt x="19286" y="2"/>
                  </a:cubicBezTo>
                  <a:cubicBezTo>
                    <a:pt x="12888" y="583"/>
                    <a:pt x="6465" y="169"/>
                    <a:pt x="95" y="653"/>
                  </a:cubicBezTo>
                  <a:cubicBezTo>
                    <a:pt x="28" y="658"/>
                    <a:pt x="1" y="768"/>
                    <a:pt x="77" y="779"/>
                  </a:cubicBezTo>
                  <a:cubicBezTo>
                    <a:pt x="2091" y="1067"/>
                    <a:pt x="4175" y="1178"/>
                    <a:pt x="6283" y="1178"/>
                  </a:cubicBezTo>
                  <a:cubicBezTo>
                    <a:pt x="10649" y="1178"/>
                    <a:pt x="15117" y="701"/>
                    <a:pt x="19286" y="334"/>
                  </a:cubicBezTo>
                  <a:cubicBezTo>
                    <a:pt x="19492" y="317"/>
                    <a:pt x="19499" y="1"/>
                    <a:pt x="193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7" name="Google Shape;2277;p45"/>
            <p:cNvSpPr/>
            <p:nvPr/>
          </p:nvSpPr>
          <p:spPr>
            <a:xfrm>
              <a:off x="2003950" y="2295000"/>
              <a:ext cx="437250" cy="39200"/>
            </a:xfrm>
            <a:custGeom>
              <a:avLst/>
              <a:gdLst/>
              <a:ahLst/>
              <a:cxnLst/>
              <a:rect l="l" t="t" r="r" b="b"/>
              <a:pathLst>
                <a:path w="17490" h="1568" extrusionOk="0">
                  <a:moveTo>
                    <a:pt x="17297" y="1"/>
                  </a:moveTo>
                  <a:cubicBezTo>
                    <a:pt x="17291" y="1"/>
                    <a:pt x="17285" y="1"/>
                    <a:pt x="17278" y="2"/>
                  </a:cubicBezTo>
                  <a:cubicBezTo>
                    <a:pt x="11566" y="545"/>
                    <a:pt x="5865" y="993"/>
                    <a:pt x="139" y="1353"/>
                  </a:cubicBezTo>
                  <a:cubicBezTo>
                    <a:pt x="2" y="1362"/>
                    <a:pt x="0" y="1568"/>
                    <a:pt x="137" y="1568"/>
                  </a:cubicBezTo>
                  <a:cubicBezTo>
                    <a:pt x="138" y="1568"/>
                    <a:pt x="138" y="1568"/>
                    <a:pt x="139" y="1568"/>
                  </a:cubicBezTo>
                  <a:cubicBezTo>
                    <a:pt x="5850" y="1536"/>
                    <a:pt x="11604" y="961"/>
                    <a:pt x="17278" y="331"/>
                  </a:cubicBezTo>
                  <a:cubicBezTo>
                    <a:pt x="17479" y="310"/>
                    <a:pt x="17490" y="1"/>
                    <a:pt x="172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8" name="Google Shape;2278;p45"/>
            <p:cNvSpPr/>
            <p:nvPr/>
          </p:nvSpPr>
          <p:spPr>
            <a:xfrm>
              <a:off x="2387800" y="2232200"/>
              <a:ext cx="157125" cy="173850"/>
            </a:xfrm>
            <a:custGeom>
              <a:avLst/>
              <a:gdLst/>
              <a:ahLst/>
              <a:cxnLst/>
              <a:rect l="l" t="t" r="r" b="b"/>
              <a:pathLst>
                <a:path w="6285" h="6954" extrusionOk="0">
                  <a:moveTo>
                    <a:pt x="147" y="0"/>
                  </a:moveTo>
                  <a:cubicBezTo>
                    <a:pt x="69" y="0"/>
                    <a:pt x="1" y="106"/>
                    <a:pt x="68" y="183"/>
                  </a:cubicBezTo>
                  <a:lnTo>
                    <a:pt x="68" y="186"/>
                  </a:lnTo>
                  <a:cubicBezTo>
                    <a:pt x="2000" y="2438"/>
                    <a:pt x="3940" y="4685"/>
                    <a:pt x="5918" y="6896"/>
                  </a:cubicBezTo>
                  <a:cubicBezTo>
                    <a:pt x="5954" y="6937"/>
                    <a:pt x="5995" y="6954"/>
                    <a:pt x="6036" y="6954"/>
                  </a:cubicBezTo>
                  <a:cubicBezTo>
                    <a:pt x="6166" y="6954"/>
                    <a:pt x="6285" y="6775"/>
                    <a:pt x="6170" y="6644"/>
                  </a:cubicBezTo>
                  <a:cubicBezTo>
                    <a:pt x="4215" y="4417"/>
                    <a:pt x="2218" y="2223"/>
                    <a:pt x="218" y="34"/>
                  </a:cubicBezTo>
                  <a:cubicBezTo>
                    <a:pt x="196" y="10"/>
                    <a:pt x="171" y="0"/>
                    <a:pt x="1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9" name="Google Shape;2279;p45"/>
            <p:cNvSpPr/>
            <p:nvPr/>
          </p:nvSpPr>
          <p:spPr>
            <a:xfrm>
              <a:off x="2425025" y="2187675"/>
              <a:ext cx="161025" cy="160375"/>
            </a:xfrm>
            <a:custGeom>
              <a:avLst/>
              <a:gdLst/>
              <a:ahLst/>
              <a:cxnLst/>
              <a:rect l="l" t="t" r="r" b="b"/>
              <a:pathLst>
                <a:path w="6441" h="6415" extrusionOk="0">
                  <a:moveTo>
                    <a:pt x="115" y="1"/>
                  </a:moveTo>
                  <a:cubicBezTo>
                    <a:pt x="57" y="1"/>
                    <a:pt x="0" y="56"/>
                    <a:pt x="43" y="114"/>
                  </a:cubicBezTo>
                  <a:cubicBezTo>
                    <a:pt x="1709" y="2388"/>
                    <a:pt x="3990" y="4492"/>
                    <a:pt x="6087" y="6369"/>
                  </a:cubicBezTo>
                  <a:cubicBezTo>
                    <a:pt x="6123" y="6401"/>
                    <a:pt x="6162" y="6415"/>
                    <a:pt x="6200" y="6415"/>
                  </a:cubicBezTo>
                  <a:cubicBezTo>
                    <a:pt x="6330" y="6415"/>
                    <a:pt x="6441" y="6252"/>
                    <a:pt x="6324" y="6132"/>
                  </a:cubicBezTo>
                  <a:cubicBezTo>
                    <a:pt x="4336" y="4094"/>
                    <a:pt x="2340" y="1852"/>
                    <a:pt x="167" y="20"/>
                  </a:cubicBezTo>
                  <a:cubicBezTo>
                    <a:pt x="152" y="7"/>
                    <a:pt x="133" y="1"/>
                    <a:pt x="1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0" name="Google Shape;2280;p45"/>
            <p:cNvSpPr/>
            <p:nvPr/>
          </p:nvSpPr>
          <p:spPr>
            <a:xfrm>
              <a:off x="2475175" y="2138775"/>
              <a:ext cx="140175" cy="143350"/>
            </a:xfrm>
            <a:custGeom>
              <a:avLst/>
              <a:gdLst/>
              <a:ahLst/>
              <a:cxnLst/>
              <a:rect l="l" t="t" r="r" b="b"/>
              <a:pathLst>
                <a:path w="5607" h="5734" extrusionOk="0">
                  <a:moveTo>
                    <a:pt x="165" y="0"/>
                  </a:moveTo>
                  <a:cubicBezTo>
                    <a:pt x="73" y="0"/>
                    <a:pt x="0" y="117"/>
                    <a:pt x="77" y="209"/>
                  </a:cubicBezTo>
                  <a:cubicBezTo>
                    <a:pt x="1670" y="2120"/>
                    <a:pt x="3476" y="3887"/>
                    <a:pt x="5204" y="5675"/>
                  </a:cubicBezTo>
                  <a:cubicBezTo>
                    <a:pt x="5244" y="5716"/>
                    <a:pt x="5288" y="5733"/>
                    <a:pt x="5332" y="5733"/>
                  </a:cubicBezTo>
                  <a:cubicBezTo>
                    <a:pt x="5477" y="5733"/>
                    <a:pt x="5606" y="5541"/>
                    <a:pt x="5475" y="5402"/>
                  </a:cubicBezTo>
                  <a:cubicBezTo>
                    <a:pt x="3769" y="3594"/>
                    <a:pt x="2086" y="1712"/>
                    <a:pt x="249" y="36"/>
                  </a:cubicBezTo>
                  <a:cubicBezTo>
                    <a:pt x="221" y="11"/>
                    <a:pt x="192" y="0"/>
                    <a:pt x="16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1" name="Google Shape;2281;p45"/>
            <p:cNvSpPr/>
            <p:nvPr/>
          </p:nvSpPr>
          <p:spPr>
            <a:xfrm>
              <a:off x="2514550" y="2087225"/>
              <a:ext cx="149000" cy="140975"/>
            </a:xfrm>
            <a:custGeom>
              <a:avLst/>
              <a:gdLst/>
              <a:ahLst/>
              <a:cxnLst/>
              <a:rect l="l" t="t" r="r" b="b"/>
              <a:pathLst>
                <a:path w="5960" h="5639" extrusionOk="0">
                  <a:moveTo>
                    <a:pt x="162" y="0"/>
                  </a:moveTo>
                  <a:cubicBezTo>
                    <a:pt x="74" y="0"/>
                    <a:pt x="1" y="102"/>
                    <a:pt x="80" y="187"/>
                  </a:cubicBezTo>
                  <a:cubicBezTo>
                    <a:pt x="1817" y="2045"/>
                    <a:pt x="3736" y="3744"/>
                    <a:pt x="5506" y="5574"/>
                  </a:cubicBezTo>
                  <a:cubicBezTo>
                    <a:pt x="5551" y="5619"/>
                    <a:pt x="5601" y="5639"/>
                    <a:pt x="5650" y="5639"/>
                  </a:cubicBezTo>
                  <a:cubicBezTo>
                    <a:pt x="5814" y="5639"/>
                    <a:pt x="5960" y="5422"/>
                    <a:pt x="5810" y="5271"/>
                  </a:cubicBezTo>
                  <a:cubicBezTo>
                    <a:pt x="4037" y="3465"/>
                    <a:pt x="2244" y="1580"/>
                    <a:pt x="239" y="28"/>
                  </a:cubicBezTo>
                  <a:cubicBezTo>
                    <a:pt x="215" y="9"/>
                    <a:pt x="188" y="0"/>
                    <a:pt x="1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2" name="Google Shape;2282;p45"/>
            <p:cNvSpPr/>
            <p:nvPr/>
          </p:nvSpPr>
          <p:spPr>
            <a:xfrm>
              <a:off x="2555175" y="2038325"/>
              <a:ext cx="137425" cy="134975"/>
            </a:xfrm>
            <a:custGeom>
              <a:avLst/>
              <a:gdLst/>
              <a:ahLst/>
              <a:cxnLst/>
              <a:rect l="l" t="t" r="r" b="b"/>
              <a:pathLst>
                <a:path w="5497" h="5399" extrusionOk="0">
                  <a:moveTo>
                    <a:pt x="71" y="1"/>
                  </a:moveTo>
                  <a:cubicBezTo>
                    <a:pt x="32" y="1"/>
                    <a:pt x="0" y="49"/>
                    <a:pt x="32" y="86"/>
                  </a:cubicBezTo>
                  <a:cubicBezTo>
                    <a:pt x="1624" y="1906"/>
                    <a:pt x="3315" y="3620"/>
                    <a:pt x="5022" y="5332"/>
                  </a:cubicBezTo>
                  <a:cubicBezTo>
                    <a:pt x="5069" y="5378"/>
                    <a:pt x="5121" y="5398"/>
                    <a:pt x="5172" y="5398"/>
                  </a:cubicBezTo>
                  <a:cubicBezTo>
                    <a:pt x="5344" y="5398"/>
                    <a:pt x="5496" y="5173"/>
                    <a:pt x="5340" y="5015"/>
                  </a:cubicBezTo>
                  <a:cubicBezTo>
                    <a:pt x="3631" y="3304"/>
                    <a:pt x="1922" y="1610"/>
                    <a:pt x="104" y="14"/>
                  </a:cubicBezTo>
                  <a:cubicBezTo>
                    <a:pt x="93" y="5"/>
                    <a:pt x="82" y="1"/>
                    <a:pt x="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3" name="Google Shape;2283;p45"/>
            <p:cNvSpPr/>
            <p:nvPr/>
          </p:nvSpPr>
          <p:spPr>
            <a:xfrm>
              <a:off x="2609325" y="1987075"/>
              <a:ext cx="136775" cy="99650"/>
            </a:xfrm>
            <a:custGeom>
              <a:avLst/>
              <a:gdLst/>
              <a:ahLst/>
              <a:cxnLst/>
              <a:rect l="l" t="t" r="r" b="b"/>
              <a:pathLst>
                <a:path w="5471" h="3986" extrusionOk="0">
                  <a:moveTo>
                    <a:pt x="66" y="0"/>
                  </a:moveTo>
                  <a:cubicBezTo>
                    <a:pt x="28" y="0"/>
                    <a:pt x="1" y="55"/>
                    <a:pt x="30" y="90"/>
                  </a:cubicBezTo>
                  <a:cubicBezTo>
                    <a:pt x="1416" y="1664"/>
                    <a:pt x="3326" y="2884"/>
                    <a:pt x="5106" y="3958"/>
                  </a:cubicBezTo>
                  <a:cubicBezTo>
                    <a:pt x="5139" y="3977"/>
                    <a:pt x="5171" y="3986"/>
                    <a:pt x="5201" y="3986"/>
                  </a:cubicBezTo>
                  <a:cubicBezTo>
                    <a:pt x="5363" y="3986"/>
                    <a:pt x="5470" y="3739"/>
                    <a:pt x="5296" y="3634"/>
                  </a:cubicBezTo>
                  <a:cubicBezTo>
                    <a:pt x="3464" y="2547"/>
                    <a:pt x="1852" y="1192"/>
                    <a:pt x="93" y="9"/>
                  </a:cubicBezTo>
                  <a:cubicBezTo>
                    <a:pt x="84" y="3"/>
                    <a:pt x="75" y="0"/>
                    <a:pt x="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4" name="Google Shape;2284;p45"/>
            <p:cNvSpPr/>
            <p:nvPr/>
          </p:nvSpPr>
          <p:spPr>
            <a:xfrm>
              <a:off x="2658875" y="1925950"/>
              <a:ext cx="133775" cy="95750"/>
            </a:xfrm>
            <a:custGeom>
              <a:avLst/>
              <a:gdLst/>
              <a:ahLst/>
              <a:cxnLst/>
              <a:rect l="l" t="t" r="r" b="b"/>
              <a:pathLst>
                <a:path w="5351" h="3830" extrusionOk="0">
                  <a:moveTo>
                    <a:pt x="104" y="1"/>
                  </a:moveTo>
                  <a:cubicBezTo>
                    <a:pt x="33" y="1"/>
                    <a:pt x="1" y="110"/>
                    <a:pt x="67" y="152"/>
                  </a:cubicBezTo>
                  <a:cubicBezTo>
                    <a:pt x="1822" y="1227"/>
                    <a:pt x="3458" y="2308"/>
                    <a:pt x="4923" y="3769"/>
                  </a:cubicBezTo>
                  <a:cubicBezTo>
                    <a:pt x="4965" y="3812"/>
                    <a:pt x="5013" y="3829"/>
                    <a:pt x="5059" y="3829"/>
                  </a:cubicBezTo>
                  <a:cubicBezTo>
                    <a:pt x="5214" y="3829"/>
                    <a:pt x="5351" y="3628"/>
                    <a:pt x="5210" y="3482"/>
                  </a:cubicBezTo>
                  <a:cubicBezTo>
                    <a:pt x="3798" y="2023"/>
                    <a:pt x="2054" y="699"/>
                    <a:pt x="130" y="6"/>
                  </a:cubicBezTo>
                  <a:cubicBezTo>
                    <a:pt x="121" y="2"/>
                    <a:pt x="112" y="1"/>
                    <a:pt x="1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5" name="Google Shape;2285;p45"/>
            <p:cNvSpPr/>
            <p:nvPr/>
          </p:nvSpPr>
          <p:spPr>
            <a:xfrm>
              <a:off x="2717800" y="1858600"/>
              <a:ext cx="136575" cy="76075"/>
            </a:xfrm>
            <a:custGeom>
              <a:avLst/>
              <a:gdLst/>
              <a:ahLst/>
              <a:cxnLst/>
              <a:rect l="l" t="t" r="r" b="b"/>
              <a:pathLst>
                <a:path w="5463" h="3043" extrusionOk="0">
                  <a:moveTo>
                    <a:pt x="166" y="1"/>
                  </a:moveTo>
                  <a:cubicBezTo>
                    <a:pt x="77" y="1"/>
                    <a:pt x="1" y="110"/>
                    <a:pt x="83" y="185"/>
                  </a:cubicBezTo>
                  <a:cubicBezTo>
                    <a:pt x="1449" y="1450"/>
                    <a:pt x="3305" y="2291"/>
                    <a:pt x="5001" y="3017"/>
                  </a:cubicBezTo>
                  <a:cubicBezTo>
                    <a:pt x="5042" y="3035"/>
                    <a:pt x="5081" y="3042"/>
                    <a:pt x="5117" y="3042"/>
                  </a:cubicBezTo>
                  <a:cubicBezTo>
                    <a:pt x="5357" y="3042"/>
                    <a:pt x="5463" y="2696"/>
                    <a:pt x="5184" y="2582"/>
                  </a:cubicBezTo>
                  <a:cubicBezTo>
                    <a:pt x="3435" y="1865"/>
                    <a:pt x="1900" y="840"/>
                    <a:pt x="215" y="13"/>
                  </a:cubicBezTo>
                  <a:cubicBezTo>
                    <a:pt x="199" y="4"/>
                    <a:pt x="183" y="1"/>
                    <a:pt x="1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6" name="Google Shape;2286;p45"/>
            <p:cNvSpPr/>
            <p:nvPr/>
          </p:nvSpPr>
          <p:spPr>
            <a:xfrm>
              <a:off x="2001625" y="2725950"/>
              <a:ext cx="529800" cy="21300"/>
            </a:xfrm>
            <a:custGeom>
              <a:avLst/>
              <a:gdLst/>
              <a:ahLst/>
              <a:cxnLst/>
              <a:rect l="l" t="t" r="r" b="b"/>
              <a:pathLst>
                <a:path w="21192" h="852" extrusionOk="0">
                  <a:moveTo>
                    <a:pt x="52" y="0"/>
                  </a:moveTo>
                  <a:cubicBezTo>
                    <a:pt x="1" y="0"/>
                    <a:pt x="4" y="81"/>
                    <a:pt x="57" y="85"/>
                  </a:cubicBezTo>
                  <a:cubicBezTo>
                    <a:pt x="5066" y="551"/>
                    <a:pt x="10090" y="851"/>
                    <a:pt x="15117" y="851"/>
                  </a:cubicBezTo>
                  <a:cubicBezTo>
                    <a:pt x="17080" y="851"/>
                    <a:pt x="19044" y="805"/>
                    <a:pt x="21008" y="706"/>
                  </a:cubicBezTo>
                  <a:cubicBezTo>
                    <a:pt x="21187" y="697"/>
                    <a:pt x="21192" y="424"/>
                    <a:pt x="21013" y="424"/>
                  </a:cubicBezTo>
                  <a:cubicBezTo>
                    <a:pt x="21011" y="424"/>
                    <a:pt x="21010" y="424"/>
                    <a:pt x="21008" y="424"/>
                  </a:cubicBezTo>
                  <a:cubicBezTo>
                    <a:pt x="18691" y="476"/>
                    <a:pt x="16377" y="509"/>
                    <a:pt x="14064" y="509"/>
                  </a:cubicBezTo>
                  <a:cubicBezTo>
                    <a:pt x="9393" y="509"/>
                    <a:pt x="4729" y="375"/>
                    <a:pt x="57" y="0"/>
                  </a:cubicBezTo>
                  <a:cubicBezTo>
                    <a:pt x="55" y="0"/>
                    <a:pt x="54" y="0"/>
                    <a:pt x="5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7" name="Google Shape;2287;p45"/>
            <p:cNvSpPr/>
            <p:nvPr/>
          </p:nvSpPr>
          <p:spPr>
            <a:xfrm>
              <a:off x="2000325" y="2799975"/>
              <a:ext cx="531600" cy="11925"/>
            </a:xfrm>
            <a:custGeom>
              <a:avLst/>
              <a:gdLst/>
              <a:ahLst/>
              <a:cxnLst/>
              <a:rect l="l" t="t" r="r" b="b"/>
              <a:pathLst>
                <a:path w="21264" h="477" extrusionOk="0">
                  <a:moveTo>
                    <a:pt x="14335" y="1"/>
                  </a:moveTo>
                  <a:cubicBezTo>
                    <a:pt x="9590" y="1"/>
                    <a:pt x="4840" y="40"/>
                    <a:pt x="109" y="201"/>
                  </a:cubicBezTo>
                  <a:cubicBezTo>
                    <a:pt x="2" y="205"/>
                    <a:pt x="0" y="366"/>
                    <a:pt x="109" y="369"/>
                  </a:cubicBezTo>
                  <a:cubicBezTo>
                    <a:pt x="3171" y="448"/>
                    <a:pt x="6240" y="476"/>
                    <a:pt x="9310" y="476"/>
                  </a:cubicBezTo>
                  <a:cubicBezTo>
                    <a:pt x="13219" y="476"/>
                    <a:pt x="17130" y="430"/>
                    <a:pt x="21029" y="383"/>
                  </a:cubicBezTo>
                  <a:cubicBezTo>
                    <a:pt x="21263" y="380"/>
                    <a:pt x="21263" y="20"/>
                    <a:pt x="21029" y="19"/>
                  </a:cubicBezTo>
                  <a:cubicBezTo>
                    <a:pt x="18800" y="10"/>
                    <a:pt x="16568" y="1"/>
                    <a:pt x="1433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8" name="Google Shape;2288;p45"/>
            <p:cNvSpPr/>
            <p:nvPr/>
          </p:nvSpPr>
          <p:spPr>
            <a:xfrm>
              <a:off x="1996800" y="2860350"/>
              <a:ext cx="544100" cy="25700"/>
            </a:xfrm>
            <a:custGeom>
              <a:avLst/>
              <a:gdLst/>
              <a:ahLst/>
              <a:cxnLst/>
              <a:rect l="l" t="t" r="r" b="b"/>
              <a:pathLst>
                <a:path w="21764" h="1028" extrusionOk="0">
                  <a:moveTo>
                    <a:pt x="21538" y="0"/>
                  </a:moveTo>
                  <a:cubicBezTo>
                    <a:pt x="21531" y="0"/>
                    <a:pt x="21523" y="1"/>
                    <a:pt x="21515" y="2"/>
                  </a:cubicBezTo>
                  <a:cubicBezTo>
                    <a:pt x="17790" y="429"/>
                    <a:pt x="14090" y="604"/>
                    <a:pt x="10387" y="604"/>
                  </a:cubicBezTo>
                  <a:cubicBezTo>
                    <a:pt x="6980" y="604"/>
                    <a:pt x="3571" y="456"/>
                    <a:pt x="135" y="218"/>
                  </a:cubicBezTo>
                  <a:cubicBezTo>
                    <a:pt x="132" y="218"/>
                    <a:pt x="130" y="217"/>
                    <a:pt x="127" y="217"/>
                  </a:cubicBezTo>
                  <a:cubicBezTo>
                    <a:pt x="0" y="217"/>
                    <a:pt x="9" y="409"/>
                    <a:pt x="135" y="425"/>
                  </a:cubicBezTo>
                  <a:lnTo>
                    <a:pt x="135" y="427"/>
                  </a:lnTo>
                  <a:cubicBezTo>
                    <a:pt x="3452" y="845"/>
                    <a:pt x="6777" y="1027"/>
                    <a:pt x="10102" y="1027"/>
                  </a:cubicBezTo>
                  <a:cubicBezTo>
                    <a:pt x="13909" y="1027"/>
                    <a:pt x="17717" y="789"/>
                    <a:pt x="21515" y="392"/>
                  </a:cubicBezTo>
                  <a:cubicBezTo>
                    <a:pt x="21755" y="368"/>
                    <a:pt x="21763" y="0"/>
                    <a:pt x="215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9" name="Google Shape;2289;p45"/>
            <p:cNvSpPr/>
            <p:nvPr/>
          </p:nvSpPr>
          <p:spPr>
            <a:xfrm>
              <a:off x="1785325" y="2781625"/>
              <a:ext cx="119575" cy="8500"/>
            </a:xfrm>
            <a:custGeom>
              <a:avLst/>
              <a:gdLst/>
              <a:ahLst/>
              <a:cxnLst/>
              <a:rect l="l" t="t" r="r" b="b"/>
              <a:pathLst>
                <a:path w="4783" h="340" extrusionOk="0">
                  <a:moveTo>
                    <a:pt x="4399" y="0"/>
                  </a:moveTo>
                  <a:cubicBezTo>
                    <a:pt x="2972" y="0"/>
                    <a:pt x="1539" y="94"/>
                    <a:pt x="114" y="155"/>
                  </a:cubicBezTo>
                  <a:cubicBezTo>
                    <a:pt x="3" y="159"/>
                    <a:pt x="1" y="331"/>
                    <a:pt x="113" y="331"/>
                  </a:cubicBezTo>
                  <a:cubicBezTo>
                    <a:pt x="113" y="331"/>
                    <a:pt x="114" y="331"/>
                    <a:pt x="114" y="331"/>
                  </a:cubicBezTo>
                  <a:cubicBezTo>
                    <a:pt x="1614" y="317"/>
                    <a:pt x="3122" y="340"/>
                    <a:pt x="4619" y="253"/>
                  </a:cubicBezTo>
                  <a:cubicBezTo>
                    <a:pt x="4780" y="243"/>
                    <a:pt x="4783" y="3"/>
                    <a:pt x="4619" y="1"/>
                  </a:cubicBezTo>
                  <a:cubicBezTo>
                    <a:pt x="4546" y="1"/>
                    <a:pt x="4472" y="0"/>
                    <a:pt x="439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0" name="Google Shape;2290;p45"/>
            <p:cNvSpPr/>
            <p:nvPr/>
          </p:nvSpPr>
          <p:spPr>
            <a:xfrm>
              <a:off x="1781350" y="2718650"/>
              <a:ext cx="140475" cy="10775"/>
            </a:xfrm>
            <a:custGeom>
              <a:avLst/>
              <a:gdLst/>
              <a:ahLst/>
              <a:cxnLst/>
              <a:rect l="l" t="t" r="r" b="b"/>
              <a:pathLst>
                <a:path w="5619" h="431" extrusionOk="0">
                  <a:moveTo>
                    <a:pt x="5411" y="0"/>
                  </a:moveTo>
                  <a:cubicBezTo>
                    <a:pt x="5410" y="0"/>
                    <a:pt x="5409" y="0"/>
                    <a:pt x="5407" y="0"/>
                  </a:cubicBezTo>
                  <a:cubicBezTo>
                    <a:pt x="3661" y="31"/>
                    <a:pt x="1907" y="36"/>
                    <a:pt x="164" y="166"/>
                  </a:cubicBezTo>
                  <a:cubicBezTo>
                    <a:pt x="5" y="178"/>
                    <a:pt x="0" y="413"/>
                    <a:pt x="164" y="418"/>
                  </a:cubicBezTo>
                  <a:cubicBezTo>
                    <a:pt x="516" y="427"/>
                    <a:pt x="869" y="431"/>
                    <a:pt x="1221" y="431"/>
                  </a:cubicBezTo>
                  <a:cubicBezTo>
                    <a:pt x="2617" y="431"/>
                    <a:pt x="4013" y="370"/>
                    <a:pt x="5407" y="328"/>
                  </a:cubicBezTo>
                  <a:cubicBezTo>
                    <a:pt x="5616" y="321"/>
                    <a:pt x="5619" y="0"/>
                    <a:pt x="54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1" name="Google Shape;2291;p45"/>
            <p:cNvSpPr/>
            <p:nvPr/>
          </p:nvSpPr>
          <p:spPr>
            <a:xfrm>
              <a:off x="1787800" y="2646400"/>
              <a:ext cx="145500" cy="25650"/>
            </a:xfrm>
            <a:custGeom>
              <a:avLst/>
              <a:gdLst/>
              <a:ahLst/>
              <a:cxnLst/>
              <a:rect l="l" t="t" r="r" b="b"/>
              <a:pathLst>
                <a:path w="5820" h="1026" extrusionOk="0">
                  <a:moveTo>
                    <a:pt x="578" y="1"/>
                  </a:moveTo>
                  <a:cubicBezTo>
                    <a:pt x="426" y="1"/>
                    <a:pt x="273" y="3"/>
                    <a:pt x="121" y="8"/>
                  </a:cubicBezTo>
                  <a:cubicBezTo>
                    <a:pt x="0" y="11"/>
                    <a:pt x="8" y="176"/>
                    <a:pt x="121" y="191"/>
                  </a:cubicBezTo>
                  <a:lnTo>
                    <a:pt x="122" y="191"/>
                  </a:lnTo>
                  <a:cubicBezTo>
                    <a:pt x="1934" y="415"/>
                    <a:pt x="3725" y="621"/>
                    <a:pt x="5509" y="1020"/>
                  </a:cubicBezTo>
                  <a:cubicBezTo>
                    <a:pt x="5524" y="1024"/>
                    <a:pt x="5539" y="1025"/>
                    <a:pt x="5553" y="1025"/>
                  </a:cubicBezTo>
                  <a:cubicBezTo>
                    <a:pt x="5749" y="1025"/>
                    <a:pt x="5820" y="720"/>
                    <a:pt x="5605" y="670"/>
                  </a:cubicBezTo>
                  <a:cubicBezTo>
                    <a:pt x="3967" y="281"/>
                    <a:pt x="2269" y="1"/>
                    <a:pt x="57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2" name="Google Shape;2292;p45"/>
            <p:cNvSpPr/>
            <p:nvPr/>
          </p:nvSpPr>
          <p:spPr>
            <a:xfrm>
              <a:off x="1807100" y="2558375"/>
              <a:ext cx="140925" cy="62100"/>
            </a:xfrm>
            <a:custGeom>
              <a:avLst/>
              <a:gdLst/>
              <a:ahLst/>
              <a:cxnLst/>
              <a:rect l="l" t="t" r="r" b="b"/>
              <a:pathLst>
                <a:path w="5637" h="2484" extrusionOk="0">
                  <a:moveTo>
                    <a:pt x="182" y="0"/>
                  </a:moveTo>
                  <a:cubicBezTo>
                    <a:pt x="68" y="0"/>
                    <a:pt x="1" y="191"/>
                    <a:pt x="121" y="245"/>
                  </a:cubicBezTo>
                  <a:cubicBezTo>
                    <a:pt x="1851" y="1018"/>
                    <a:pt x="3597" y="1751"/>
                    <a:pt x="5351" y="2470"/>
                  </a:cubicBezTo>
                  <a:cubicBezTo>
                    <a:pt x="5375" y="2480"/>
                    <a:pt x="5397" y="2484"/>
                    <a:pt x="5418" y="2484"/>
                  </a:cubicBezTo>
                  <a:cubicBezTo>
                    <a:pt x="5584" y="2484"/>
                    <a:pt x="5636" y="2198"/>
                    <a:pt x="5448" y="2118"/>
                  </a:cubicBezTo>
                  <a:cubicBezTo>
                    <a:pt x="3715" y="1392"/>
                    <a:pt x="1975" y="680"/>
                    <a:pt x="221" y="8"/>
                  </a:cubicBezTo>
                  <a:cubicBezTo>
                    <a:pt x="208" y="3"/>
                    <a:pt x="194" y="0"/>
                    <a:pt x="1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3" name="Google Shape;2293;p45"/>
            <p:cNvSpPr/>
            <p:nvPr/>
          </p:nvSpPr>
          <p:spPr>
            <a:xfrm>
              <a:off x="1853400" y="2475950"/>
              <a:ext cx="114800" cy="96450"/>
            </a:xfrm>
            <a:custGeom>
              <a:avLst/>
              <a:gdLst/>
              <a:ahLst/>
              <a:cxnLst/>
              <a:rect l="l" t="t" r="r" b="b"/>
              <a:pathLst>
                <a:path w="4592" h="3858" extrusionOk="0">
                  <a:moveTo>
                    <a:pt x="121" y="0"/>
                  </a:moveTo>
                  <a:cubicBezTo>
                    <a:pt x="61" y="0"/>
                    <a:pt x="0" y="63"/>
                    <a:pt x="45" y="121"/>
                  </a:cubicBezTo>
                  <a:cubicBezTo>
                    <a:pt x="1185" y="1604"/>
                    <a:pt x="2637" y="2808"/>
                    <a:pt x="4200" y="3824"/>
                  </a:cubicBezTo>
                  <a:cubicBezTo>
                    <a:pt x="4236" y="3847"/>
                    <a:pt x="4272" y="3857"/>
                    <a:pt x="4305" y="3857"/>
                  </a:cubicBezTo>
                  <a:cubicBezTo>
                    <a:pt x="4478" y="3857"/>
                    <a:pt x="4592" y="3589"/>
                    <a:pt x="4407" y="3470"/>
                  </a:cubicBezTo>
                  <a:cubicBezTo>
                    <a:pt x="2859" y="2476"/>
                    <a:pt x="1505" y="1284"/>
                    <a:pt x="175" y="21"/>
                  </a:cubicBezTo>
                  <a:cubicBezTo>
                    <a:pt x="160" y="7"/>
                    <a:pt x="140" y="0"/>
                    <a:pt x="1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4" name="Google Shape;2294;p45"/>
            <p:cNvSpPr/>
            <p:nvPr/>
          </p:nvSpPr>
          <p:spPr>
            <a:xfrm>
              <a:off x="1909500" y="2411625"/>
              <a:ext cx="73250" cy="95275"/>
            </a:xfrm>
            <a:custGeom>
              <a:avLst/>
              <a:gdLst/>
              <a:ahLst/>
              <a:cxnLst/>
              <a:rect l="l" t="t" r="r" b="b"/>
              <a:pathLst>
                <a:path w="2930" h="3811" extrusionOk="0">
                  <a:moveTo>
                    <a:pt x="183" y="0"/>
                  </a:moveTo>
                  <a:cubicBezTo>
                    <a:pt x="81" y="0"/>
                    <a:pt x="1" y="127"/>
                    <a:pt x="86" y="229"/>
                  </a:cubicBezTo>
                  <a:cubicBezTo>
                    <a:pt x="998" y="1337"/>
                    <a:pt x="1836" y="2427"/>
                    <a:pt x="2497" y="3708"/>
                  </a:cubicBezTo>
                  <a:cubicBezTo>
                    <a:pt x="2534" y="3781"/>
                    <a:pt x="2594" y="3811"/>
                    <a:pt x="2655" y="3811"/>
                  </a:cubicBezTo>
                  <a:cubicBezTo>
                    <a:pt x="2789" y="3811"/>
                    <a:pt x="2930" y="3664"/>
                    <a:pt x="2848" y="3504"/>
                  </a:cubicBezTo>
                  <a:cubicBezTo>
                    <a:pt x="2196" y="2241"/>
                    <a:pt x="1349" y="984"/>
                    <a:pt x="277" y="39"/>
                  </a:cubicBezTo>
                  <a:cubicBezTo>
                    <a:pt x="246" y="12"/>
                    <a:pt x="214" y="0"/>
                    <a:pt x="18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5" name="Google Shape;2295;p45"/>
            <p:cNvSpPr/>
            <p:nvPr/>
          </p:nvSpPr>
          <p:spPr>
            <a:xfrm>
              <a:off x="1961850" y="2366850"/>
              <a:ext cx="36300" cy="39050"/>
            </a:xfrm>
            <a:custGeom>
              <a:avLst/>
              <a:gdLst/>
              <a:ahLst/>
              <a:cxnLst/>
              <a:rect l="l" t="t" r="r" b="b"/>
              <a:pathLst>
                <a:path w="1452" h="1562" extrusionOk="0">
                  <a:moveTo>
                    <a:pt x="197" y="0"/>
                  </a:moveTo>
                  <a:cubicBezTo>
                    <a:pt x="98" y="0"/>
                    <a:pt x="1" y="106"/>
                    <a:pt x="69" y="209"/>
                  </a:cubicBezTo>
                  <a:cubicBezTo>
                    <a:pt x="218" y="431"/>
                    <a:pt x="394" y="635"/>
                    <a:pt x="560" y="844"/>
                  </a:cubicBezTo>
                  <a:cubicBezTo>
                    <a:pt x="739" y="1069"/>
                    <a:pt x="904" y="1324"/>
                    <a:pt x="1116" y="1518"/>
                  </a:cubicBezTo>
                  <a:cubicBezTo>
                    <a:pt x="1149" y="1548"/>
                    <a:pt x="1188" y="1561"/>
                    <a:pt x="1226" y="1561"/>
                  </a:cubicBezTo>
                  <a:cubicBezTo>
                    <a:pt x="1342" y="1561"/>
                    <a:pt x="1451" y="1442"/>
                    <a:pt x="1374" y="1318"/>
                  </a:cubicBezTo>
                  <a:cubicBezTo>
                    <a:pt x="1235" y="1090"/>
                    <a:pt x="1038" y="896"/>
                    <a:pt x="864" y="693"/>
                  </a:cubicBezTo>
                  <a:cubicBezTo>
                    <a:pt x="676" y="474"/>
                    <a:pt x="496" y="243"/>
                    <a:pt x="290" y="39"/>
                  </a:cubicBezTo>
                  <a:cubicBezTo>
                    <a:pt x="262" y="12"/>
                    <a:pt x="230" y="0"/>
                    <a:pt x="1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6" name="Google Shape;2296;p45"/>
            <p:cNvSpPr/>
            <p:nvPr/>
          </p:nvSpPr>
          <p:spPr>
            <a:xfrm>
              <a:off x="1996750" y="2910650"/>
              <a:ext cx="550425" cy="18725"/>
            </a:xfrm>
            <a:custGeom>
              <a:avLst/>
              <a:gdLst/>
              <a:ahLst/>
              <a:cxnLst/>
              <a:rect l="l" t="t" r="r" b="b"/>
              <a:pathLst>
                <a:path w="22017" h="749" extrusionOk="0">
                  <a:moveTo>
                    <a:pt x="5190" y="1"/>
                  </a:moveTo>
                  <a:cubicBezTo>
                    <a:pt x="3496" y="1"/>
                    <a:pt x="1801" y="11"/>
                    <a:pt x="108" y="34"/>
                  </a:cubicBezTo>
                  <a:cubicBezTo>
                    <a:pt x="0" y="35"/>
                    <a:pt x="2" y="194"/>
                    <a:pt x="108" y="199"/>
                  </a:cubicBezTo>
                  <a:cubicBezTo>
                    <a:pt x="7283" y="534"/>
                    <a:pt x="14475" y="627"/>
                    <a:pt x="21658" y="748"/>
                  </a:cubicBezTo>
                  <a:cubicBezTo>
                    <a:pt x="21660" y="748"/>
                    <a:pt x="21662" y="748"/>
                    <a:pt x="21664" y="748"/>
                  </a:cubicBezTo>
                  <a:cubicBezTo>
                    <a:pt x="22016" y="748"/>
                    <a:pt x="22014" y="198"/>
                    <a:pt x="21658" y="192"/>
                  </a:cubicBezTo>
                  <a:cubicBezTo>
                    <a:pt x="16172" y="104"/>
                    <a:pt x="10680" y="1"/>
                    <a:pt x="51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7" name="Google Shape;2297;p45"/>
            <p:cNvSpPr/>
            <p:nvPr/>
          </p:nvSpPr>
          <p:spPr>
            <a:xfrm>
              <a:off x="1758375" y="2838050"/>
              <a:ext cx="130400" cy="90375"/>
            </a:xfrm>
            <a:custGeom>
              <a:avLst/>
              <a:gdLst/>
              <a:ahLst/>
              <a:cxnLst/>
              <a:rect l="l" t="t" r="r" b="b"/>
              <a:pathLst>
                <a:path w="5216" h="3615" extrusionOk="0">
                  <a:moveTo>
                    <a:pt x="1249" y="0"/>
                  </a:moveTo>
                  <a:cubicBezTo>
                    <a:pt x="569" y="806"/>
                    <a:pt x="1" y="2673"/>
                    <a:pt x="1194" y="3191"/>
                  </a:cubicBezTo>
                  <a:cubicBezTo>
                    <a:pt x="1281" y="3230"/>
                    <a:pt x="1362" y="3247"/>
                    <a:pt x="1435" y="3247"/>
                  </a:cubicBezTo>
                  <a:cubicBezTo>
                    <a:pt x="2270" y="3247"/>
                    <a:pt x="2257" y="1002"/>
                    <a:pt x="2832" y="1002"/>
                  </a:cubicBezTo>
                  <a:cubicBezTo>
                    <a:pt x="2895" y="1002"/>
                    <a:pt x="2966" y="1030"/>
                    <a:pt x="3046" y="1090"/>
                  </a:cubicBezTo>
                  <a:cubicBezTo>
                    <a:pt x="3791" y="1658"/>
                    <a:pt x="2748" y="3615"/>
                    <a:pt x="3264" y="3615"/>
                  </a:cubicBezTo>
                  <a:cubicBezTo>
                    <a:pt x="3347" y="3615"/>
                    <a:pt x="3470" y="3564"/>
                    <a:pt x="3647" y="3449"/>
                  </a:cubicBezTo>
                  <a:cubicBezTo>
                    <a:pt x="4926" y="2620"/>
                    <a:pt x="5215" y="132"/>
                    <a:pt x="5215" y="132"/>
                  </a:cubicBezTo>
                  <a:lnTo>
                    <a:pt x="124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8" name="Google Shape;2298;p45"/>
            <p:cNvSpPr/>
            <p:nvPr/>
          </p:nvSpPr>
          <p:spPr>
            <a:xfrm>
              <a:off x="2146975" y="1652100"/>
              <a:ext cx="334475" cy="610125"/>
            </a:xfrm>
            <a:custGeom>
              <a:avLst/>
              <a:gdLst/>
              <a:ahLst/>
              <a:cxnLst/>
              <a:rect l="l" t="t" r="r" b="b"/>
              <a:pathLst>
                <a:path w="13379" h="24405" extrusionOk="0">
                  <a:moveTo>
                    <a:pt x="7715" y="1"/>
                  </a:moveTo>
                  <a:lnTo>
                    <a:pt x="1" y="15709"/>
                  </a:lnTo>
                  <a:lnTo>
                    <a:pt x="1684" y="24404"/>
                  </a:lnTo>
                  <a:lnTo>
                    <a:pt x="6678" y="24404"/>
                  </a:lnTo>
                  <a:lnTo>
                    <a:pt x="6678" y="20476"/>
                  </a:lnTo>
                  <a:cubicBezTo>
                    <a:pt x="6678" y="20476"/>
                    <a:pt x="6730" y="20479"/>
                    <a:pt x="6825" y="20479"/>
                  </a:cubicBezTo>
                  <a:cubicBezTo>
                    <a:pt x="7789" y="20479"/>
                    <a:pt x="13168" y="20244"/>
                    <a:pt x="13324" y="15007"/>
                  </a:cubicBezTo>
                  <a:cubicBezTo>
                    <a:pt x="13378" y="13164"/>
                    <a:pt x="11924" y="11080"/>
                    <a:pt x="11924" y="11080"/>
                  </a:cubicBezTo>
                  <a:cubicBezTo>
                    <a:pt x="11924" y="11080"/>
                    <a:pt x="11911" y="11171"/>
                    <a:pt x="11896" y="11171"/>
                  </a:cubicBezTo>
                  <a:cubicBezTo>
                    <a:pt x="11863" y="11171"/>
                    <a:pt x="11824" y="10696"/>
                    <a:pt x="11921" y="7575"/>
                  </a:cubicBezTo>
                  <a:cubicBezTo>
                    <a:pt x="12061" y="3086"/>
                    <a:pt x="7715" y="1"/>
                    <a:pt x="771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9" name="Google Shape;2299;p45"/>
            <p:cNvSpPr/>
            <p:nvPr/>
          </p:nvSpPr>
          <p:spPr>
            <a:xfrm>
              <a:off x="2305850" y="1937100"/>
              <a:ext cx="43925" cy="56875"/>
            </a:xfrm>
            <a:custGeom>
              <a:avLst/>
              <a:gdLst/>
              <a:ahLst/>
              <a:cxnLst/>
              <a:rect l="l" t="t" r="r" b="b"/>
              <a:pathLst>
                <a:path w="1757" h="2275" extrusionOk="0">
                  <a:moveTo>
                    <a:pt x="860" y="1"/>
                  </a:moveTo>
                  <a:cubicBezTo>
                    <a:pt x="626" y="1"/>
                    <a:pt x="384" y="103"/>
                    <a:pt x="191" y="335"/>
                  </a:cubicBezTo>
                  <a:cubicBezTo>
                    <a:pt x="152" y="378"/>
                    <a:pt x="191" y="434"/>
                    <a:pt x="236" y="434"/>
                  </a:cubicBezTo>
                  <a:cubicBezTo>
                    <a:pt x="249" y="434"/>
                    <a:pt x="263" y="430"/>
                    <a:pt x="276" y="419"/>
                  </a:cubicBezTo>
                  <a:lnTo>
                    <a:pt x="274" y="419"/>
                  </a:lnTo>
                  <a:cubicBezTo>
                    <a:pt x="424" y="292"/>
                    <a:pt x="600" y="233"/>
                    <a:pt x="770" y="233"/>
                  </a:cubicBezTo>
                  <a:cubicBezTo>
                    <a:pt x="1021" y="233"/>
                    <a:pt x="1260" y="361"/>
                    <a:pt x="1382" y="586"/>
                  </a:cubicBezTo>
                  <a:lnTo>
                    <a:pt x="1382" y="586"/>
                  </a:lnTo>
                  <a:cubicBezTo>
                    <a:pt x="1270" y="542"/>
                    <a:pt x="1152" y="520"/>
                    <a:pt x="1035" y="520"/>
                  </a:cubicBezTo>
                  <a:cubicBezTo>
                    <a:pt x="706" y="520"/>
                    <a:pt x="387" y="696"/>
                    <a:pt x="238" y="1049"/>
                  </a:cubicBezTo>
                  <a:cubicBezTo>
                    <a:pt x="0" y="1616"/>
                    <a:pt x="416" y="2275"/>
                    <a:pt x="1024" y="2275"/>
                  </a:cubicBezTo>
                  <a:cubicBezTo>
                    <a:pt x="1056" y="2275"/>
                    <a:pt x="1089" y="2273"/>
                    <a:pt x="1122" y="2269"/>
                  </a:cubicBezTo>
                  <a:cubicBezTo>
                    <a:pt x="1291" y="2248"/>
                    <a:pt x="1295" y="2019"/>
                    <a:pt x="1122" y="2002"/>
                  </a:cubicBezTo>
                  <a:cubicBezTo>
                    <a:pt x="669" y="1959"/>
                    <a:pt x="292" y="1561"/>
                    <a:pt x="538" y="1107"/>
                  </a:cubicBezTo>
                  <a:cubicBezTo>
                    <a:pt x="648" y="905"/>
                    <a:pt x="840" y="810"/>
                    <a:pt x="1040" y="810"/>
                  </a:cubicBezTo>
                  <a:cubicBezTo>
                    <a:pt x="1206" y="810"/>
                    <a:pt x="1378" y="877"/>
                    <a:pt x="1509" y="1002"/>
                  </a:cubicBezTo>
                  <a:cubicBezTo>
                    <a:pt x="1536" y="1027"/>
                    <a:pt x="1571" y="1039"/>
                    <a:pt x="1607" y="1039"/>
                  </a:cubicBezTo>
                  <a:cubicBezTo>
                    <a:pt x="1682" y="1039"/>
                    <a:pt x="1757" y="987"/>
                    <a:pt x="1752" y="900"/>
                  </a:cubicBezTo>
                  <a:cubicBezTo>
                    <a:pt x="1717" y="361"/>
                    <a:pt x="1300" y="1"/>
                    <a:pt x="86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0" name="Google Shape;2300;p45"/>
            <p:cNvSpPr/>
            <p:nvPr/>
          </p:nvSpPr>
          <p:spPr>
            <a:xfrm>
              <a:off x="1790625" y="1574900"/>
              <a:ext cx="675125" cy="662600"/>
            </a:xfrm>
            <a:custGeom>
              <a:avLst/>
              <a:gdLst/>
              <a:ahLst/>
              <a:cxnLst/>
              <a:rect l="l" t="t" r="r" b="b"/>
              <a:pathLst>
                <a:path w="27005" h="26504" extrusionOk="0">
                  <a:moveTo>
                    <a:pt x="15202" y="0"/>
                  </a:moveTo>
                  <a:cubicBezTo>
                    <a:pt x="14900" y="0"/>
                    <a:pt x="14597" y="11"/>
                    <a:pt x="14295" y="32"/>
                  </a:cubicBezTo>
                  <a:cubicBezTo>
                    <a:pt x="10750" y="278"/>
                    <a:pt x="7330" y="1991"/>
                    <a:pt x="5008" y="4680"/>
                  </a:cubicBezTo>
                  <a:lnTo>
                    <a:pt x="3901" y="4819"/>
                  </a:lnTo>
                  <a:cubicBezTo>
                    <a:pt x="2078" y="5701"/>
                    <a:pt x="921" y="7612"/>
                    <a:pt x="461" y="9586"/>
                  </a:cubicBezTo>
                  <a:cubicBezTo>
                    <a:pt x="0" y="11559"/>
                    <a:pt x="691" y="12573"/>
                    <a:pt x="846" y="14593"/>
                  </a:cubicBezTo>
                  <a:cubicBezTo>
                    <a:pt x="1023" y="16899"/>
                    <a:pt x="2404" y="19723"/>
                    <a:pt x="3925" y="21465"/>
                  </a:cubicBezTo>
                  <a:cubicBezTo>
                    <a:pt x="6092" y="23946"/>
                    <a:pt x="6705" y="25118"/>
                    <a:pt x="10676" y="25914"/>
                  </a:cubicBezTo>
                  <a:cubicBezTo>
                    <a:pt x="11941" y="26169"/>
                    <a:pt x="13558" y="26503"/>
                    <a:pt x="15023" y="26503"/>
                  </a:cubicBezTo>
                  <a:cubicBezTo>
                    <a:pt x="15656" y="26503"/>
                    <a:pt x="16261" y="26441"/>
                    <a:pt x="16796" y="26283"/>
                  </a:cubicBezTo>
                  <a:cubicBezTo>
                    <a:pt x="18569" y="25759"/>
                    <a:pt x="20216" y="24475"/>
                    <a:pt x="20706" y="22693"/>
                  </a:cubicBezTo>
                  <a:cubicBezTo>
                    <a:pt x="21384" y="20218"/>
                    <a:pt x="19721" y="17625"/>
                    <a:pt x="20094" y="15087"/>
                  </a:cubicBezTo>
                  <a:cubicBezTo>
                    <a:pt x="20169" y="14577"/>
                    <a:pt x="20340" y="14057"/>
                    <a:pt x="20717" y="13708"/>
                  </a:cubicBezTo>
                  <a:cubicBezTo>
                    <a:pt x="20945" y="13496"/>
                    <a:pt x="21262" y="13369"/>
                    <a:pt x="21568" y="13369"/>
                  </a:cubicBezTo>
                  <a:cubicBezTo>
                    <a:pt x="21770" y="13369"/>
                    <a:pt x="21966" y="13424"/>
                    <a:pt x="22130" y="13547"/>
                  </a:cubicBezTo>
                  <a:cubicBezTo>
                    <a:pt x="22668" y="13951"/>
                    <a:pt x="22661" y="14880"/>
                    <a:pt x="23270" y="15165"/>
                  </a:cubicBezTo>
                  <a:cubicBezTo>
                    <a:pt x="23372" y="15212"/>
                    <a:pt x="23476" y="15233"/>
                    <a:pt x="23581" y="15233"/>
                  </a:cubicBezTo>
                  <a:cubicBezTo>
                    <a:pt x="24026" y="15233"/>
                    <a:pt x="24469" y="14844"/>
                    <a:pt x="24641" y="14400"/>
                  </a:cubicBezTo>
                  <a:cubicBezTo>
                    <a:pt x="24851" y="13851"/>
                    <a:pt x="24800" y="13239"/>
                    <a:pt x="24900" y="12661"/>
                  </a:cubicBezTo>
                  <a:cubicBezTo>
                    <a:pt x="25140" y="11262"/>
                    <a:pt x="26229" y="10139"/>
                    <a:pt x="26544" y="8757"/>
                  </a:cubicBezTo>
                  <a:cubicBezTo>
                    <a:pt x="27004" y="6733"/>
                    <a:pt x="25698" y="4711"/>
                    <a:pt x="24137" y="3344"/>
                  </a:cubicBezTo>
                  <a:cubicBezTo>
                    <a:pt x="21691" y="1204"/>
                    <a:pt x="18450" y="0"/>
                    <a:pt x="152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1" name="Google Shape;2301;p45"/>
            <p:cNvSpPr/>
            <p:nvPr/>
          </p:nvSpPr>
          <p:spPr>
            <a:xfrm>
              <a:off x="1741500" y="1486525"/>
              <a:ext cx="637575" cy="611500"/>
            </a:xfrm>
            <a:custGeom>
              <a:avLst/>
              <a:gdLst/>
              <a:ahLst/>
              <a:cxnLst/>
              <a:rect l="l" t="t" r="r" b="b"/>
              <a:pathLst>
                <a:path w="25503" h="24460" extrusionOk="0">
                  <a:moveTo>
                    <a:pt x="16697" y="1"/>
                  </a:moveTo>
                  <a:cubicBezTo>
                    <a:pt x="16499" y="1"/>
                    <a:pt x="16301" y="21"/>
                    <a:pt x="16111" y="63"/>
                  </a:cubicBezTo>
                  <a:cubicBezTo>
                    <a:pt x="14731" y="365"/>
                    <a:pt x="13661" y="1417"/>
                    <a:pt x="12669" y="2422"/>
                  </a:cubicBezTo>
                  <a:cubicBezTo>
                    <a:pt x="12143" y="1774"/>
                    <a:pt x="11305" y="1416"/>
                    <a:pt x="10473" y="1416"/>
                  </a:cubicBezTo>
                  <a:cubicBezTo>
                    <a:pt x="10052" y="1416"/>
                    <a:pt x="9632" y="1508"/>
                    <a:pt x="9256" y="1700"/>
                  </a:cubicBezTo>
                  <a:cubicBezTo>
                    <a:pt x="8134" y="2271"/>
                    <a:pt x="7511" y="3673"/>
                    <a:pt x="7836" y="4887"/>
                  </a:cubicBezTo>
                  <a:cubicBezTo>
                    <a:pt x="7352" y="4665"/>
                    <a:pt x="6822" y="4558"/>
                    <a:pt x="6291" y="4558"/>
                  </a:cubicBezTo>
                  <a:cubicBezTo>
                    <a:pt x="5308" y="4558"/>
                    <a:pt x="4321" y="4925"/>
                    <a:pt x="3613" y="5610"/>
                  </a:cubicBezTo>
                  <a:cubicBezTo>
                    <a:pt x="2522" y="6666"/>
                    <a:pt x="2167" y="8410"/>
                    <a:pt x="2756" y="9809"/>
                  </a:cubicBezTo>
                  <a:cubicBezTo>
                    <a:pt x="2711" y="9806"/>
                    <a:pt x="2666" y="9805"/>
                    <a:pt x="2621" y="9805"/>
                  </a:cubicBezTo>
                  <a:cubicBezTo>
                    <a:pt x="1337" y="9805"/>
                    <a:pt x="135" y="10919"/>
                    <a:pt x="67" y="12208"/>
                  </a:cubicBezTo>
                  <a:cubicBezTo>
                    <a:pt x="0" y="13495"/>
                    <a:pt x="887" y="14606"/>
                    <a:pt x="1594" y="15684"/>
                  </a:cubicBezTo>
                  <a:cubicBezTo>
                    <a:pt x="3285" y="18264"/>
                    <a:pt x="1718" y="21006"/>
                    <a:pt x="5890" y="24460"/>
                  </a:cubicBezTo>
                  <a:lnTo>
                    <a:pt x="20602" y="13395"/>
                  </a:lnTo>
                  <a:cubicBezTo>
                    <a:pt x="20632" y="11047"/>
                    <a:pt x="21755" y="8816"/>
                    <a:pt x="23294" y="7043"/>
                  </a:cubicBezTo>
                  <a:cubicBezTo>
                    <a:pt x="24266" y="5922"/>
                    <a:pt x="25502" y="4644"/>
                    <a:pt x="25158" y="3200"/>
                  </a:cubicBezTo>
                  <a:cubicBezTo>
                    <a:pt x="24894" y="2097"/>
                    <a:pt x="23726" y="1402"/>
                    <a:pt x="22596" y="1315"/>
                  </a:cubicBezTo>
                  <a:cubicBezTo>
                    <a:pt x="22488" y="1307"/>
                    <a:pt x="22380" y="1303"/>
                    <a:pt x="22272" y="1303"/>
                  </a:cubicBezTo>
                  <a:cubicBezTo>
                    <a:pt x="21253" y="1303"/>
                    <a:pt x="20256" y="1655"/>
                    <a:pt x="19290" y="2001"/>
                  </a:cubicBezTo>
                  <a:cubicBezTo>
                    <a:pt x="19221" y="786"/>
                    <a:pt x="17934" y="1"/>
                    <a:pt x="1669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2" name="Google Shape;2302;p45"/>
            <p:cNvSpPr/>
            <p:nvPr/>
          </p:nvSpPr>
          <p:spPr>
            <a:xfrm>
              <a:off x="2355825" y="1589725"/>
              <a:ext cx="116225" cy="182075"/>
            </a:xfrm>
            <a:custGeom>
              <a:avLst/>
              <a:gdLst/>
              <a:ahLst/>
              <a:cxnLst/>
              <a:rect l="l" t="t" r="r" b="b"/>
              <a:pathLst>
                <a:path w="4649" h="7283" extrusionOk="0">
                  <a:moveTo>
                    <a:pt x="3330" y="1"/>
                  </a:moveTo>
                  <a:cubicBezTo>
                    <a:pt x="3246" y="1"/>
                    <a:pt x="3163" y="5"/>
                    <a:pt x="3081" y="13"/>
                  </a:cubicBezTo>
                  <a:cubicBezTo>
                    <a:pt x="1903" y="131"/>
                    <a:pt x="809" y="672"/>
                    <a:pt x="0" y="1536"/>
                  </a:cubicBezTo>
                  <a:lnTo>
                    <a:pt x="2728" y="7283"/>
                  </a:lnTo>
                  <a:cubicBezTo>
                    <a:pt x="3206" y="7011"/>
                    <a:pt x="3694" y="6731"/>
                    <a:pt x="4058" y="6318"/>
                  </a:cubicBezTo>
                  <a:cubicBezTo>
                    <a:pt x="4423" y="5906"/>
                    <a:pt x="4648" y="5329"/>
                    <a:pt x="4505" y="4798"/>
                  </a:cubicBezTo>
                  <a:cubicBezTo>
                    <a:pt x="4384" y="4355"/>
                    <a:pt x="3948" y="3996"/>
                    <a:pt x="3505" y="3996"/>
                  </a:cubicBezTo>
                  <a:cubicBezTo>
                    <a:pt x="3417" y="3996"/>
                    <a:pt x="3329" y="4010"/>
                    <a:pt x="3244" y="4041"/>
                  </a:cubicBezTo>
                  <a:cubicBezTo>
                    <a:pt x="3718" y="3273"/>
                    <a:pt x="4067" y="2436"/>
                    <a:pt x="4282" y="1559"/>
                  </a:cubicBezTo>
                  <a:cubicBezTo>
                    <a:pt x="4390" y="1114"/>
                    <a:pt x="4441" y="580"/>
                    <a:pt x="4114" y="258"/>
                  </a:cubicBezTo>
                  <a:cubicBezTo>
                    <a:pt x="3912" y="59"/>
                    <a:pt x="3621" y="1"/>
                    <a:pt x="333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Chevron 3"/>
          <p:cNvSpPr/>
          <p:nvPr/>
        </p:nvSpPr>
        <p:spPr>
          <a:xfrm>
            <a:off x="914400" y="810168"/>
            <a:ext cx="484632" cy="48463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1" name="Chevron 100"/>
          <p:cNvSpPr/>
          <p:nvPr/>
        </p:nvSpPr>
        <p:spPr>
          <a:xfrm>
            <a:off x="1080516" y="810168"/>
            <a:ext cx="484632" cy="48463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ounded Rectangle 4"/>
          <p:cNvSpPr/>
          <p:nvPr/>
        </p:nvSpPr>
        <p:spPr>
          <a:xfrm>
            <a:off x="1676400" y="771591"/>
            <a:ext cx="4114800" cy="54612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100" dirty="0" err="1">
                <a:latin typeface="Love Ya Like A Sister" charset="0"/>
              </a:rPr>
              <a:t>Sila</a:t>
            </a:r>
            <a:r>
              <a:rPr lang="en-US" sz="1100" dirty="0">
                <a:latin typeface="Love Ya Like A Sister" charset="0"/>
              </a:rPr>
              <a:t> </a:t>
            </a:r>
            <a:r>
              <a:rPr lang="en-US" sz="1100" dirty="0" err="1">
                <a:latin typeface="Love Ya Like A Sister" charset="0"/>
              </a:rPr>
              <a:t>ketuhanan</a:t>
            </a:r>
            <a:r>
              <a:rPr lang="en-US" sz="1100" dirty="0">
                <a:latin typeface="Love Ya Like A Sister" charset="0"/>
              </a:rPr>
              <a:t> </a:t>
            </a:r>
            <a:r>
              <a:rPr lang="en-US" sz="1100" dirty="0" err="1">
                <a:latin typeface="Love Ya Like A Sister" charset="0"/>
              </a:rPr>
              <a:t>mengandung</a:t>
            </a:r>
            <a:r>
              <a:rPr lang="en-US" sz="1100" dirty="0">
                <a:latin typeface="Love Ya Like A Sister" charset="0"/>
              </a:rPr>
              <a:t> </a:t>
            </a:r>
            <a:r>
              <a:rPr lang="en-US" sz="1100" dirty="0" err="1">
                <a:latin typeface="Love Ya Like A Sister" charset="0"/>
              </a:rPr>
              <a:t>dimensi</a:t>
            </a:r>
            <a:r>
              <a:rPr lang="en-US" sz="1100" dirty="0">
                <a:latin typeface="Love Ya Like A Sister" charset="0"/>
              </a:rPr>
              <a:t> moral </a:t>
            </a:r>
            <a:r>
              <a:rPr lang="en-US" sz="1100" dirty="0" err="1">
                <a:latin typeface="Love Ya Like A Sister" charset="0"/>
              </a:rPr>
              <a:t>berupa</a:t>
            </a:r>
            <a:r>
              <a:rPr lang="en-US" sz="1100" dirty="0">
                <a:latin typeface="Love Ya Like A Sister" charset="0"/>
              </a:rPr>
              <a:t> </a:t>
            </a:r>
            <a:r>
              <a:rPr lang="en-US" sz="1100" dirty="0" err="1">
                <a:latin typeface="Love Ya Like A Sister" charset="0"/>
              </a:rPr>
              <a:t>nilai</a:t>
            </a:r>
            <a:r>
              <a:rPr lang="en-US" sz="1100" dirty="0">
                <a:latin typeface="Love Ya Like A Sister" charset="0"/>
              </a:rPr>
              <a:t> </a:t>
            </a:r>
            <a:r>
              <a:rPr lang="en-US" sz="1100" dirty="0" err="1">
                <a:latin typeface="Love Ya Like A Sister" charset="0"/>
              </a:rPr>
              <a:t>spiritualitas</a:t>
            </a:r>
            <a:r>
              <a:rPr lang="en-US" sz="1100" dirty="0">
                <a:latin typeface="Love Ya Like A Sister" charset="0"/>
              </a:rPr>
              <a:t> yang </a:t>
            </a:r>
            <a:r>
              <a:rPr lang="en-US" sz="1100" dirty="0" err="1">
                <a:latin typeface="Love Ya Like A Sister" charset="0"/>
              </a:rPr>
              <a:t>mendekatkan</a:t>
            </a:r>
            <a:r>
              <a:rPr lang="en-US" sz="1100" dirty="0">
                <a:latin typeface="Love Ya Like A Sister" charset="0"/>
              </a:rPr>
              <a:t> </a:t>
            </a:r>
            <a:r>
              <a:rPr lang="en-US" sz="1100" dirty="0" err="1">
                <a:latin typeface="Love Ya Like A Sister" charset="0"/>
              </a:rPr>
              <a:t>diri</a:t>
            </a:r>
            <a:r>
              <a:rPr lang="en-US" sz="1100" dirty="0">
                <a:latin typeface="Love Ya Like A Sister" charset="0"/>
              </a:rPr>
              <a:t> </a:t>
            </a:r>
            <a:r>
              <a:rPr lang="en-US" sz="1100" dirty="0" err="1">
                <a:latin typeface="Love Ya Like A Sister" charset="0"/>
              </a:rPr>
              <a:t>manusia</a:t>
            </a:r>
            <a:r>
              <a:rPr lang="en-US" sz="1100" dirty="0">
                <a:latin typeface="Love Ya Like A Sister" charset="0"/>
              </a:rPr>
              <a:t> </a:t>
            </a:r>
            <a:r>
              <a:rPr lang="en-US" sz="1100" dirty="0" err="1">
                <a:latin typeface="Love Ya Like A Sister" charset="0"/>
              </a:rPr>
              <a:t>kepada</a:t>
            </a:r>
            <a:r>
              <a:rPr lang="en-US" sz="1100" dirty="0">
                <a:latin typeface="Love Ya Like A Sister" charset="0"/>
              </a:rPr>
              <a:t> Sang </a:t>
            </a:r>
            <a:r>
              <a:rPr lang="en-US" sz="1100" dirty="0" err="1">
                <a:latin typeface="Love Ya Like A Sister" charset="0"/>
              </a:rPr>
              <a:t>Pencipta</a:t>
            </a:r>
            <a:r>
              <a:rPr lang="en-US" sz="1100" dirty="0">
                <a:latin typeface="Love Ya Like A Sister" charset="0"/>
              </a:rPr>
              <a:t>, </a:t>
            </a:r>
            <a:r>
              <a:rPr lang="en-US" sz="1100" dirty="0" err="1">
                <a:latin typeface="Love Ya Like A Sister" charset="0"/>
              </a:rPr>
              <a:t>ketaatan</a:t>
            </a:r>
            <a:r>
              <a:rPr lang="en-US" sz="1100" dirty="0">
                <a:latin typeface="Love Ya Like A Sister" charset="0"/>
              </a:rPr>
              <a:t> </a:t>
            </a:r>
            <a:r>
              <a:rPr lang="en-US" sz="1100" dirty="0" err="1">
                <a:latin typeface="Love Ya Like A Sister" charset="0"/>
              </a:rPr>
              <a:t>kepada</a:t>
            </a:r>
            <a:r>
              <a:rPr lang="en-US" sz="1100" dirty="0">
                <a:latin typeface="Love Ya Like A Sister" charset="0"/>
              </a:rPr>
              <a:t> </a:t>
            </a:r>
            <a:r>
              <a:rPr lang="en-US" sz="1100" dirty="0" err="1">
                <a:latin typeface="Love Ya Like A Sister" charset="0"/>
              </a:rPr>
              <a:t>nilai</a:t>
            </a:r>
            <a:r>
              <a:rPr lang="en-US" sz="1100" dirty="0">
                <a:latin typeface="Love Ya Like A Sister" charset="0"/>
              </a:rPr>
              <a:t> agama yang </a:t>
            </a:r>
            <a:r>
              <a:rPr lang="en-US" sz="1100" dirty="0" err="1">
                <a:latin typeface="Love Ya Like A Sister" charset="0"/>
              </a:rPr>
              <a:t>dianutnya</a:t>
            </a:r>
            <a:r>
              <a:rPr lang="en-US" sz="1100" dirty="0">
                <a:latin typeface="Love Ya Like A Sister" charset="0"/>
              </a:rPr>
              <a:t>. </a:t>
            </a:r>
          </a:p>
        </p:txBody>
      </p:sp>
      <p:sp>
        <p:nvSpPr>
          <p:cNvPr id="103" name="Chevron 102"/>
          <p:cNvSpPr/>
          <p:nvPr/>
        </p:nvSpPr>
        <p:spPr>
          <a:xfrm>
            <a:off x="1434084" y="1704858"/>
            <a:ext cx="484632" cy="484632"/>
          </a:xfrm>
          <a:prstGeom prst="chevron">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sp>
        <p:nvSpPr>
          <p:cNvPr id="104" name="Chevron 103"/>
          <p:cNvSpPr/>
          <p:nvPr/>
        </p:nvSpPr>
        <p:spPr>
          <a:xfrm>
            <a:off x="1565148" y="1702504"/>
            <a:ext cx="484632" cy="484632"/>
          </a:xfrm>
          <a:prstGeom prst="chevron">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solidFill>
                <a:schemeClr val="tx1"/>
              </a:solidFill>
            </a:endParaRPr>
          </a:p>
        </p:txBody>
      </p:sp>
      <p:sp>
        <p:nvSpPr>
          <p:cNvPr id="6" name="Rounded Rectangle 5"/>
          <p:cNvSpPr/>
          <p:nvPr/>
        </p:nvSpPr>
        <p:spPr>
          <a:xfrm>
            <a:off x="2133600" y="1600561"/>
            <a:ext cx="3962400" cy="667013"/>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1100" dirty="0" err="1">
                <a:latin typeface="Love Ya Like A Sister" charset="0"/>
              </a:rPr>
              <a:t>Sila</a:t>
            </a:r>
            <a:r>
              <a:rPr lang="en-US" sz="1100" dirty="0">
                <a:latin typeface="Love Ya Like A Sister" charset="0"/>
              </a:rPr>
              <a:t> </a:t>
            </a:r>
            <a:r>
              <a:rPr lang="en-US" sz="1100" dirty="0" err="1">
                <a:latin typeface="Love Ya Like A Sister" charset="0"/>
              </a:rPr>
              <a:t>kemanusiaan</a:t>
            </a:r>
            <a:r>
              <a:rPr lang="en-US" sz="1100" dirty="0">
                <a:latin typeface="Love Ya Like A Sister" charset="0"/>
              </a:rPr>
              <a:t> </a:t>
            </a:r>
            <a:r>
              <a:rPr lang="en-US" sz="1100" dirty="0" err="1">
                <a:latin typeface="Love Ya Like A Sister" charset="0"/>
              </a:rPr>
              <a:t>mengandung</a:t>
            </a:r>
            <a:r>
              <a:rPr lang="en-US" sz="1100" dirty="0">
                <a:latin typeface="Love Ya Like A Sister" charset="0"/>
              </a:rPr>
              <a:t> </a:t>
            </a:r>
            <a:r>
              <a:rPr lang="en-US" sz="1100" dirty="0" err="1">
                <a:latin typeface="Love Ya Like A Sister" charset="0"/>
              </a:rPr>
              <a:t>dimensi</a:t>
            </a:r>
            <a:r>
              <a:rPr lang="en-US" sz="1100" dirty="0">
                <a:latin typeface="Love Ya Like A Sister" charset="0"/>
              </a:rPr>
              <a:t> </a:t>
            </a:r>
            <a:r>
              <a:rPr lang="en-US" sz="1100" dirty="0" err="1">
                <a:latin typeface="Love Ya Like A Sister" charset="0"/>
              </a:rPr>
              <a:t>humanus</a:t>
            </a:r>
            <a:r>
              <a:rPr lang="en-US" sz="1100" dirty="0">
                <a:latin typeface="Love Ya Like A Sister" charset="0"/>
              </a:rPr>
              <a:t>, </a:t>
            </a:r>
            <a:r>
              <a:rPr lang="en-US" sz="1100" dirty="0" err="1">
                <a:latin typeface="Love Ya Like A Sister" charset="0"/>
              </a:rPr>
              <a:t>artinya</a:t>
            </a:r>
            <a:r>
              <a:rPr lang="en-US" sz="1100" dirty="0">
                <a:latin typeface="Love Ya Like A Sister" charset="0"/>
              </a:rPr>
              <a:t> </a:t>
            </a:r>
            <a:r>
              <a:rPr lang="en-US" sz="1100" dirty="0" err="1">
                <a:latin typeface="Love Ya Like A Sister" charset="0"/>
              </a:rPr>
              <a:t>menjadikan</a:t>
            </a:r>
            <a:r>
              <a:rPr lang="en-US" sz="1100" dirty="0">
                <a:latin typeface="Love Ya Like A Sister" charset="0"/>
              </a:rPr>
              <a:t> </a:t>
            </a:r>
            <a:r>
              <a:rPr lang="en-US" sz="1100" dirty="0" err="1">
                <a:latin typeface="Love Ya Like A Sister" charset="0"/>
              </a:rPr>
              <a:t>manusia</a:t>
            </a:r>
            <a:r>
              <a:rPr lang="en-US" sz="1100" dirty="0">
                <a:latin typeface="Love Ya Like A Sister" charset="0"/>
              </a:rPr>
              <a:t> </a:t>
            </a:r>
            <a:r>
              <a:rPr lang="en-US" sz="1100" dirty="0" err="1">
                <a:latin typeface="Love Ya Like A Sister" charset="0"/>
              </a:rPr>
              <a:t>menjadi</a:t>
            </a:r>
            <a:r>
              <a:rPr lang="en-US" sz="1100" dirty="0">
                <a:latin typeface="Love Ya Like A Sister" charset="0"/>
              </a:rPr>
              <a:t> </a:t>
            </a:r>
            <a:r>
              <a:rPr lang="en-US" sz="1100" dirty="0" err="1">
                <a:latin typeface="Love Ya Like A Sister" charset="0"/>
              </a:rPr>
              <a:t>manusiawi</a:t>
            </a:r>
            <a:r>
              <a:rPr lang="en-US" sz="1100" dirty="0">
                <a:latin typeface="Love Ya Like A Sister" charset="0"/>
              </a:rPr>
              <a:t>, </a:t>
            </a:r>
            <a:r>
              <a:rPr lang="en-US" sz="1100" dirty="0" err="1">
                <a:latin typeface="Love Ya Like A Sister" charset="0"/>
              </a:rPr>
              <a:t>yaitu</a:t>
            </a:r>
            <a:r>
              <a:rPr lang="en-US" sz="1100" dirty="0">
                <a:latin typeface="Love Ya Like A Sister" charset="0"/>
              </a:rPr>
              <a:t> </a:t>
            </a:r>
            <a:r>
              <a:rPr lang="en-US" sz="1100" dirty="0" err="1">
                <a:latin typeface="Love Ya Like A Sister" charset="0"/>
              </a:rPr>
              <a:t>upaya</a:t>
            </a:r>
            <a:r>
              <a:rPr lang="en-US" sz="1100" dirty="0">
                <a:latin typeface="Love Ya Like A Sister" charset="0"/>
              </a:rPr>
              <a:t> </a:t>
            </a:r>
            <a:r>
              <a:rPr lang="en-US" sz="1100" dirty="0" err="1">
                <a:latin typeface="Love Ya Like A Sister" charset="0"/>
              </a:rPr>
              <a:t>meningkatkan</a:t>
            </a:r>
            <a:r>
              <a:rPr lang="en-US" sz="1100" dirty="0">
                <a:latin typeface="Love Ya Like A Sister" charset="0"/>
              </a:rPr>
              <a:t> </a:t>
            </a:r>
            <a:r>
              <a:rPr lang="en-US" sz="1100" dirty="0" err="1">
                <a:latin typeface="Love Ya Like A Sister" charset="0"/>
              </a:rPr>
              <a:t>kualitas</a:t>
            </a:r>
            <a:r>
              <a:rPr lang="en-US" sz="1100" dirty="0">
                <a:latin typeface="Love Ya Like A Sister" charset="0"/>
              </a:rPr>
              <a:t> </a:t>
            </a:r>
            <a:r>
              <a:rPr lang="en-US" sz="1100" dirty="0" err="1">
                <a:latin typeface="Love Ya Like A Sister" charset="0"/>
              </a:rPr>
              <a:t>kemanusiaan</a:t>
            </a:r>
            <a:r>
              <a:rPr lang="en-US" sz="1100" dirty="0">
                <a:latin typeface="Love Ya Like A Sister" charset="0"/>
              </a:rPr>
              <a:t> </a:t>
            </a:r>
            <a:r>
              <a:rPr lang="en-US" sz="1100" dirty="0" err="1">
                <a:latin typeface="Love Ya Like A Sister" charset="0"/>
              </a:rPr>
              <a:t>dalam</a:t>
            </a:r>
            <a:r>
              <a:rPr lang="en-US" sz="1100" dirty="0">
                <a:latin typeface="Love Ya Like A Sister" charset="0"/>
              </a:rPr>
              <a:t> </a:t>
            </a:r>
            <a:r>
              <a:rPr lang="en-US" sz="1100" dirty="0" err="1">
                <a:latin typeface="Love Ya Like A Sister" charset="0"/>
              </a:rPr>
              <a:t>pergaulan</a:t>
            </a:r>
            <a:r>
              <a:rPr lang="en-US" sz="1100" dirty="0">
                <a:latin typeface="Love Ya Like A Sister" charset="0"/>
              </a:rPr>
              <a:t> </a:t>
            </a:r>
            <a:r>
              <a:rPr lang="en-US" sz="1100" dirty="0" err="1">
                <a:latin typeface="Love Ya Like A Sister" charset="0"/>
              </a:rPr>
              <a:t>antar</a:t>
            </a:r>
            <a:r>
              <a:rPr lang="en-US" sz="1100" dirty="0">
                <a:latin typeface="Love Ya Like A Sister" charset="0"/>
              </a:rPr>
              <a:t> </a:t>
            </a:r>
            <a:r>
              <a:rPr lang="en-US" sz="1100" dirty="0" err="1">
                <a:latin typeface="Love Ya Like A Sister" charset="0"/>
              </a:rPr>
              <a:t>sesama</a:t>
            </a:r>
            <a:r>
              <a:rPr lang="en-US" sz="1100" dirty="0">
                <a:latin typeface="Love Ya Like A Sister" charset="0"/>
              </a:rPr>
              <a:t>.</a:t>
            </a:r>
          </a:p>
        </p:txBody>
      </p:sp>
      <p:sp>
        <p:nvSpPr>
          <p:cNvPr id="106" name="Chevron 105"/>
          <p:cNvSpPr/>
          <p:nvPr/>
        </p:nvSpPr>
        <p:spPr>
          <a:xfrm>
            <a:off x="937641" y="2576975"/>
            <a:ext cx="484632" cy="484632"/>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solidFill>
                <a:schemeClr val="tx1"/>
              </a:solidFill>
            </a:endParaRPr>
          </a:p>
        </p:txBody>
      </p:sp>
      <p:sp>
        <p:nvSpPr>
          <p:cNvPr id="107" name="Chevron 106"/>
          <p:cNvSpPr/>
          <p:nvPr/>
        </p:nvSpPr>
        <p:spPr>
          <a:xfrm>
            <a:off x="1079373" y="2577675"/>
            <a:ext cx="484632" cy="484632"/>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solidFill>
                <a:schemeClr val="tx1"/>
              </a:solidFill>
            </a:endParaRPr>
          </a:p>
        </p:txBody>
      </p:sp>
      <p:sp>
        <p:nvSpPr>
          <p:cNvPr id="7" name="Rounded Rectangle 6"/>
          <p:cNvSpPr/>
          <p:nvPr/>
        </p:nvSpPr>
        <p:spPr>
          <a:xfrm>
            <a:off x="1690116" y="2533500"/>
            <a:ext cx="4405884" cy="518425"/>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a:t> </a:t>
            </a:r>
            <a:r>
              <a:rPr lang="en-US" sz="1100" dirty="0" err="1">
                <a:latin typeface="Love Ya Like A Sister" charset="0"/>
              </a:rPr>
              <a:t>Sila</a:t>
            </a:r>
            <a:r>
              <a:rPr lang="en-US" sz="1100" dirty="0">
                <a:latin typeface="Love Ya Like A Sister" charset="0"/>
              </a:rPr>
              <a:t> </a:t>
            </a:r>
            <a:r>
              <a:rPr lang="en-US" sz="1100" dirty="0" err="1">
                <a:latin typeface="Love Ya Like A Sister" charset="0"/>
              </a:rPr>
              <a:t>persatuan</a:t>
            </a:r>
            <a:r>
              <a:rPr lang="en-US" sz="1100" dirty="0">
                <a:latin typeface="Love Ya Like A Sister" charset="0"/>
              </a:rPr>
              <a:t> </a:t>
            </a:r>
            <a:r>
              <a:rPr lang="en-US" sz="1100" dirty="0" err="1">
                <a:latin typeface="Love Ya Like A Sister" charset="0"/>
              </a:rPr>
              <a:t>mengandung</a:t>
            </a:r>
            <a:r>
              <a:rPr lang="en-US" sz="1100" dirty="0">
                <a:latin typeface="Love Ya Like A Sister" charset="0"/>
              </a:rPr>
              <a:t> </a:t>
            </a:r>
            <a:r>
              <a:rPr lang="en-US" sz="1100" dirty="0" err="1">
                <a:latin typeface="Love Ya Like A Sister" charset="0"/>
              </a:rPr>
              <a:t>dimensi</a:t>
            </a:r>
            <a:r>
              <a:rPr lang="en-US" sz="1100" dirty="0">
                <a:latin typeface="Love Ya Like A Sister" charset="0"/>
              </a:rPr>
              <a:t> </a:t>
            </a:r>
            <a:r>
              <a:rPr lang="en-US" sz="1100" dirty="0" err="1">
                <a:latin typeface="Love Ya Like A Sister" charset="0"/>
              </a:rPr>
              <a:t>nilai</a:t>
            </a:r>
            <a:r>
              <a:rPr lang="en-US" sz="1100" dirty="0">
                <a:latin typeface="Love Ya Like A Sister" charset="0"/>
              </a:rPr>
              <a:t> </a:t>
            </a:r>
            <a:r>
              <a:rPr lang="en-US" sz="1100" dirty="0" err="1">
                <a:latin typeface="Love Ya Like A Sister" charset="0"/>
              </a:rPr>
              <a:t>solidaritas</a:t>
            </a:r>
            <a:r>
              <a:rPr lang="en-US" sz="1100" dirty="0">
                <a:latin typeface="Love Ya Like A Sister" charset="0"/>
              </a:rPr>
              <a:t>, rasa </a:t>
            </a:r>
            <a:r>
              <a:rPr lang="en-US" sz="1100" dirty="0" err="1">
                <a:latin typeface="Love Ya Like A Sister" charset="0"/>
              </a:rPr>
              <a:t>kebersamaan</a:t>
            </a:r>
            <a:r>
              <a:rPr lang="en-US" sz="1100" dirty="0">
                <a:latin typeface="Love Ya Like A Sister" charset="0"/>
              </a:rPr>
              <a:t> (</a:t>
            </a:r>
            <a:r>
              <a:rPr lang="en-US" sz="1100" dirty="0" err="1">
                <a:latin typeface="Love Ya Like A Sister" charset="0"/>
              </a:rPr>
              <a:t>mitsein</a:t>
            </a:r>
            <a:r>
              <a:rPr lang="en-US" sz="1100" dirty="0">
                <a:latin typeface="Love Ya Like A Sister" charset="0"/>
              </a:rPr>
              <a:t>), </a:t>
            </a:r>
            <a:r>
              <a:rPr lang="en-US" sz="1100" dirty="0" err="1">
                <a:latin typeface="Love Ya Like A Sister" charset="0"/>
              </a:rPr>
              <a:t>cinta</a:t>
            </a:r>
            <a:r>
              <a:rPr lang="en-US" sz="1100" dirty="0">
                <a:latin typeface="Love Ya Like A Sister" charset="0"/>
              </a:rPr>
              <a:t> </a:t>
            </a:r>
            <a:r>
              <a:rPr lang="en-US" sz="1100" dirty="0" err="1">
                <a:latin typeface="Love Ya Like A Sister" charset="0"/>
              </a:rPr>
              <a:t>tanah</a:t>
            </a:r>
            <a:r>
              <a:rPr lang="en-US" sz="1100" dirty="0">
                <a:latin typeface="Love Ya Like A Sister" charset="0"/>
              </a:rPr>
              <a:t> air</a:t>
            </a:r>
            <a:r>
              <a:rPr lang="en-US" dirty="0"/>
              <a:t>. </a:t>
            </a:r>
          </a:p>
        </p:txBody>
      </p:sp>
      <p:sp>
        <p:nvSpPr>
          <p:cNvPr id="109" name="Chevron 108"/>
          <p:cNvSpPr/>
          <p:nvPr/>
        </p:nvSpPr>
        <p:spPr>
          <a:xfrm>
            <a:off x="1321689" y="3415246"/>
            <a:ext cx="484632" cy="484632"/>
          </a:xfrm>
          <a:prstGeom prst="chevron">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chemeClr val="tx1"/>
              </a:solidFill>
            </a:endParaRPr>
          </a:p>
        </p:txBody>
      </p:sp>
      <p:sp>
        <p:nvSpPr>
          <p:cNvPr id="110" name="Chevron 109"/>
          <p:cNvSpPr/>
          <p:nvPr/>
        </p:nvSpPr>
        <p:spPr>
          <a:xfrm>
            <a:off x="1483614" y="3409950"/>
            <a:ext cx="484632" cy="484632"/>
          </a:xfrm>
          <a:prstGeom prst="chevron">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chemeClr val="tx1"/>
              </a:solidFill>
            </a:endParaRPr>
          </a:p>
        </p:txBody>
      </p:sp>
      <p:sp>
        <p:nvSpPr>
          <p:cNvPr id="8" name="Rounded Rectangle 7"/>
          <p:cNvSpPr/>
          <p:nvPr/>
        </p:nvSpPr>
        <p:spPr>
          <a:xfrm>
            <a:off x="2133600" y="3368287"/>
            <a:ext cx="4191000" cy="560225"/>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100" dirty="0" err="1">
                <a:latin typeface="Love Ya Like A Sister" charset="0"/>
              </a:rPr>
              <a:t>Sila</a:t>
            </a:r>
            <a:r>
              <a:rPr lang="en-US" sz="1100" dirty="0">
                <a:latin typeface="Love Ya Like A Sister" charset="0"/>
              </a:rPr>
              <a:t> </a:t>
            </a:r>
            <a:r>
              <a:rPr lang="en-US" sz="1100" dirty="0" err="1">
                <a:latin typeface="Love Ya Like A Sister" charset="0"/>
              </a:rPr>
              <a:t>kerakyatan</a:t>
            </a:r>
            <a:r>
              <a:rPr lang="en-US" sz="1100" dirty="0">
                <a:latin typeface="Love Ya Like A Sister" charset="0"/>
              </a:rPr>
              <a:t> </a:t>
            </a:r>
            <a:r>
              <a:rPr lang="en-US" sz="1100" dirty="0" err="1">
                <a:latin typeface="Love Ya Like A Sister" charset="0"/>
              </a:rPr>
              <a:t>mengandung</a:t>
            </a:r>
            <a:r>
              <a:rPr lang="en-US" sz="1100" dirty="0">
                <a:latin typeface="Love Ya Like A Sister" charset="0"/>
              </a:rPr>
              <a:t> </a:t>
            </a:r>
            <a:r>
              <a:rPr lang="en-US" sz="1100" dirty="0" err="1">
                <a:latin typeface="Love Ya Like A Sister" charset="0"/>
              </a:rPr>
              <a:t>dimensi</a:t>
            </a:r>
            <a:r>
              <a:rPr lang="en-US" sz="1100" dirty="0">
                <a:latin typeface="Love Ya Like A Sister" charset="0"/>
              </a:rPr>
              <a:t> </a:t>
            </a:r>
            <a:r>
              <a:rPr lang="en-US" sz="1100" dirty="0" err="1">
                <a:latin typeface="Love Ya Like A Sister" charset="0"/>
              </a:rPr>
              <a:t>berupa</a:t>
            </a:r>
            <a:r>
              <a:rPr lang="en-US" sz="1100" dirty="0">
                <a:latin typeface="Love Ya Like A Sister" charset="0"/>
              </a:rPr>
              <a:t> </a:t>
            </a:r>
            <a:r>
              <a:rPr lang="en-US" sz="1100" dirty="0" err="1">
                <a:latin typeface="Love Ya Like A Sister" charset="0"/>
              </a:rPr>
              <a:t>sikap</a:t>
            </a:r>
            <a:r>
              <a:rPr lang="en-US" sz="1100" dirty="0">
                <a:latin typeface="Love Ya Like A Sister" charset="0"/>
              </a:rPr>
              <a:t> </a:t>
            </a:r>
            <a:r>
              <a:rPr lang="en-US" sz="1100" dirty="0" err="1">
                <a:latin typeface="Love Ya Like A Sister" charset="0"/>
              </a:rPr>
              <a:t>mengghargai</a:t>
            </a:r>
            <a:r>
              <a:rPr lang="en-US" sz="1100" dirty="0">
                <a:latin typeface="Love Ya Like A Sister" charset="0"/>
              </a:rPr>
              <a:t> orang lain, </a:t>
            </a:r>
            <a:r>
              <a:rPr lang="en-US" sz="1100" dirty="0" err="1">
                <a:latin typeface="Love Ya Like A Sister" charset="0"/>
              </a:rPr>
              <a:t>mau</a:t>
            </a:r>
            <a:r>
              <a:rPr lang="en-US" sz="1100" dirty="0">
                <a:latin typeface="Love Ya Like A Sister" charset="0"/>
              </a:rPr>
              <a:t> </a:t>
            </a:r>
            <a:r>
              <a:rPr lang="en-US" sz="1100" dirty="0" err="1">
                <a:latin typeface="Love Ya Like A Sister" charset="0"/>
              </a:rPr>
              <a:t>mendengar</a:t>
            </a:r>
            <a:r>
              <a:rPr lang="en-US" sz="1100" dirty="0">
                <a:latin typeface="Love Ya Like A Sister" charset="0"/>
              </a:rPr>
              <a:t> </a:t>
            </a:r>
            <a:r>
              <a:rPr lang="en-US" sz="1100" dirty="0" err="1">
                <a:latin typeface="Love Ya Like A Sister" charset="0"/>
              </a:rPr>
              <a:t>pendapat</a:t>
            </a:r>
            <a:r>
              <a:rPr lang="en-US" sz="1100" dirty="0">
                <a:latin typeface="Love Ya Like A Sister" charset="0"/>
              </a:rPr>
              <a:t> orang lain, </a:t>
            </a:r>
            <a:r>
              <a:rPr lang="en-US" sz="1100" dirty="0" err="1">
                <a:latin typeface="Love Ya Like A Sister" charset="0"/>
              </a:rPr>
              <a:t>tidak</a:t>
            </a:r>
            <a:r>
              <a:rPr lang="en-US" sz="1100" dirty="0">
                <a:latin typeface="Love Ya Like A Sister" charset="0"/>
              </a:rPr>
              <a:t> </a:t>
            </a:r>
            <a:r>
              <a:rPr lang="en-US" sz="1100" dirty="0" err="1">
                <a:latin typeface="Love Ya Like A Sister" charset="0"/>
              </a:rPr>
              <a:t>memaksakan</a:t>
            </a:r>
            <a:r>
              <a:rPr lang="en-US" sz="1100" dirty="0">
                <a:latin typeface="Love Ya Like A Sister" charset="0"/>
              </a:rPr>
              <a:t> </a:t>
            </a:r>
            <a:r>
              <a:rPr lang="en-US" sz="1100" dirty="0" err="1">
                <a:latin typeface="Love Ya Like A Sister" charset="0"/>
              </a:rPr>
              <a:t>kehendak</a:t>
            </a:r>
            <a:r>
              <a:rPr lang="en-US" sz="1100" dirty="0">
                <a:latin typeface="Love Ya Like A Sister" charset="0"/>
              </a:rPr>
              <a:t> </a:t>
            </a:r>
            <a:r>
              <a:rPr lang="en-US" sz="1100" dirty="0" err="1">
                <a:latin typeface="Love Ya Like A Sister" charset="0"/>
              </a:rPr>
              <a:t>kepada</a:t>
            </a:r>
            <a:r>
              <a:rPr lang="en-US" sz="1100" dirty="0">
                <a:latin typeface="Love Ya Like A Sister" charset="0"/>
              </a:rPr>
              <a:t> orang lain</a:t>
            </a:r>
            <a:r>
              <a:rPr lang="en-US" dirty="0"/>
              <a:t>.</a:t>
            </a:r>
          </a:p>
        </p:txBody>
      </p:sp>
      <p:sp>
        <p:nvSpPr>
          <p:cNvPr id="112" name="Chevron 111"/>
          <p:cNvSpPr/>
          <p:nvPr/>
        </p:nvSpPr>
        <p:spPr>
          <a:xfrm>
            <a:off x="874942" y="4166400"/>
            <a:ext cx="484632" cy="484632"/>
          </a:xfrm>
          <a:prstGeom prst="chevr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sp>
        <p:nvSpPr>
          <p:cNvPr id="113" name="Chevron 112"/>
          <p:cNvSpPr/>
          <p:nvPr/>
        </p:nvSpPr>
        <p:spPr>
          <a:xfrm>
            <a:off x="998982" y="4169996"/>
            <a:ext cx="484632" cy="484632"/>
          </a:xfrm>
          <a:prstGeom prst="chevron">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sp>
        <p:nvSpPr>
          <p:cNvPr id="9" name="Rounded Rectangle 8"/>
          <p:cNvSpPr/>
          <p:nvPr/>
        </p:nvSpPr>
        <p:spPr>
          <a:xfrm>
            <a:off x="1565148" y="4140885"/>
            <a:ext cx="4767995" cy="62186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100" dirty="0" err="1">
                <a:latin typeface="Love Ya Like A Sister" charset="0"/>
              </a:rPr>
              <a:t>Sila</a:t>
            </a:r>
            <a:r>
              <a:rPr lang="en-US" sz="1100" dirty="0">
                <a:latin typeface="Love Ya Like A Sister" charset="0"/>
              </a:rPr>
              <a:t> </a:t>
            </a:r>
            <a:r>
              <a:rPr lang="en-US" sz="1100" dirty="0" err="1">
                <a:latin typeface="Love Ya Like A Sister" charset="0"/>
              </a:rPr>
              <a:t>keadilan</a:t>
            </a:r>
            <a:r>
              <a:rPr lang="en-US" sz="1100" dirty="0">
                <a:latin typeface="Love Ya Like A Sister" charset="0"/>
              </a:rPr>
              <a:t> </a:t>
            </a:r>
            <a:r>
              <a:rPr lang="en-US" sz="1100" dirty="0" err="1">
                <a:latin typeface="Love Ya Like A Sister" charset="0"/>
              </a:rPr>
              <a:t>mengandung</a:t>
            </a:r>
            <a:r>
              <a:rPr lang="en-US" sz="1100" dirty="0">
                <a:latin typeface="Love Ya Like A Sister" charset="0"/>
              </a:rPr>
              <a:t> </a:t>
            </a:r>
            <a:r>
              <a:rPr lang="en-US" sz="1100" dirty="0" err="1">
                <a:latin typeface="Love Ya Like A Sister" charset="0"/>
              </a:rPr>
              <a:t>dimensi</a:t>
            </a:r>
            <a:r>
              <a:rPr lang="en-US" sz="1100" dirty="0">
                <a:latin typeface="Love Ya Like A Sister" charset="0"/>
              </a:rPr>
              <a:t> </a:t>
            </a:r>
            <a:r>
              <a:rPr lang="en-US" sz="1100" dirty="0" err="1">
                <a:latin typeface="Love Ya Like A Sister" charset="0"/>
              </a:rPr>
              <a:t>nilai</a:t>
            </a:r>
            <a:r>
              <a:rPr lang="en-US" sz="1100" dirty="0">
                <a:latin typeface="Love Ya Like A Sister" charset="0"/>
              </a:rPr>
              <a:t> </a:t>
            </a:r>
            <a:r>
              <a:rPr lang="en-US" sz="1100" dirty="0" err="1">
                <a:latin typeface="Love Ya Like A Sister" charset="0"/>
              </a:rPr>
              <a:t>mau</a:t>
            </a:r>
            <a:r>
              <a:rPr lang="en-US" sz="1100" dirty="0">
                <a:latin typeface="Love Ya Like A Sister" charset="0"/>
              </a:rPr>
              <a:t> </a:t>
            </a:r>
            <a:r>
              <a:rPr lang="en-US" sz="1100" dirty="0" err="1">
                <a:latin typeface="Love Ya Like A Sister" charset="0"/>
              </a:rPr>
              <a:t>peduli</a:t>
            </a:r>
            <a:r>
              <a:rPr lang="en-US" sz="1100" dirty="0">
                <a:latin typeface="Love Ya Like A Sister" charset="0"/>
              </a:rPr>
              <a:t> </a:t>
            </a:r>
            <a:r>
              <a:rPr lang="en-US" sz="1100" dirty="0" err="1">
                <a:latin typeface="Love Ya Like A Sister" charset="0"/>
              </a:rPr>
              <a:t>atas</a:t>
            </a:r>
            <a:r>
              <a:rPr lang="en-US" sz="1100" dirty="0">
                <a:latin typeface="Love Ya Like A Sister" charset="0"/>
              </a:rPr>
              <a:t> </a:t>
            </a:r>
            <a:r>
              <a:rPr lang="en-US" sz="1100" dirty="0" err="1">
                <a:latin typeface="Love Ya Like A Sister" charset="0"/>
              </a:rPr>
              <a:t>nasib</a:t>
            </a:r>
            <a:r>
              <a:rPr lang="en-US" sz="1100" dirty="0">
                <a:latin typeface="Love Ya Like A Sister" charset="0"/>
              </a:rPr>
              <a:t> orang lain, </a:t>
            </a:r>
            <a:r>
              <a:rPr lang="en-US" sz="1100" dirty="0" err="1">
                <a:latin typeface="Love Ya Like A Sister" charset="0"/>
              </a:rPr>
              <a:t>kesediaan</a:t>
            </a:r>
            <a:r>
              <a:rPr lang="en-US" sz="1100" dirty="0">
                <a:latin typeface="Love Ya Like A Sister" charset="0"/>
              </a:rPr>
              <a:t> </a:t>
            </a:r>
            <a:r>
              <a:rPr lang="en-US" sz="1100" dirty="0" err="1">
                <a:latin typeface="Love Ya Like A Sister" charset="0"/>
              </a:rPr>
              <a:t>membantu</a:t>
            </a:r>
            <a:r>
              <a:rPr lang="en-US" sz="1100" dirty="0">
                <a:latin typeface="Love Ya Like A Sister" charset="0"/>
              </a:rPr>
              <a:t> </a:t>
            </a:r>
            <a:r>
              <a:rPr lang="en-US" sz="1100" dirty="0" err="1">
                <a:latin typeface="Love Ya Like A Sister" charset="0"/>
              </a:rPr>
              <a:t>kesulitan</a:t>
            </a:r>
            <a:r>
              <a:rPr lang="en-US" sz="1100" dirty="0">
                <a:latin typeface="Love Ya Like A Sister" charset="0"/>
              </a:rPr>
              <a:t> orang lain. </a:t>
            </a:r>
            <a:r>
              <a:rPr lang="en-US" sz="1100" dirty="0" err="1">
                <a:latin typeface="Love Ya Like A Sister" charset="0"/>
              </a:rPr>
              <a:t>Etika</a:t>
            </a:r>
            <a:r>
              <a:rPr lang="en-US" sz="1100" dirty="0">
                <a:latin typeface="Love Ya Like A Sister" charset="0"/>
              </a:rPr>
              <a:t> </a:t>
            </a:r>
            <a:r>
              <a:rPr lang="en-US" sz="1100" dirty="0" err="1">
                <a:latin typeface="Love Ya Like A Sister" charset="0"/>
              </a:rPr>
              <a:t>Pancasila</a:t>
            </a:r>
            <a:r>
              <a:rPr lang="en-US" sz="1100" dirty="0">
                <a:latin typeface="Love Ya Like A Sister" charset="0"/>
              </a:rPr>
              <a:t> </a:t>
            </a:r>
            <a:r>
              <a:rPr lang="en-US" sz="1100" dirty="0" err="1">
                <a:latin typeface="Love Ya Like A Sister" charset="0"/>
              </a:rPr>
              <a:t>itu</a:t>
            </a:r>
            <a:r>
              <a:rPr lang="en-US" sz="1100" dirty="0">
                <a:latin typeface="Love Ya Like A Sister" charset="0"/>
              </a:rPr>
              <a:t> </a:t>
            </a:r>
            <a:r>
              <a:rPr lang="en-US" sz="1100" dirty="0" err="1">
                <a:latin typeface="Love Ya Like A Sister" charset="0"/>
              </a:rPr>
              <a:t>lebih</a:t>
            </a:r>
            <a:r>
              <a:rPr lang="en-US" sz="1100" dirty="0">
                <a:latin typeface="Love Ya Like A Sister" charset="0"/>
              </a:rPr>
              <a:t> </a:t>
            </a:r>
            <a:r>
              <a:rPr lang="en-US" sz="1100" dirty="0" err="1">
                <a:latin typeface="Love Ya Like A Sister" charset="0"/>
              </a:rPr>
              <a:t>dekat</a:t>
            </a:r>
            <a:r>
              <a:rPr lang="en-US" sz="1100" dirty="0">
                <a:latin typeface="Love Ya Like A Sister" charset="0"/>
              </a:rPr>
              <a:t> </a:t>
            </a:r>
            <a:r>
              <a:rPr lang="en-US" sz="1100" dirty="0" err="1">
                <a:latin typeface="Love Ya Like A Sister" charset="0"/>
              </a:rPr>
              <a:t>pada</a:t>
            </a:r>
            <a:r>
              <a:rPr lang="en-US" sz="1100" dirty="0">
                <a:latin typeface="Love Ya Like A Sister" charset="0"/>
              </a:rPr>
              <a:t> </a:t>
            </a:r>
            <a:r>
              <a:rPr lang="en-US" sz="1100" dirty="0" err="1">
                <a:latin typeface="Love Ya Like A Sister" charset="0"/>
              </a:rPr>
              <a:t>pengertian</a:t>
            </a:r>
            <a:r>
              <a:rPr lang="en-US" sz="1100" dirty="0">
                <a:latin typeface="Love Ya Like A Sister" charset="0"/>
              </a:rPr>
              <a:t> </a:t>
            </a:r>
            <a:r>
              <a:rPr lang="en-US" sz="1100" dirty="0" err="1">
                <a:latin typeface="Love Ya Like A Sister" charset="0"/>
              </a:rPr>
              <a:t>etika</a:t>
            </a:r>
            <a:r>
              <a:rPr lang="en-US" sz="1100" dirty="0">
                <a:latin typeface="Love Ya Like A Sister" charset="0"/>
              </a:rPr>
              <a:t> </a:t>
            </a:r>
            <a:r>
              <a:rPr lang="en-US" sz="1100" dirty="0" err="1">
                <a:latin typeface="Love Ya Like A Sister" charset="0"/>
              </a:rPr>
              <a:t>keutamaan</a:t>
            </a:r>
            <a:r>
              <a:rPr lang="en-US" sz="1100" dirty="0">
                <a:latin typeface="Love Ya Like A Sister" charset="0"/>
              </a:rPr>
              <a:t> </a:t>
            </a:r>
            <a:r>
              <a:rPr lang="en-US" sz="1100" dirty="0" err="1">
                <a:latin typeface="Love Ya Like A Sister" charset="0"/>
              </a:rPr>
              <a:t>atau</a:t>
            </a:r>
            <a:r>
              <a:rPr lang="en-US" sz="1100" dirty="0">
                <a:latin typeface="Love Ya Like A Sister" charset="0"/>
              </a:rPr>
              <a:t> </a:t>
            </a:r>
            <a:r>
              <a:rPr lang="en-US" sz="1100" dirty="0" err="1">
                <a:latin typeface="Love Ya Like A Sister" charset="0"/>
              </a:rPr>
              <a:t>etika</a:t>
            </a:r>
            <a:r>
              <a:rPr lang="en-US" sz="1100" dirty="0">
                <a:latin typeface="Love Ya Like A Sister" charset="0"/>
              </a:rPr>
              <a:t> </a:t>
            </a:r>
            <a:r>
              <a:rPr lang="en-US" sz="1100" dirty="0" err="1">
                <a:latin typeface="Love Ya Like A Sister" charset="0"/>
              </a:rPr>
              <a:t>kebajikan</a:t>
            </a:r>
            <a:r>
              <a:rPr lang="en-US" sz="1100" dirty="0">
                <a:latin typeface="Love Ya Like A Sister" charset="0"/>
              </a:rPr>
              <a:t>.</a:t>
            </a:r>
          </a:p>
        </p:txBody>
      </p:sp>
      <p:sp>
        <p:nvSpPr>
          <p:cNvPr id="11" name="Notched Right Arrow 10">
            <a:hlinkClick r:id="" action="ppaction://hlinkshowjump?jump=nextslide"/>
          </p:cNvPr>
          <p:cNvSpPr/>
          <p:nvPr/>
        </p:nvSpPr>
        <p:spPr>
          <a:xfrm>
            <a:off x="6812800" y="4149359"/>
            <a:ext cx="978408" cy="484632"/>
          </a:xfrm>
          <a:prstGeom prst="notched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smtClean="0"/>
              <a:t>Next</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94"/>
        <p:cNvGrpSpPr/>
        <p:nvPr/>
      </p:nvGrpSpPr>
      <p:grpSpPr>
        <a:xfrm>
          <a:off x="0" y="0"/>
          <a:ext cx="0" cy="0"/>
          <a:chOff x="0" y="0"/>
          <a:chExt cx="0" cy="0"/>
        </a:xfrm>
      </p:grpSpPr>
      <p:sp>
        <p:nvSpPr>
          <p:cNvPr id="2395" name="Google Shape;2395;p47"/>
          <p:cNvSpPr txBox="1">
            <a:spLocks noGrp="1"/>
          </p:cNvSpPr>
          <p:nvPr>
            <p:ph type="title"/>
          </p:nvPr>
        </p:nvSpPr>
        <p:spPr>
          <a:xfrm>
            <a:off x="811311" y="285750"/>
            <a:ext cx="5049300" cy="1033200"/>
          </a:xfrm>
          <a:prstGeom prst="rect">
            <a:avLst/>
          </a:prstGeom>
        </p:spPr>
        <p:txBody>
          <a:bodyPr spcFirstLastPara="1" wrap="square" lIns="91425" tIns="91425" rIns="91425" bIns="91425" anchor="t" anchorCtr="0">
            <a:noAutofit/>
          </a:bodyPr>
          <a:lstStyle/>
          <a:p>
            <a:pPr lvl="0"/>
            <a:r>
              <a:rPr lang="en-US" sz="1400" dirty="0" err="1"/>
              <a:t>Meskipun</a:t>
            </a:r>
            <a:r>
              <a:rPr lang="en-US" sz="1400" dirty="0"/>
              <a:t> </a:t>
            </a:r>
            <a:r>
              <a:rPr lang="en-US" sz="1400" dirty="0" err="1"/>
              <a:t>corak</a:t>
            </a:r>
            <a:r>
              <a:rPr lang="en-US" sz="1400" dirty="0"/>
              <a:t> deontologist </a:t>
            </a:r>
            <a:r>
              <a:rPr lang="en-US" sz="1400" dirty="0" err="1"/>
              <a:t>dan</a:t>
            </a:r>
            <a:r>
              <a:rPr lang="en-US" sz="1400" dirty="0"/>
              <a:t> </a:t>
            </a:r>
            <a:r>
              <a:rPr lang="en-US" sz="1400" dirty="0" err="1"/>
              <a:t>teleologis</a:t>
            </a:r>
            <a:r>
              <a:rPr lang="en-US" sz="1400" dirty="0"/>
              <a:t> </a:t>
            </a:r>
            <a:r>
              <a:rPr lang="en-US" sz="1400" dirty="0" err="1"/>
              <a:t>termuat</a:t>
            </a:r>
            <a:r>
              <a:rPr lang="en-US" sz="1400" dirty="0"/>
              <a:t> pula </a:t>
            </a:r>
            <a:r>
              <a:rPr lang="en-US" sz="1400" dirty="0" err="1" smtClean="0"/>
              <a:t>didalamnya</a:t>
            </a:r>
            <a:r>
              <a:rPr lang="en-US" sz="1400" dirty="0"/>
              <a:t>, </a:t>
            </a:r>
            <a:r>
              <a:rPr lang="en-US" sz="1400" dirty="0" err="1"/>
              <a:t>namun</a:t>
            </a:r>
            <a:r>
              <a:rPr lang="en-US" sz="1400" dirty="0"/>
              <a:t> </a:t>
            </a:r>
            <a:r>
              <a:rPr lang="en-US" sz="1400" dirty="0" err="1" smtClean="0"/>
              <a:t>etika</a:t>
            </a:r>
            <a:r>
              <a:rPr lang="en-US" sz="1400" dirty="0" smtClean="0"/>
              <a:t> </a:t>
            </a:r>
            <a:r>
              <a:rPr lang="en-US" sz="1400" dirty="0" err="1"/>
              <a:t>keutamaan</a:t>
            </a:r>
            <a:r>
              <a:rPr lang="en-US" sz="1400" dirty="0"/>
              <a:t> </a:t>
            </a:r>
            <a:r>
              <a:rPr lang="en-US" sz="1400" dirty="0" err="1"/>
              <a:t>lebih</a:t>
            </a:r>
            <a:r>
              <a:rPr lang="en-US" sz="1400" dirty="0"/>
              <a:t> </a:t>
            </a:r>
            <a:r>
              <a:rPr lang="en-US" sz="1400" dirty="0" err="1"/>
              <a:t>dominan</a:t>
            </a:r>
            <a:r>
              <a:rPr lang="en-US" sz="1400" dirty="0"/>
              <a:t> </a:t>
            </a:r>
            <a:r>
              <a:rPr lang="en-US" sz="1400" dirty="0" err="1"/>
              <a:t>karena</a:t>
            </a:r>
            <a:r>
              <a:rPr lang="en-US" sz="1400" dirty="0"/>
              <a:t> </a:t>
            </a:r>
            <a:r>
              <a:rPr lang="en-US" sz="1400" dirty="0" err="1"/>
              <a:t>etika</a:t>
            </a:r>
            <a:r>
              <a:rPr lang="en-US" sz="1400" dirty="0"/>
              <a:t> </a:t>
            </a:r>
            <a:r>
              <a:rPr lang="en-US" sz="1400" dirty="0" err="1"/>
              <a:t>Pancasila</a:t>
            </a:r>
            <a:r>
              <a:rPr lang="en-US" sz="1400" dirty="0"/>
              <a:t> </a:t>
            </a:r>
            <a:r>
              <a:rPr lang="en-US" sz="1400" dirty="0" err="1"/>
              <a:t>tercermin</a:t>
            </a:r>
            <a:r>
              <a:rPr lang="en-US" sz="1400" dirty="0"/>
              <a:t> </a:t>
            </a:r>
            <a:r>
              <a:rPr lang="en-US" sz="1400" dirty="0" err="1"/>
              <a:t>dalam</a:t>
            </a:r>
            <a:r>
              <a:rPr lang="en-US" sz="1400" dirty="0"/>
              <a:t> </a:t>
            </a:r>
            <a:r>
              <a:rPr lang="en-US" sz="1400" dirty="0" err="1"/>
              <a:t>empat</a:t>
            </a:r>
            <a:r>
              <a:rPr lang="en-US" sz="1400" dirty="0"/>
              <a:t> </a:t>
            </a:r>
            <a:r>
              <a:rPr lang="en-US" sz="1400" dirty="0" err="1"/>
              <a:t>tabiat</a:t>
            </a:r>
            <a:r>
              <a:rPr lang="en-US" sz="1400" dirty="0"/>
              <a:t> </a:t>
            </a:r>
            <a:r>
              <a:rPr lang="en-US" sz="1400" dirty="0" err="1"/>
              <a:t>saleh</a:t>
            </a:r>
            <a:r>
              <a:rPr lang="en-US" sz="1400" dirty="0"/>
              <a:t>, </a:t>
            </a:r>
            <a:r>
              <a:rPr lang="en-US" sz="1400" dirty="0" err="1"/>
              <a:t>yaitu</a:t>
            </a:r>
            <a:r>
              <a:rPr lang="en-US" sz="1400" dirty="0"/>
              <a:t> :</a:t>
            </a:r>
            <a:endParaRPr sz="1400" dirty="0"/>
          </a:p>
        </p:txBody>
      </p:sp>
      <p:sp>
        <p:nvSpPr>
          <p:cNvPr id="2396" name="Google Shape;2396;p47"/>
          <p:cNvSpPr txBox="1">
            <a:spLocks noGrp="1"/>
          </p:cNvSpPr>
          <p:nvPr>
            <p:ph type="body" idx="1"/>
          </p:nvPr>
        </p:nvSpPr>
        <p:spPr>
          <a:xfrm>
            <a:off x="838200" y="1182333"/>
            <a:ext cx="4168200" cy="3751617"/>
          </a:xfrm>
          <a:prstGeom prst="rect">
            <a:avLst/>
          </a:prstGeom>
        </p:spPr>
        <p:txBody>
          <a:bodyPr spcFirstLastPara="1" wrap="square" lIns="91425" tIns="91425" rIns="91425" bIns="91425" anchor="t" anchorCtr="0">
            <a:noAutofit/>
          </a:bodyPr>
          <a:lstStyle/>
          <a:p>
            <a:pPr marL="171450" indent="-171450">
              <a:buFont typeface="Wingdings" pitchFamily="2" charset="2"/>
              <a:buChar char="Ø"/>
            </a:pPr>
            <a:r>
              <a:rPr lang="en-US" sz="1200" dirty="0" smtClean="0"/>
              <a:t> </a:t>
            </a:r>
            <a:r>
              <a:rPr lang="en-US" sz="1400" b="1" dirty="0" err="1" smtClean="0">
                <a:solidFill>
                  <a:schemeClr val="tx1"/>
                </a:solidFill>
              </a:rPr>
              <a:t>Kebijaksanaan</a:t>
            </a:r>
            <a:r>
              <a:rPr lang="en-US" sz="1400" dirty="0"/>
              <a:t>, </a:t>
            </a:r>
            <a:r>
              <a:rPr lang="en-US" sz="1400" dirty="0" err="1"/>
              <a:t>artinya</a:t>
            </a:r>
            <a:r>
              <a:rPr lang="en-US" sz="1400" dirty="0"/>
              <a:t> </a:t>
            </a:r>
            <a:r>
              <a:rPr lang="en-US" sz="1400" dirty="0" err="1"/>
              <a:t>melaksanakan</a:t>
            </a:r>
            <a:r>
              <a:rPr lang="en-US" sz="1400" dirty="0"/>
              <a:t> </a:t>
            </a:r>
            <a:r>
              <a:rPr lang="en-US" sz="1400" dirty="0" err="1"/>
              <a:t>suatu</a:t>
            </a:r>
            <a:r>
              <a:rPr lang="en-US" sz="1400" dirty="0"/>
              <a:t> </a:t>
            </a:r>
            <a:r>
              <a:rPr lang="en-US" sz="1400" dirty="0" err="1"/>
              <a:t>tindakan</a:t>
            </a:r>
            <a:r>
              <a:rPr lang="en-US" sz="1400" dirty="0"/>
              <a:t> yang </a:t>
            </a:r>
            <a:r>
              <a:rPr lang="en-US" sz="1400" dirty="0" smtClean="0"/>
              <a:t> </a:t>
            </a:r>
            <a:r>
              <a:rPr lang="en-US" sz="1400" dirty="0" err="1" smtClean="0"/>
              <a:t>didorong</a:t>
            </a:r>
            <a:r>
              <a:rPr lang="en-US" sz="1400" dirty="0" smtClean="0"/>
              <a:t> </a:t>
            </a:r>
            <a:r>
              <a:rPr lang="en-US" sz="1400" dirty="0" err="1"/>
              <a:t>oleh</a:t>
            </a:r>
            <a:r>
              <a:rPr lang="en-US" sz="1400" dirty="0"/>
              <a:t> </a:t>
            </a:r>
            <a:r>
              <a:rPr lang="en-US" sz="1400" dirty="0" err="1"/>
              <a:t>kehendak</a:t>
            </a:r>
            <a:r>
              <a:rPr lang="en-US" sz="1400" dirty="0"/>
              <a:t> yang </a:t>
            </a:r>
            <a:r>
              <a:rPr lang="en-US" sz="1400" dirty="0" err="1"/>
              <a:t>tertuju</a:t>
            </a:r>
            <a:r>
              <a:rPr lang="en-US" sz="1400" dirty="0"/>
              <a:t> </a:t>
            </a:r>
            <a:r>
              <a:rPr lang="en-US" sz="1400" dirty="0" err="1"/>
              <a:t>pada</a:t>
            </a:r>
            <a:r>
              <a:rPr lang="en-US" sz="1400" dirty="0"/>
              <a:t> </a:t>
            </a:r>
            <a:r>
              <a:rPr lang="en-US" sz="1400" dirty="0" err="1"/>
              <a:t>kebaikan</a:t>
            </a:r>
            <a:r>
              <a:rPr lang="en-US" sz="1400" dirty="0"/>
              <a:t> </a:t>
            </a:r>
            <a:r>
              <a:rPr lang="en-US" sz="1400" dirty="0" err="1"/>
              <a:t>serta</a:t>
            </a:r>
            <a:r>
              <a:rPr lang="en-US" sz="1400" dirty="0"/>
              <a:t> </a:t>
            </a:r>
            <a:r>
              <a:rPr lang="en-US" sz="1400" dirty="0" err="1"/>
              <a:t>atas</a:t>
            </a:r>
            <a:r>
              <a:rPr lang="en-US" sz="1400" dirty="0"/>
              <a:t> </a:t>
            </a:r>
            <a:r>
              <a:rPr lang="en-US" sz="1400" dirty="0" err="1"/>
              <a:t>dasar</a:t>
            </a:r>
            <a:r>
              <a:rPr lang="en-US" sz="1400" dirty="0"/>
              <a:t> </a:t>
            </a:r>
            <a:r>
              <a:rPr lang="en-US" sz="1400" dirty="0" err="1"/>
              <a:t>kesatuan</a:t>
            </a:r>
            <a:r>
              <a:rPr lang="en-US" sz="1400" dirty="0"/>
              <a:t> </a:t>
            </a:r>
            <a:r>
              <a:rPr lang="en-US" sz="1400" dirty="0" err="1"/>
              <a:t>akal</a:t>
            </a:r>
            <a:r>
              <a:rPr lang="en-US" sz="1400" dirty="0"/>
              <a:t>-rasa-</a:t>
            </a:r>
            <a:r>
              <a:rPr lang="en-US" sz="1400" dirty="0" err="1"/>
              <a:t>kehendak</a:t>
            </a:r>
            <a:r>
              <a:rPr lang="en-US" sz="1400" dirty="0"/>
              <a:t> yang </a:t>
            </a:r>
            <a:r>
              <a:rPr lang="en-US" sz="1400" dirty="0" err="1"/>
              <a:t>berupa</a:t>
            </a:r>
            <a:r>
              <a:rPr lang="en-US" sz="1400" dirty="0"/>
              <a:t> </a:t>
            </a:r>
            <a:r>
              <a:rPr lang="en-US" sz="1400" dirty="0" err="1"/>
              <a:t>kepercayaan</a:t>
            </a:r>
            <a:r>
              <a:rPr lang="en-US" sz="1400" dirty="0"/>
              <a:t> yang </a:t>
            </a:r>
            <a:r>
              <a:rPr lang="en-US" sz="1400" dirty="0" err="1"/>
              <a:t>tertuju</a:t>
            </a:r>
            <a:r>
              <a:rPr lang="en-US" sz="1400" dirty="0"/>
              <a:t> </a:t>
            </a:r>
            <a:r>
              <a:rPr lang="en-US" sz="1400" dirty="0" err="1"/>
              <a:t>pada</a:t>
            </a:r>
            <a:r>
              <a:rPr lang="en-US" sz="1400" dirty="0"/>
              <a:t> </a:t>
            </a:r>
            <a:r>
              <a:rPr lang="en-US" sz="1400" dirty="0" err="1"/>
              <a:t>kenyataan</a:t>
            </a:r>
            <a:r>
              <a:rPr lang="en-US" sz="1400" dirty="0"/>
              <a:t> </a:t>
            </a:r>
            <a:r>
              <a:rPr lang="en-US" sz="1400" dirty="0" err="1"/>
              <a:t>mutlak</a:t>
            </a:r>
            <a:r>
              <a:rPr lang="en-US" sz="1400" dirty="0"/>
              <a:t> (</a:t>
            </a:r>
            <a:r>
              <a:rPr lang="en-US" sz="1400" dirty="0" err="1"/>
              <a:t>Tuhan</a:t>
            </a:r>
            <a:r>
              <a:rPr lang="en-US" sz="1400" dirty="0"/>
              <a:t>) </a:t>
            </a:r>
            <a:r>
              <a:rPr lang="en-US" sz="1400" dirty="0" err="1"/>
              <a:t>dalam</a:t>
            </a:r>
            <a:r>
              <a:rPr lang="en-US" sz="1400" dirty="0"/>
              <a:t> </a:t>
            </a:r>
            <a:r>
              <a:rPr lang="en-US" sz="1400" dirty="0" err="1"/>
              <a:t>memelihara</a:t>
            </a:r>
            <a:r>
              <a:rPr lang="en-US" sz="1400" dirty="0"/>
              <a:t> </a:t>
            </a:r>
            <a:r>
              <a:rPr lang="en-US" sz="1400" dirty="0" err="1"/>
              <a:t>nilai-nilai</a:t>
            </a:r>
            <a:r>
              <a:rPr lang="en-US" sz="1400" dirty="0"/>
              <a:t> </a:t>
            </a:r>
            <a:r>
              <a:rPr lang="en-US" sz="1400" dirty="0" err="1"/>
              <a:t>hidup</a:t>
            </a:r>
            <a:r>
              <a:rPr lang="en-US" sz="1400" dirty="0"/>
              <a:t> </a:t>
            </a:r>
            <a:r>
              <a:rPr lang="en-US" sz="1400" dirty="0" err="1"/>
              <a:t>kemanusiaan</a:t>
            </a:r>
            <a:r>
              <a:rPr lang="en-US" sz="1400" dirty="0"/>
              <a:t> </a:t>
            </a:r>
            <a:r>
              <a:rPr lang="en-US" sz="1400" dirty="0" err="1"/>
              <a:t>dan</a:t>
            </a:r>
            <a:r>
              <a:rPr lang="en-US" sz="1400" dirty="0"/>
              <a:t> </a:t>
            </a:r>
            <a:r>
              <a:rPr lang="en-US" sz="1400" dirty="0" err="1"/>
              <a:t>nilai-nilai</a:t>
            </a:r>
            <a:r>
              <a:rPr lang="en-US" sz="1400" dirty="0"/>
              <a:t> </a:t>
            </a:r>
            <a:r>
              <a:rPr lang="en-US" sz="1400" dirty="0" err="1"/>
              <a:t>hidup</a:t>
            </a:r>
            <a:r>
              <a:rPr lang="en-US" sz="1400" dirty="0"/>
              <a:t> religious</a:t>
            </a:r>
            <a:r>
              <a:rPr lang="en-US" sz="1400" dirty="0" smtClean="0"/>
              <a:t>.</a:t>
            </a:r>
          </a:p>
          <a:p>
            <a:pPr marL="0" indent="0">
              <a:buNone/>
            </a:pPr>
            <a:endParaRPr lang="en-US" sz="1400" dirty="0"/>
          </a:p>
          <a:p>
            <a:pPr marL="171450" indent="-171450">
              <a:buFont typeface="Wingdings" pitchFamily="2" charset="2"/>
              <a:buChar char="Ø"/>
            </a:pPr>
            <a:r>
              <a:rPr lang="en-US" sz="1400" b="1" dirty="0" err="1" smtClean="0"/>
              <a:t>Kesederhanaan</a:t>
            </a:r>
            <a:r>
              <a:rPr lang="en-US" sz="1400" dirty="0" smtClean="0"/>
              <a:t>, </a:t>
            </a:r>
            <a:r>
              <a:rPr lang="en-US" sz="1400" dirty="0" err="1" smtClean="0"/>
              <a:t>artinya</a:t>
            </a:r>
            <a:r>
              <a:rPr lang="en-US" sz="1400" dirty="0" smtClean="0"/>
              <a:t> </a:t>
            </a:r>
            <a:r>
              <a:rPr lang="en-US" sz="1400" dirty="0" err="1"/>
              <a:t>membatasi</a:t>
            </a:r>
            <a:r>
              <a:rPr lang="en-US" sz="1400" dirty="0"/>
              <a:t> </a:t>
            </a:r>
            <a:r>
              <a:rPr lang="en-US" sz="1400" dirty="0" err="1"/>
              <a:t>diri</a:t>
            </a:r>
            <a:r>
              <a:rPr lang="en-US" sz="1400" dirty="0"/>
              <a:t> </a:t>
            </a:r>
            <a:r>
              <a:rPr lang="en-US" sz="1400" dirty="0" err="1"/>
              <a:t>dalam</a:t>
            </a:r>
            <a:r>
              <a:rPr lang="en-US" sz="1400" dirty="0"/>
              <a:t> </a:t>
            </a:r>
            <a:r>
              <a:rPr lang="en-US" sz="1400" dirty="0" err="1"/>
              <a:t>arti</a:t>
            </a:r>
            <a:r>
              <a:rPr lang="en-US" sz="1400" dirty="0"/>
              <a:t> </a:t>
            </a:r>
            <a:r>
              <a:rPr lang="en-US" sz="1400" dirty="0" err="1"/>
              <a:t>tidak</a:t>
            </a:r>
            <a:r>
              <a:rPr lang="en-US" sz="1400" dirty="0"/>
              <a:t> </a:t>
            </a:r>
            <a:r>
              <a:rPr lang="en-US" sz="1400" dirty="0" err="1"/>
              <a:t>melampaui</a:t>
            </a:r>
            <a:r>
              <a:rPr lang="en-US" sz="1400" dirty="0"/>
              <a:t> </a:t>
            </a:r>
            <a:r>
              <a:rPr lang="en-US" sz="1400" dirty="0" err="1"/>
              <a:t>batas</a:t>
            </a:r>
            <a:r>
              <a:rPr lang="en-US" sz="1400" dirty="0"/>
              <a:t> </a:t>
            </a:r>
            <a:r>
              <a:rPr lang="en-US" sz="1400" dirty="0" err="1"/>
              <a:t>dalam</a:t>
            </a:r>
            <a:r>
              <a:rPr lang="en-US" sz="1400" dirty="0"/>
              <a:t> </a:t>
            </a:r>
            <a:r>
              <a:rPr lang="en-US" sz="1400" dirty="0" err="1"/>
              <a:t>hal</a:t>
            </a:r>
            <a:r>
              <a:rPr lang="en-US" sz="1400" dirty="0"/>
              <a:t> </a:t>
            </a:r>
            <a:r>
              <a:rPr lang="en-US" sz="1400" dirty="0" err="1"/>
              <a:t>kenikmatan</a:t>
            </a:r>
            <a:r>
              <a:rPr lang="en-US" sz="1400" dirty="0" smtClean="0"/>
              <a:t>.</a:t>
            </a:r>
          </a:p>
          <a:p>
            <a:pPr marL="0" indent="0">
              <a:buNone/>
            </a:pPr>
            <a:endParaRPr lang="en-US" sz="1400" dirty="0"/>
          </a:p>
          <a:p>
            <a:pPr marL="171450" indent="-171450">
              <a:buFont typeface="Wingdings" pitchFamily="2" charset="2"/>
              <a:buChar char="Ø"/>
            </a:pPr>
            <a:r>
              <a:rPr lang="en-US" sz="1400" b="1" dirty="0" err="1" smtClean="0"/>
              <a:t>Keteguhan</a:t>
            </a:r>
            <a:r>
              <a:rPr lang="en-US" sz="1400" dirty="0"/>
              <a:t>, </a:t>
            </a:r>
            <a:r>
              <a:rPr lang="en-US" sz="1400" dirty="0" err="1"/>
              <a:t>artinya</a:t>
            </a:r>
            <a:r>
              <a:rPr lang="en-US" sz="1400" dirty="0"/>
              <a:t> </a:t>
            </a:r>
            <a:r>
              <a:rPr lang="en-US" sz="1400" dirty="0" err="1"/>
              <a:t>membatasi</a:t>
            </a:r>
            <a:r>
              <a:rPr lang="en-US" sz="1400" dirty="0"/>
              <a:t> </a:t>
            </a:r>
            <a:r>
              <a:rPr lang="en-US" sz="1400" dirty="0" err="1"/>
              <a:t>diri</a:t>
            </a:r>
            <a:r>
              <a:rPr lang="en-US" sz="1400" dirty="0"/>
              <a:t> </a:t>
            </a:r>
            <a:r>
              <a:rPr lang="en-US" sz="1400" dirty="0" err="1"/>
              <a:t>dalam</a:t>
            </a:r>
            <a:r>
              <a:rPr lang="en-US" sz="1400" dirty="0"/>
              <a:t> </a:t>
            </a:r>
            <a:r>
              <a:rPr lang="en-US" sz="1400" dirty="0" err="1"/>
              <a:t>arti</a:t>
            </a:r>
            <a:r>
              <a:rPr lang="en-US" sz="1400" dirty="0"/>
              <a:t> </a:t>
            </a:r>
            <a:r>
              <a:rPr lang="en-US" sz="1400" dirty="0" err="1"/>
              <a:t>tidak</a:t>
            </a:r>
            <a:r>
              <a:rPr lang="en-US" sz="1400" dirty="0"/>
              <a:t> </a:t>
            </a:r>
            <a:r>
              <a:rPr lang="en-US" sz="1400" dirty="0" err="1"/>
              <a:t>melampaui</a:t>
            </a:r>
            <a:r>
              <a:rPr lang="en-US" sz="1400" dirty="0"/>
              <a:t> </a:t>
            </a:r>
            <a:r>
              <a:rPr lang="en-US" sz="1400" dirty="0" err="1"/>
              <a:t>batas</a:t>
            </a:r>
            <a:r>
              <a:rPr lang="en-US" sz="1400" dirty="0"/>
              <a:t> </a:t>
            </a:r>
            <a:r>
              <a:rPr lang="en-US" sz="1400" dirty="0" err="1"/>
              <a:t>dalam</a:t>
            </a:r>
            <a:r>
              <a:rPr lang="en-US" sz="1400" dirty="0"/>
              <a:t> </a:t>
            </a:r>
            <a:r>
              <a:rPr lang="en-US" sz="1400" dirty="0" err="1"/>
              <a:t>hal</a:t>
            </a:r>
            <a:r>
              <a:rPr lang="en-US" sz="1400" dirty="0"/>
              <a:t> </a:t>
            </a:r>
            <a:r>
              <a:rPr lang="en-US" sz="1400" dirty="0" err="1"/>
              <a:t>menghindari</a:t>
            </a:r>
            <a:r>
              <a:rPr lang="en-US" sz="1400" dirty="0"/>
              <a:t> </a:t>
            </a:r>
            <a:r>
              <a:rPr lang="en-US" sz="1400" dirty="0" err="1"/>
              <a:t>penderitaan</a:t>
            </a:r>
            <a:r>
              <a:rPr lang="en-US" sz="1400" dirty="0" smtClean="0"/>
              <a:t>.</a:t>
            </a:r>
          </a:p>
          <a:p>
            <a:pPr marL="0" indent="0">
              <a:buNone/>
            </a:pPr>
            <a:endParaRPr lang="en-US" sz="1400" dirty="0"/>
          </a:p>
          <a:p>
            <a:pPr marL="171450" indent="-171450">
              <a:buFont typeface="Wingdings" pitchFamily="2" charset="2"/>
              <a:buChar char="Ø"/>
            </a:pPr>
            <a:r>
              <a:rPr lang="en-US" sz="1400" b="1" dirty="0" err="1" smtClean="0"/>
              <a:t>Keadilan</a:t>
            </a:r>
            <a:r>
              <a:rPr lang="en-US" sz="1400" dirty="0"/>
              <a:t>, </a:t>
            </a:r>
            <a:r>
              <a:rPr lang="en-US" sz="1400" dirty="0" err="1"/>
              <a:t>artinya</a:t>
            </a:r>
            <a:r>
              <a:rPr lang="en-US" sz="1400" dirty="0"/>
              <a:t> </a:t>
            </a:r>
            <a:r>
              <a:rPr lang="en-US" sz="1400" dirty="0" err="1"/>
              <a:t>memberikan</a:t>
            </a:r>
            <a:r>
              <a:rPr lang="en-US" sz="1400" dirty="0"/>
              <a:t> </a:t>
            </a:r>
            <a:r>
              <a:rPr lang="en-US" sz="1400" dirty="0" err="1"/>
              <a:t>sebagai</a:t>
            </a:r>
            <a:r>
              <a:rPr lang="en-US" sz="1400" dirty="0"/>
              <a:t> rasa </a:t>
            </a:r>
            <a:r>
              <a:rPr lang="en-US" sz="1400" dirty="0" err="1"/>
              <a:t>wajib</a:t>
            </a:r>
            <a:r>
              <a:rPr lang="en-US" sz="1400" dirty="0"/>
              <a:t> </a:t>
            </a:r>
            <a:r>
              <a:rPr lang="en-US" sz="1400" dirty="0" err="1"/>
              <a:t>kepada</a:t>
            </a:r>
            <a:r>
              <a:rPr lang="en-US" sz="1400" dirty="0"/>
              <a:t> </a:t>
            </a:r>
            <a:r>
              <a:rPr lang="en-US" sz="1400" dirty="0" err="1"/>
              <a:t>diri</a:t>
            </a:r>
            <a:r>
              <a:rPr lang="en-US" sz="1400" dirty="0"/>
              <a:t> </a:t>
            </a:r>
            <a:r>
              <a:rPr lang="en-US" sz="1400" dirty="0" err="1"/>
              <a:t>sendiri</a:t>
            </a:r>
            <a:r>
              <a:rPr lang="en-US" sz="1400" dirty="0"/>
              <a:t> </a:t>
            </a:r>
            <a:r>
              <a:rPr lang="en-US" sz="1400" dirty="0" err="1"/>
              <a:t>dn</a:t>
            </a:r>
            <a:r>
              <a:rPr lang="en-US" sz="1400" dirty="0"/>
              <a:t> </a:t>
            </a:r>
            <a:r>
              <a:rPr lang="en-US" sz="1400" dirty="0" err="1"/>
              <a:t>manusia</a:t>
            </a:r>
            <a:r>
              <a:rPr lang="en-US" sz="1400" dirty="0"/>
              <a:t> lain, </a:t>
            </a:r>
            <a:r>
              <a:rPr lang="en-US" sz="1400" dirty="0" err="1"/>
              <a:t>serta</a:t>
            </a:r>
            <a:r>
              <a:rPr lang="en-US" sz="1400" dirty="0"/>
              <a:t> </a:t>
            </a:r>
            <a:r>
              <a:rPr lang="en-US" sz="1400" dirty="0" err="1"/>
              <a:t>terhadap</a:t>
            </a:r>
            <a:r>
              <a:rPr lang="en-US" sz="1400" dirty="0"/>
              <a:t> </a:t>
            </a:r>
            <a:r>
              <a:rPr lang="en-US" sz="1400" dirty="0" err="1"/>
              <a:t>Tuhan</a:t>
            </a:r>
            <a:r>
              <a:rPr lang="en-US" sz="1400" dirty="0"/>
              <a:t> </a:t>
            </a:r>
            <a:r>
              <a:rPr lang="en-US" sz="1400" dirty="0" err="1"/>
              <a:t>terkait</a:t>
            </a:r>
            <a:r>
              <a:rPr lang="en-US" sz="1400" dirty="0"/>
              <a:t> </a:t>
            </a:r>
            <a:r>
              <a:rPr lang="en-US" sz="1400" dirty="0" err="1"/>
              <a:t>dengan</a:t>
            </a:r>
            <a:r>
              <a:rPr lang="en-US" sz="1400" dirty="0"/>
              <a:t> </a:t>
            </a:r>
            <a:r>
              <a:rPr lang="en-US" sz="1400" dirty="0" err="1"/>
              <a:t>segala</a:t>
            </a:r>
            <a:r>
              <a:rPr lang="en-US" sz="1400" dirty="0"/>
              <a:t> </a:t>
            </a:r>
            <a:r>
              <a:rPr lang="en-US" sz="1400" dirty="0" err="1"/>
              <a:t>sesuatu</a:t>
            </a:r>
            <a:r>
              <a:rPr lang="en-US" sz="1400" dirty="0"/>
              <a:t> yang </a:t>
            </a:r>
            <a:r>
              <a:rPr lang="en-US" sz="1400" dirty="0" err="1"/>
              <a:t>telah</a:t>
            </a:r>
            <a:r>
              <a:rPr lang="en-US" sz="1400" dirty="0"/>
              <a:t> </a:t>
            </a:r>
            <a:r>
              <a:rPr lang="en-US" sz="1400" dirty="0" err="1"/>
              <a:t>menjadi</a:t>
            </a:r>
            <a:r>
              <a:rPr lang="en-US" sz="1400" dirty="0"/>
              <a:t> </a:t>
            </a:r>
            <a:r>
              <a:rPr lang="en-US" sz="1400" dirty="0" err="1"/>
              <a:t>haknya</a:t>
            </a:r>
            <a:r>
              <a:rPr lang="en-US" sz="1400" dirty="0"/>
              <a:t>.</a:t>
            </a:r>
            <a:endParaRPr sz="1400" dirty="0"/>
          </a:p>
        </p:txBody>
      </p:sp>
      <p:grpSp>
        <p:nvGrpSpPr>
          <p:cNvPr id="2397" name="Google Shape;2397;p47"/>
          <p:cNvGrpSpPr/>
          <p:nvPr/>
        </p:nvGrpSpPr>
        <p:grpSpPr>
          <a:xfrm rot="10800000">
            <a:off x="7782875" y="1009629"/>
            <a:ext cx="1452956" cy="3257012"/>
            <a:chOff x="1577125" y="951200"/>
            <a:chExt cx="1105750" cy="2478700"/>
          </a:xfrm>
        </p:grpSpPr>
        <p:sp>
          <p:nvSpPr>
            <p:cNvPr id="2398" name="Google Shape;2398;p47"/>
            <p:cNvSpPr/>
            <p:nvPr/>
          </p:nvSpPr>
          <p:spPr>
            <a:xfrm>
              <a:off x="1622850" y="2165100"/>
              <a:ext cx="1060025" cy="1264800"/>
            </a:xfrm>
            <a:custGeom>
              <a:avLst/>
              <a:gdLst/>
              <a:ahLst/>
              <a:cxnLst/>
              <a:rect l="l" t="t" r="r" b="b"/>
              <a:pathLst>
                <a:path w="42401" h="50592" extrusionOk="0">
                  <a:moveTo>
                    <a:pt x="39640" y="1"/>
                  </a:moveTo>
                  <a:cubicBezTo>
                    <a:pt x="39477" y="1"/>
                    <a:pt x="39387" y="188"/>
                    <a:pt x="39486" y="317"/>
                  </a:cubicBezTo>
                  <a:cubicBezTo>
                    <a:pt x="40021" y="1019"/>
                    <a:pt x="40506" y="1757"/>
                    <a:pt x="40883" y="2528"/>
                  </a:cubicBezTo>
                  <a:cubicBezTo>
                    <a:pt x="41068" y="2916"/>
                    <a:pt x="41223" y="3310"/>
                    <a:pt x="41331" y="3708"/>
                  </a:cubicBezTo>
                  <a:cubicBezTo>
                    <a:pt x="41430" y="4108"/>
                    <a:pt x="41474" y="4508"/>
                    <a:pt x="41443" y="4889"/>
                  </a:cubicBezTo>
                  <a:cubicBezTo>
                    <a:pt x="41421" y="5261"/>
                    <a:pt x="41305" y="5620"/>
                    <a:pt x="41107" y="5936"/>
                  </a:cubicBezTo>
                  <a:cubicBezTo>
                    <a:pt x="40931" y="6256"/>
                    <a:pt x="40658" y="6511"/>
                    <a:pt x="40342" y="6743"/>
                  </a:cubicBezTo>
                  <a:cubicBezTo>
                    <a:pt x="39710" y="7197"/>
                    <a:pt x="38872" y="7541"/>
                    <a:pt x="38083" y="7926"/>
                  </a:cubicBezTo>
                  <a:cubicBezTo>
                    <a:pt x="34880" y="9391"/>
                    <a:pt x="31523" y="10571"/>
                    <a:pt x="28216" y="12029"/>
                  </a:cubicBezTo>
                  <a:cubicBezTo>
                    <a:pt x="26569" y="12768"/>
                    <a:pt x="24928" y="13571"/>
                    <a:pt x="23355" y="14530"/>
                  </a:cubicBezTo>
                  <a:cubicBezTo>
                    <a:pt x="22967" y="14779"/>
                    <a:pt x="22566" y="15006"/>
                    <a:pt x="22190" y="15275"/>
                  </a:cubicBezTo>
                  <a:cubicBezTo>
                    <a:pt x="21808" y="15545"/>
                    <a:pt x="21434" y="15789"/>
                    <a:pt x="21045" y="16099"/>
                  </a:cubicBezTo>
                  <a:cubicBezTo>
                    <a:pt x="20285" y="16705"/>
                    <a:pt x="19576" y="17388"/>
                    <a:pt x="18979" y="18215"/>
                  </a:cubicBezTo>
                  <a:cubicBezTo>
                    <a:pt x="18680" y="18627"/>
                    <a:pt x="18406" y="19075"/>
                    <a:pt x="18196" y="19576"/>
                  </a:cubicBezTo>
                  <a:cubicBezTo>
                    <a:pt x="17984" y="20074"/>
                    <a:pt x="17818" y="20620"/>
                    <a:pt x="17781" y="21210"/>
                  </a:cubicBezTo>
                  <a:cubicBezTo>
                    <a:pt x="17741" y="21791"/>
                    <a:pt x="17798" y="22409"/>
                    <a:pt x="18006" y="22969"/>
                  </a:cubicBezTo>
                  <a:cubicBezTo>
                    <a:pt x="18207" y="23523"/>
                    <a:pt x="18511" y="24035"/>
                    <a:pt x="18902" y="24475"/>
                  </a:cubicBezTo>
                  <a:cubicBezTo>
                    <a:pt x="19684" y="25323"/>
                    <a:pt x="20605" y="25815"/>
                    <a:pt x="21447" y="26219"/>
                  </a:cubicBezTo>
                  <a:cubicBezTo>
                    <a:pt x="22299" y="26614"/>
                    <a:pt x="23118" y="26930"/>
                    <a:pt x="23831" y="27304"/>
                  </a:cubicBezTo>
                  <a:lnTo>
                    <a:pt x="24093" y="27446"/>
                  </a:lnTo>
                  <a:lnTo>
                    <a:pt x="24330" y="27601"/>
                  </a:lnTo>
                  <a:cubicBezTo>
                    <a:pt x="24482" y="27711"/>
                    <a:pt x="24658" y="27787"/>
                    <a:pt x="24796" y="27918"/>
                  </a:cubicBezTo>
                  <a:lnTo>
                    <a:pt x="25236" y="28282"/>
                  </a:lnTo>
                  <a:lnTo>
                    <a:pt x="25634" y="28698"/>
                  </a:lnTo>
                  <a:cubicBezTo>
                    <a:pt x="26138" y="29282"/>
                    <a:pt x="26556" y="29955"/>
                    <a:pt x="26870" y="30686"/>
                  </a:cubicBezTo>
                  <a:cubicBezTo>
                    <a:pt x="27182" y="31421"/>
                    <a:pt x="27358" y="32215"/>
                    <a:pt x="27436" y="33016"/>
                  </a:cubicBezTo>
                  <a:cubicBezTo>
                    <a:pt x="27443" y="33217"/>
                    <a:pt x="27478" y="33420"/>
                    <a:pt x="27467" y="33621"/>
                  </a:cubicBezTo>
                  <a:lnTo>
                    <a:pt x="27453" y="34227"/>
                  </a:lnTo>
                  <a:cubicBezTo>
                    <a:pt x="27404" y="34626"/>
                    <a:pt x="27365" y="35031"/>
                    <a:pt x="27254" y="35419"/>
                  </a:cubicBezTo>
                  <a:cubicBezTo>
                    <a:pt x="27053" y="36197"/>
                    <a:pt x="26735" y="36954"/>
                    <a:pt x="26254" y="37605"/>
                  </a:cubicBezTo>
                  <a:cubicBezTo>
                    <a:pt x="25771" y="38265"/>
                    <a:pt x="25155" y="38845"/>
                    <a:pt x="24473" y="39347"/>
                  </a:cubicBezTo>
                  <a:cubicBezTo>
                    <a:pt x="23791" y="39853"/>
                    <a:pt x="23031" y="40269"/>
                    <a:pt x="22245" y="40643"/>
                  </a:cubicBezTo>
                  <a:cubicBezTo>
                    <a:pt x="21455" y="41013"/>
                    <a:pt x="20642" y="41349"/>
                    <a:pt x="19805" y="41647"/>
                  </a:cubicBezTo>
                  <a:cubicBezTo>
                    <a:pt x="16481" y="42868"/>
                    <a:pt x="13041" y="43838"/>
                    <a:pt x="9667" y="45040"/>
                  </a:cubicBezTo>
                  <a:cubicBezTo>
                    <a:pt x="7980" y="45642"/>
                    <a:pt x="6313" y="46321"/>
                    <a:pt x="4708" y="47136"/>
                  </a:cubicBezTo>
                  <a:cubicBezTo>
                    <a:pt x="3099" y="47941"/>
                    <a:pt x="1563" y="48907"/>
                    <a:pt x="152" y="50042"/>
                  </a:cubicBezTo>
                  <a:lnTo>
                    <a:pt x="147" y="50047"/>
                  </a:lnTo>
                  <a:cubicBezTo>
                    <a:pt x="17" y="50157"/>
                    <a:pt x="0" y="50352"/>
                    <a:pt x="111" y="50482"/>
                  </a:cubicBezTo>
                  <a:cubicBezTo>
                    <a:pt x="171" y="50554"/>
                    <a:pt x="259" y="50591"/>
                    <a:pt x="347" y="50591"/>
                  </a:cubicBezTo>
                  <a:cubicBezTo>
                    <a:pt x="417" y="50591"/>
                    <a:pt x="488" y="50568"/>
                    <a:pt x="546" y="50519"/>
                  </a:cubicBezTo>
                  <a:cubicBezTo>
                    <a:pt x="1890" y="49384"/>
                    <a:pt x="3396" y="48450"/>
                    <a:pt x="4967" y="47649"/>
                  </a:cubicBezTo>
                  <a:cubicBezTo>
                    <a:pt x="6546" y="46856"/>
                    <a:pt x="8198" y="46208"/>
                    <a:pt x="9874" y="45626"/>
                  </a:cubicBezTo>
                  <a:cubicBezTo>
                    <a:pt x="13228" y="44463"/>
                    <a:pt x="16697" y="43619"/>
                    <a:pt x="20093" y="42455"/>
                  </a:cubicBezTo>
                  <a:cubicBezTo>
                    <a:pt x="21790" y="41886"/>
                    <a:pt x="23513" y="41255"/>
                    <a:pt x="25087" y="40238"/>
                  </a:cubicBezTo>
                  <a:cubicBezTo>
                    <a:pt x="25871" y="39729"/>
                    <a:pt x="26611" y="39118"/>
                    <a:pt x="27227" y="38375"/>
                  </a:cubicBezTo>
                  <a:cubicBezTo>
                    <a:pt x="27865" y="37631"/>
                    <a:pt x="28321" y="36747"/>
                    <a:pt x="28633" y="35823"/>
                  </a:cubicBezTo>
                  <a:cubicBezTo>
                    <a:pt x="28798" y="35360"/>
                    <a:pt x="28885" y="34881"/>
                    <a:pt x="28976" y="34400"/>
                  </a:cubicBezTo>
                  <a:lnTo>
                    <a:pt x="29049" y="33672"/>
                  </a:lnTo>
                  <a:cubicBezTo>
                    <a:pt x="29077" y="33430"/>
                    <a:pt x="29059" y="33186"/>
                    <a:pt x="29065" y="32941"/>
                  </a:cubicBezTo>
                  <a:cubicBezTo>
                    <a:pt x="29046" y="31966"/>
                    <a:pt x="28895" y="30986"/>
                    <a:pt x="28574" y="30051"/>
                  </a:cubicBezTo>
                  <a:cubicBezTo>
                    <a:pt x="28253" y="29116"/>
                    <a:pt x="27780" y="28224"/>
                    <a:pt x="27152" y="27430"/>
                  </a:cubicBezTo>
                  <a:cubicBezTo>
                    <a:pt x="26545" y="26627"/>
                    <a:pt x="25702" y="25958"/>
                    <a:pt x="24841" y="25459"/>
                  </a:cubicBezTo>
                  <a:cubicBezTo>
                    <a:pt x="23987" y="24981"/>
                    <a:pt x="23148" y="24631"/>
                    <a:pt x="22394" y="24252"/>
                  </a:cubicBezTo>
                  <a:cubicBezTo>
                    <a:pt x="21637" y="23888"/>
                    <a:pt x="20971" y="23487"/>
                    <a:pt x="20542" y="23011"/>
                  </a:cubicBezTo>
                  <a:cubicBezTo>
                    <a:pt x="20137" y="22534"/>
                    <a:pt x="19919" y="21965"/>
                    <a:pt x="19959" y="21363"/>
                  </a:cubicBezTo>
                  <a:cubicBezTo>
                    <a:pt x="19967" y="21060"/>
                    <a:pt x="20058" y="20737"/>
                    <a:pt x="20189" y="20416"/>
                  </a:cubicBezTo>
                  <a:cubicBezTo>
                    <a:pt x="20316" y="20092"/>
                    <a:pt x="20504" y="19769"/>
                    <a:pt x="20723" y="19457"/>
                  </a:cubicBezTo>
                  <a:cubicBezTo>
                    <a:pt x="21159" y="18830"/>
                    <a:pt x="21734" y="18251"/>
                    <a:pt x="22357" y="17737"/>
                  </a:cubicBezTo>
                  <a:cubicBezTo>
                    <a:pt x="22663" y="17486"/>
                    <a:pt x="23031" y="17236"/>
                    <a:pt x="23374" y="16985"/>
                  </a:cubicBezTo>
                  <a:cubicBezTo>
                    <a:pt x="23717" y="16729"/>
                    <a:pt x="24085" y="16501"/>
                    <a:pt x="24440" y="16257"/>
                  </a:cubicBezTo>
                  <a:cubicBezTo>
                    <a:pt x="25883" y="15314"/>
                    <a:pt x="27427" y="14495"/>
                    <a:pt x="29009" y="13725"/>
                  </a:cubicBezTo>
                  <a:cubicBezTo>
                    <a:pt x="32165" y="12170"/>
                    <a:pt x="35494" y="10829"/>
                    <a:pt x="38675" y="9108"/>
                  </a:cubicBezTo>
                  <a:lnTo>
                    <a:pt x="39861" y="8448"/>
                  </a:lnTo>
                  <a:cubicBezTo>
                    <a:pt x="40258" y="8214"/>
                    <a:pt x="40666" y="7957"/>
                    <a:pt x="41047" y="7632"/>
                  </a:cubicBezTo>
                  <a:cubicBezTo>
                    <a:pt x="41826" y="7007"/>
                    <a:pt x="42401" y="5953"/>
                    <a:pt x="42369" y="4922"/>
                  </a:cubicBezTo>
                  <a:cubicBezTo>
                    <a:pt x="42366" y="4411"/>
                    <a:pt x="42256" y="3922"/>
                    <a:pt x="42099" y="3470"/>
                  </a:cubicBezTo>
                  <a:cubicBezTo>
                    <a:pt x="41932" y="3019"/>
                    <a:pt x="41717" y="2600"/>
                    <a:pt x="41480" y="2202"/>
                  </a:cubicBezTo>
                  <a:cubicBezTo>
                    <a:pt x="40993" y="1412"/>
                    <a:pt x="40403" y="717"/>
                    <a:pt x="39784" y="62"/>
                  </a:cubicBezTo>
                  <a:cubicBezTo>
                    <a:pt x="39746" y="23"/>
                    <a:pt x="39695" y="1"/>
                    <a:pt x="396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9" name="Google Shape;2399;p47"/>
            <p:cNvSpPr/>
            <p:nvPr/>
          </p:nvSpPr>
          <p:spPr>
            <a:xfrm>
              <a:off x="1577125" y="997100"/>
              <a:ext cx="1089250" cy="1261425"/>
            </a:xfrm>
            <a:custGeom>
              <a:avLst/>
              <a:gdLst/>
              <a:ahLst/>
              <a:cxnLst/>
              <a:rect l="l" t="t" r="r" b="b"/>
              <a:pathLst>
                <a:path w="43570" h="50457" extrusionOk="0">
                  <a:moveTo>
                    <a:pt x="10579" y="1"/>
                  </a:moveTo>
                  <a:cubicBezTo>
                    <a:pt x="10527" y="1"/>
                    <a:pt x="10475" y="10"/>
                    <a:pt x="10424" y="29"/>
                  </a:cubicBezTo>
                  <a:cubicBezTo>
                    <a:pt x="10406" y="35"/>
                    <a:pt x="10390" y="40"/>
                    <a:pt x="10373" y="48"/>
                  </a:cubicBezTo>
                  <a:cubicBezTo>
                    <a:pt x="10346" y="61"/>
                    <a:pt x="10320" y="77"/>
                    <a:pt x="10297" y="96"/>
                  </a:cubicBezTo>
                  <a:lnTo>
                    <a:pt x="7504" y="2403"/>
                  </a:lnTo>
                  <a:lnTo>
                    <a:pt x="5243" y="4270"/>
                  </a:lnTo>
                  <a:lnTo>
                    <a:pt x="193" y="8439"/>
                  </a:lnTo>
                  <a:lnTo>
                    <a:pt x="188" y="8442"/>
                  </a:lnTo>
                  <a:cubicBezTo>
                    <a:pt x="151" y="8474"/>
                    <a:pt x="120" y="8512"/>
                    <a:pt x="99" y="8555"/>
                  </a:cubicBezTo>
                  <a:cubicBezTo>
                    <a:pt x="0" y="8714"/>
                    <a:pt x="13" y="8919"/>
                    <a:pt x="132" y="9064"/>
                  </a:cubicBezTo>
                  <a:lnTo>
                    <a:pt x="171" y="9111"/>
                  </a:lnTo>
                  <a:cubicBezTo>
                    <a:pt x="176" y="9118"/>
                    <a:pt x="180" y="9124"/>
                    <a:pt x="186" y="9132"/>
                  </a:cubicBezTo>
                  <a:lnTo>
                    <a:pt x="235" y="9190"/>
                  </a:lnTo>
                  <a:lnTo>
                    <a:pt x="448" y="9447"/>
                  </a:lnTo>
                  <a:cubicBezTo>
                    <a:pt x="457" y="9458"/>
                    <a:pt x="470" y="9463"/>
                    <a:pt x="480" y="9473"/>
                  </a:cubicBezTo>
                  <a:lnTo>
                    <a:pt x="29845" y="43491"/>
                  </a:lnTo>
                  <a:cubicBezTo>
                    <a:pt x="29912" y="43571"/>
                    <a:pt x="30000" y="43631"/>
                    <a:pt x="30100" y="43665"/>
                  </a:cubicBezTo>
                  <a:cubicBezTo>
                    <a:pt x="30110" y="43668"/>
                    <a:pt x="30120" y="43667"/>
                    <a:pt x="30129" y="43670"/>
                  </a:cubicBezTo>
                  <a:lnTo>
                    <a:pt x="32339" y="44885"/>
                  </a:lnTo>
                  <a:lnTo>
                    <a:pt x="32667" y="45065"/>
                  </a:lnTo>
                  <a:lnTo>
                    <a:pt x="33792" y="45684"/>
                  </a:lnTo>
                  <a:lnTo>
                    <a:pt x="34460" y="46052"/>
                  </a:lnTo>
                  <a:lnTo>
                    <a:pt x="35279" y="46503"/>
                  </a:lnTo>
                  <a:lnTo>
                    <a:pt x="35806" y="46793"/>
                  </a:lnTo>
                  <a:lnTo>
                    <a:pt x="36396" y="47118"/>
                  </a:lnTo>
                  <a:lnTo>
                    <a:pt x="37201" y="47560"/>
                  </a:lnTo>
                  <a:lnTo>
                    <a:pt x="37859" y="47922"/>
                  </a:lnTo>
                  <a:lnTo>
                    <a:pt x="39501" y="48825"/>
                  </a:lnTo>
                  <a:lnTo>
                    <a:pt x="40109" y="49160"/>
                  </a:lnTo>
                  <a:lnTo>
                    <a:pt x="40342" y="49288"/>
                  </a:lnTo>
                  <a:lnTo>
                    <a:pt x="40708" y="49489"/>
                  </a:lnTo>
                  <a:cubicBezTo>
                    <a:pt x="41260" y="49793"/>
                    <a:pt x="41694" y="50032"/>
                    <a:pt x="41959" y="50177"/>
                  </a:cubicBezTo>
                  <a:lnTo>
                    <a:pt x="42147" y="50281"/>
                  </a:lnTo>
                  <a:lnTo>
                    <a:pt x="42180" y="50299"/>
                  </a:lnTo>
                  <a:lnTo>
                    <a:pt x="42244" y="50334"/>
                  </a:lnTo>
                  <a:cubicBezTo>
                    <a:pt x="42367" y="50403"/>
                    <a:pt x="42503" y="50445"/>
                    <a:pt x="42643" y="50454"/>
                  </a:cubicBezTo>
                  <a:cubicBezTo>
                    <a:pt x="42661" y="50456"/>
                    <a:pt x="42679" y="50456"/>
                    <a:pt x="42697" y="50456"/>
                  </a:cubicBezTo>
                  <a:cubicBezTo>
                    <a:pt x="42722" y="50456"/>
                    <a:pt x="42747" y="50455"/>
                    <a:pt x="42771" y="50453"/>
                  </a:cubicBezTo>
                  <a:cubicBezTo>
                    <a:pt x="42975" y="50435"/>
                    <a:pt x="43164" y="50341"/>
                    <a:pt x="43302" y="50189"/>
                  </a:cubicBezTo>
                  <a:cubicBezTo>
                    <a:pt x="43487" y="49981"/>
                    <a:pt x="43569" y="49670"/>
                    <a:pt x="43460" y="49330"/>
                  </a:cubicBezTo>
                  <a:lnTo>
                    <a:pt x="43315" y="48879"/>
                  </a:lnTo>
                  <a:lnTo>
                    <a:pt x="42696" y="46967"/>
                  </a:lnTo>
                  <a:lnTo>
                    <a:pt x="39193" y="36123"/>
                  </a:lnTo>
                  <a:cubicBezTo>
                    <a:pt x="39187" y="36107"/>
                    <a:pt x="39180" y="36094"/>
                    <a:pt x="39173" y="36079"/>
                  </a:cubicBezTo>
                  <a:cubicBezTo>
                    <a:pt x="39160" y="35974"/>
                    <a:pt x="39117" y="35875"/>
                    <a:pt x="39051" y="35793"/>
                  </a:cubicBezTo>
                  <a:lnTo>
                    <a:pt x="11254" y="579"/>
                  </a:lnTo>
                  <a:cubicBezTo>
                    <a:pt x="11247" y="566"/>
                    <a:pt x="11240" y="554"/>
                    <a:pt x="11234" y="542"/>
                  </a:cubicBezTo>
                  <a:lnTo>
                    <a:pt x="11022" y="285"/>
                  </a:lnTo>
                  <a:lnTo>
                    <a:pt x="10974" y="225"/>
                  </a:lnTo>
                  <a:cubicBezTo>
                    <a:pt x="10968" y="217"/>
                    <a:pt x="10962" y="213"/>
                    <a:pt x="10956" y="205"/>
                  </a:cubicBezTo>
                  <a:lnTo>
                    <a:pt x="10918" y="159"/>
                  </a:lnTo>
                  <a:cubicBezTo>
                    <a:pt x="10832" y="57"/>
                    <a:pt x="10708" y="1"/>
                    <a:pt x="10579"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0" name="Google Shape;2400;p47"/>
            <p:cNvSpPr/>
            <p:nvPr/>
          </p:nvSpPr>
          <p:spPr>
            <a:xfrm>
              <a:off x="2327525" y="1869300"/>
              <a:ext cx="342525" cy="389850"/>
            </a:xfrm>
            <a:custGeom>
              <a:avLst/>
              <a:gdLst/>
              <a:ahLst/>
              <a:cxnLst/>
              <a:rect l="l" t="t" r="r" b="b"/>
              <a:pathLst>
                <a:path w="13701" h="15594" extrusionOk="0">
                  <a:moveTo>
                    <a:pt x="7217" y="0"/>
                  </a:moveTo>
                  <a:cubicBezTo>
                    <a:pt x="6343" y="0"/>
                    <a:pt x="5490" y="152"/>
                    <a:pt x="4706" y="451"/>
                  </a:cubicBezTo>
                  <a:cubicBezTo>
                    <a:pt x="2266" y="1386"/>
                    <a:pt x="599" y="3683"/>
                    <a:pt x="139" y="6399"/>
                  </a:cubicBezTo>
                  <a:cubicBezTo>
                    <a:pt x="39" y="6985"/>
                    <a:pt x="1" y="7688"/>
                    <a:pt x="539" y="8027"/>
                  </a:cubicBezTo>
                  <a:lnTo>
                    <a:pt x="12271" y="15443"/>
                  </a:lnTo>
                  <a:cubicBezTo>
                    <a:pt x="12436" y="15547"/>
                    <a:pt x="12606" y="15594"/>
                    <a:pt x="12767" y="15594"/>
                  </a:cubicBezTo>
                  <a:cubicBezTo>
                    <a:pt x="13281" y="15594"/>
                    <a:pt x="13700" y="15117"/>
                    <a:pt x="13545" y="14515"/>
                  </a:cubicBezTo>
                  <a:lnTo>
                    <a:pt x="10088" y="1074"/>
                  </a:lnTo>
                  <a:cubicBezTo>
                    <a:pt x="9943" y="511"/>
                    <a:pt x="9417" y="355"/>
                    <a:pt x="8962" y="226"/>
                  </a:cubicBezTo>
                  <a:cubicBezTo>
                    <a:pt x="8483" y="92"/>
                    <a:pt x="8005" y="26"/>
                    <a:pt x="7523" y="7"/>
                  </a:cubicBezTo>
                  <a:cubicBezTo>
                    <a:pt x="7421" y="2"/>
                    <a:pt x="7319" y="0"/>
                    <a:pt x="721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1" name="Google Shape;2401;p47"/>
            <p:cNvSpPr/>
            <p:nvPr/>
          </p:nvSpPr>
          <p:spPr>
            <a:xfrm>
              <a:off x="2327525" y="1950425"/>
              <a:ext cx="287100" cy="282175"/>
            </a:xfrm>
            <a:custGeom>
              <a:avLst/>
              <a:gdLst/>
              <a:ahLst/>
              <a:cxnLst/>
              <a:rect l="l" t="t" r="r" b="b"/>
              <a:pathLst>
                <a:path w="11484" h="11287" extrusionOk="0">
                  <a:moveTo>
                    <a:pt x="1341" y="1"/>
                  </a:moveTo>
                  <a:cubicBezTo>
                    <a:pt x="745" y="929"/>
                    <a:pt x="333" y="2004"/>
                    <a:pt x="139" y="3154"/>
                  </a:cubicBezTo>
                  <a:cubicBezTo>
                    <a:pt x="39" y="3740"/>
                    <a:pt x="1" y="4443"/>
                    <a:pt x="539" y="4782"/>
                  </a:cubicBezTo>
                  <a:lnTo>
                    <a:pt x="10827" y="11286"/>
                  </a:lnTo>
                  <a:lnTo>
                    <a:pt x="9480" y="10434"/>
                  </a:lnTo>
                  <a:cubicBezTo>
                    <a:pt x="10208" y="10245"/>
                    <a:pt x="10890" y="9908"/>
                    <a:pt x="11484" y="9446"/>
                  </a:cubicBezTo>
                  <a:cubicBezTo>
                    <a:pt x="7794" y="6730"/>
                    <a:pt x="4382" y="3513"/>
                    <a:pt x="1341"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2" name="Google Shape;2402;p47"/>
            <p:cNvSpPr/>
            <p:nvPr/>
          </p:nvSpPr>
          <p:spPr>
            <a:xfrm>
              <a:off x="2564500" y="2152075"/>
              <a:ext cx="105550" cy="107075"/>
            </a:xfrm>
            <a:custGeom>
              <a:avLst/>
              <a:gdLst/>
              <a:ahLst/>
              <a:cxnLst/>
              <a:rect l="l" t="t" r="r" b="b"/>
              <a:pathLst>
                <a:path w="4222" h="4283" extrusionOk="0">
                  <a:moveTo>
                    <a:pt x="3242" y="0"/>
                  </a:moveTo>
                  <a:cubicBezTo>
                    <a:pt x="2936" y="488"/>
                    <a:pt x="2555" y="925"/>
                    <a:pt x="2113" y="1295"/>
                  </a:cubicBezTo>
                  <a:cubicBezTo>
                    <a:pt x="1503" y="1800"/>
                    <a:pt x="781" y="2164"/>
                    <a:pt x="1" y="2368"/>
                  </a:cubicBezTo>
                  <a:lnTo>
                    <a:pt x="2792" y="4132"/>
                  </a:lnTo>
                  <a:cubicBezTo>
                    <a:pt x="2957" y="4236"/>
                    <a:pt x="3127" y="4283"/>
                    <a:pt x="3288" y="4283"/>
                  </a:cubicBezTo>
                  <a:cubicBezTo>
                    <a:pt x="3802" y="4283"/>
                    <a:pt x="4221" y="3806"/>
                    <a:pt x="4066" y="3204"/>
                  </a:cubicBezTo>
                  <a:lnTo>
                    <a:pt x="324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3" name="Google Shape;2403;p47"/>
            <p:cNvSpPr/>
            <p:nvPr/>
          </p:nvSpPr>
          <p:spPr>
            <a:xfrm>
              <a:off x="1642850" y="951400"/>
              <a:ext cx="939775" cy="1119950"/>
            </a:xfrm>
            <a:custGeom>
              <a:avLst/>
              <a:gdLst/>
              <a:ahLst/>
              <a:cxnLst/>
              <a:rect l="l" t="t" r="r" b="b"/>
              <a:pathLst>
                <a:path w="37591" h="44798" extrusionOk="0">
                  <a:moveTo>
                    <a:pt x="11052" y="1"/>
                  </a:moveTo>
                  <a:cubicBezTo>
                    <a:pt x="10969" y="1"/>
                    <a:pt x="10888" y="24"/>
                    <a:pt x="10819" y="75"/>
                  </a:cubicBezTo>
                  <a:lnTo>
                    <a:pt x="221" y="7793"/>
                  </a:lnTo>
                  <a:cubicBezTo>
                    <a:pt x="21" y="7938"/>
                    <a:pt x="1" y="8249"/>
                    <a:pt x="178" y="8480"/>
                  </a:cubicBezTo>
                  <a:lnTo>
                    <a:pt x="27696" y="44576"/>
                  </a:lnTo>
                  <a:cubicBezTo>
                    <a:pt x="27812" y="44727"/>
                    <a:pt x="27968" y="44797"/>
                    <a:pt x="28112" y="44797"/>
                  </a:cubicBezTo>
                  <a:cubicBezTo>
                    <a:pt x="28319" y="44797"/>
                    <a:pt x="28503" y="44654"/>
                    <a:pt x="28513" y="44399"/>
                  </a:cubicBezTo>
                  <a:lnTo>
                    <a:pt x="28641" y="41022"/>
                  </a:lnTo>
                  <a:cubicBezTo>
                    <a:pt x="28657" y="40586"/>
                    <a:pt x="28976" y="40299"/>
                    <a:pt x="29362" y="40299"/>
                  </a:cubicBezTo>
                  <a:cubicBezTo>
                    <a:pt x="29483" y="40299"/>
                    <a:pt x="29610" y="40327"/>
                    <a:pt x="29736" y="40387"/>
                  </a:cubicBezTo>
                  <a:lnTo>
                    <a:pt x="32009" y="41464"/>
                  </a:lnTo>
                  <a:cubicBezTo>
                    <a:pt x="32137" y="41524"/>
                    <a:pt x="32264" y="41552"/>
                    <a:pt x="32384" y="41552"/>
                  </a:cubicBezTo>
                  <a:cubicBezTo>
                    <a:pt x="32824" y="41552"/>
                    <a:pt x="33169" y="41177"/>
                    <a:pt x="33096" y="40663"/>
                  </a:cubicBezTo>
                  <a:lnTo>
                    <a:pt x="32719" y="37975"/>
                  </a:lnTo>
                  <a:cubicBezTo>
                    <a:pt x="32647" y="37469"/>
                    <a:pt x="32984" y="37086"/>
                    <a:pt x="33430" y="37086"/>
                  </a:cubicBezTo>
                  <a:cubicBezTo>
                    <a:pt x="33514" y="37086"/>
                    <a:pt x="33602" y="37099"/>
                    <a:pt x="33692" y="37128"/>
                  </a:cubicBezTo>
                  <a:lnTo>
                    <a:pt x="36916" y="38168"/>
                  </a:lnTo>
                  <a:cubicBezTo>
                    <a:pt x="36968" y="38185"/>
                    <a:pt x="37017" y="38192"/>
                    <a:pt x="37064" y="38192"/>
                  </a:cubicBezTo>
                  <a:cubicBezTo>
                    <a:pt x="37400" y="38192"/>
                    <a:pt x="37590" y="37792"/>
                    <a:pt x="37353" y="37451"/>
                  </a:cubicBezTo>
                  <a:lnTo>
                    <a:pt x="11487" y="243"/>
                  </a:lnTo>
                  <a:cubicBezTo>
                    <a:pt x="11378" y="87"/>
                    <a:pt x="11211" y="1"/>
                    <a:pt x="1105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4" name="Google Shape;2404;p47"/>
            <p:cNvSpPr/>
            <p:nvPr/>
          </p:nvSpPr>
          <p:spPr>
            <a:xfrm>
              <a:off x="1642850" y="1091950"/>
              <a:ext cx="726425" cy="979400"/>
            </a:xfrm>
            <a:custGeom>
              <a:avLst/>
              <a:gdLst/>
              <a:ahLst/>
              <a:cxnLst/>
              <a:rect l="l" t="t" r="r" b="b"/>
              <a:pathLst>
                <a:path w="29057" h="39176" extrusionOk="0">
                  <a:moveTo>
                    <a:pt x="3202" y="0"/>
                  </a:moveTo>
                  <a:lnTo>
                    <a:pt x="221" y="2171"/>
                  </a:lnTo>
                  <a:cubicBezTo>
                    <a:pt x="21" y="2316"/>
                    <a:pt x="1" y="2627"/>
                    <a:pt x="178" y="2858"/>
                  </a:cubicBezTo>
                  <a:lnTo>
                    <a:pt x="27696" y="38954"/>
                  </a:lnTo>
                  <a:cubicBezTo>
                    <a:pt x="27812" y="39106"/>
                    <a:pt x="27967" y="39176"/>
                    <a:pt x="28112" y="39176"/>
                  </a:cubicBezTo>
                  <a:cubicBezTo>
                    <a:pt x="28319" y="39176"/>
                    <a:pt x="28503" y="39032"/>
                    <a:pt x="28513" y="38777"/>
                  </a:cubicBezTo>
                  <a:lnTo>
                    <a:pt x="28641" y="35400"/>
                  </a:lnTo>
                  <a:cubicBezTo>
                    <a:pt x="28653" y="35088"/>
                    <a:pt x="28820" y="34853"/>
                    <a:pt x="29056" y="34744"/>
                  </a:cubicBezTo>
                  <a:lnTo>
                    <a:pt x="3202"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5" name="Google Shape;2405;p47"/>
            <p:cNvSpPr/>
            <p:nvPr/>
          </p:nvSpPr>
          <p:spPr>
            <a:xfrm>
              <a:off x="1840075" y="951400"/>
              <a:ext cx="742550" cy="954825"/>
            </a:xfrm>
            <a:custGeom>
              <a:avLst/>
              <a:gdLst/>
              <a:ahLst/>
              <a:cxnLst/>
              <a:rect l="l" t="t" r="r" b="b"/>
              <a:pathLst>
                <a:path w="29702" h="38193" extrusionOk="0">
                  <a:moveTo>
                    <a:pt x="3163" y="1"/>
                  </a:moveTo>
                  <a:cubicBezTo>
                    <a:pt x="3080" y="1"/>
                    <a:pt x="2999" y="24"/>
                    <a:pt x="2930" y="75"/>
                  </a:cubicBezTo>
                  <a:lnTo>
                    <a:pt x="1" y="2207"/>
                  </a:lnTo>
                  <a:lnTo>
                    <a:pt x="25209" y="37165"/>
                  </a:lnTo>
                  <a:cubicBezTo>
                    <a:pt x="25309" y="37114"/>
                    <a:pt x="25422" y="37086"/>
                    <a:pt x="25543" y="37086"/>
                  </a:cubicBezTo>
                  <a:cubicBezTo>
                    <a:pt x="25626" y="37086"/>
                    <a:pt x="25713" y="37100"/>
                    <a:pt x="25803" y="37128"/>
                  </a:cubicBezTo>
                  <a:lnTo>
                    <a:pt x="29027" y="38168"/>
                  </a:lnTo>
                  <a:cubicBezTo>
                    <a:pt x="29079" y="38185"/>
                    <a:pt x="29128" y="38192"/>
                    <a:pt x="29175" y="38192"/>
                  </a:cubicBezTo>
                  <a:cubicBezTo>
                    <a:pt x="29511" y="38192"/>
                    <a:pt x="29701" y="37792"/>
                    <a:pt x="29464" y="37451"/>
                  </a:cubicBezTo>
                  <a:lnTo>
                    <a:pt x="3598" y="243"/>
                  </a:lnTo>
                  <a:cubicBezTo>
                    <a:pt x="3489" y="87"/>
                    <a:pt x="3322" y="1"/>
                    <a:pt x="3163" y="1"/>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6" name="Google Shape;2406;p47"/>
            <p:cNvSpPr/>
            <p:nvPr/>
          </p:nvSpPr>
          <p:spPr>
            <a:xfrm>
              <a:off x="2564500" y="2186575"/>
              <a:ext cx="105550" cy="72575"/>
            </a:xfrm>
            <a:custGeom>
              <a:avLst/>
              <a:gdLst/>
              <a:ahLst/>
              <a:cxnLst/>
              <a:rect l="l" t="t" r="r" b="b"/>
              <a:pathLst>
                <a:path w="4222" h="2903" extrusionOk="0">
                  <a:moveTo>
                    <a:pt x="2005" y="0"/>
                  </a:moveTo>
                  <a:cubicBezTo>
                    <a:pt x="1411" y="462"/>
                    <a:pt x="729" y="799"/>
                    <a:pt x="1" y="988"/>
                  </a:cubicBezTo>
                  <a:lnTo>
                    <a:pt x="1348" y="1840"/>
                  </a:lnTo>
                  <a:lnTo>
                    <a:pt x="1514" y="1944"/>
                  </a:lnTo>
                  <a:lnTo>
                    <a:pt x="1551" y="1968"/>
                  </a:lnTo>
                  <a:lnTo>
                    <a:pt x="1727" y="2079"/>
                  </a:lnTo>
                  <a:lnTo>
                    <a:pt x="2208" y="2383"/>
                  </a:lnTo>
                  <a:lnTo>
                    <a:pt x="2326" y="2458"/>
                  </a:lnTo>
                  <a:lnTo>
                    <a:pt x="2420" y="2517"/>
                  </a:lnTo>
                  <a:lnTo>
                    <a:pt x="2698" y="2693"/>
                  </a:lnTo>
                  <a:lnTo>
                    <a:pt x="2730" y="2712"/>
                  </a:lnTo>
                  <a:lnTo>
                    <a:pt x="2792" y="2752"/>
                  </a:lnTo>
                  <a:cubicBezTo>
                    <a:pt x="2957" y="2856"/>
                    <a:pt x="3127" y="2903"/>
                    <a:pt x="3288" y="2903"/>
                  </a:cubicBezTo>
                  <a:cubicBezTo>
                    <a:pt x="3802" y="2903"/>
                    <a:pt x="4221" y="2426"/>
                    <a:pt x="4066" y="1824"/>
                  </a:cubicBezTo>
                  <a:lnTo>
                    <a:pt x="3948" y="1364"/>
                  </a:lnTo>
                  <a:cubicBezTo>
                    <a:pt x="3292" y="925"/>
                    <a:pt x="2644" y="470"/>
                    <a:pt x="200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7" name="Google Shape;2407;p47"/>
            <p:cNvSpPr/>
            <p:nvPr/>
          </p:nvSpPr>
          <p:spPr>
            <a:xfrm>
              <a:off x="1642475" y="951200"/>
              <a:ext cx="297200" cy="225025"/>
            </a:xfrm>
            <a:custGeom>
              <a:avLst/>
              <a:gdLst/>
              <a:ahLst/>
              <a:cxnLst/>
              <a:rect l="l" t="t" r="r" b="b"/>
              <a:pathLst>
                <a:path w="11888" h="9001" extrusionOk="0">
                  <a:moveTo>
                    <a:pt x="11092" y="0"/>
                  </a:moveTo>
                  <a:cubicBezTo>
                    <a:pt x="11001" y="0"/>
                    <a:pt x="10909" y="28"/>
                    <a:pt x="10831" y="85"/>
                  </a:cubicBezTo>
                  <a:lnTo>
                    <a:pt x="242" y="7796"/>
                  </a:lnTo>
                  <a:cubicBezTo>
                    <a:pt x="44" y="7941"/>
                    <a:pt x="0" y="8218"/>
                    <a:pt x="145" y="8417"/>
                  </a:cubicBezTo>
                  <a:lnTo>
                    <a:pt x="437" y="8817"/>
                  </a:lnTo>
                  <a:cubicBezTo>
                    <a:pt x="523" y="8937"/>
                    <a:pt x="659" y="9001"/>
                    <a:pt x="796" y="9001"/>
                  </a:cubicBezTo>
                  <a:cubicBezTo>
                    <a:pt x="887" y="9001"/>
                    <a:pt x="978" y="8973"/>
                    <a:pt x="1058" y="8916"/>
                  </a:cubicBezTo>
                  <a:lnTo>
                    <a:pt x="11646" y="1204"/>
                  </a:lnTo>
                  <a:cubicBezTo>
                    <a:pt x="11844" y="1059"/>
                    <a:pt x="11888" y="782"/>
                    <a:pt x="11743" y="584"/>
                  </a:cubicBezTo>
                  <a:lnTo>
                    <a:pt x="11452" y="182"/>
                  </a:lnTo>
                  <a:cubicBezTo>
                    <a:pt x="11365" y="63"/>
                    <a:pt x="11229" y="0"/>
                    <a:pt x="110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8" name="Google Shape;2408;p47"/>
          <p:cNvGrpSpPr/>
          <p:nvPr/>
        </p:nvGrpSpPr>
        <p:grpSpPr>
          <a:xfrm rot="10800000">
            <a:off x="7233786" y="3477460"/>
            <a:ext cx="1040589" cy="1909800"/>
            <a:chOff x="1986275" y="390525"/>
            <a:chExt cx="791925" cy="1453425"/>
          </a:xfrm>
        </p:grpSpPr>
        <p:sp>
          <p:nvSpPr>
            <p:cNvPr id="2409" name="Google Shape;2409;p47"/>
            <p:cNvSpPr/>
            <p:nvPr/>
          </p:nvSpPr>
          <p:spPr>
            <a:xfrm>
              <a:off x="1986275" y="415100"/>
              <a:ext cx="784925" cy="1428475"/>
            </a:xfrm>
            <a:custGeom>
              <a:avLst/>
              <a:gdLst/>
              <a:ahLst/>
              <a:cxnLst/>
              <a:rect l="l" t="t" r="r" b="b"/>
              <a:pathLst>
                <a:path w="31397" h="57139" extrusionOk="0">
                  <a:moveTo>
                    <a:pt x="12414" y="0"/>
                  </a:moveTo>
                  <a:cubicBezTo>
                    <a:pt x="12401" y="0"/>
                    <a:pt x="12387" y="1"/>
                    <a:pt x="12373" y="2"/>
                  </a:cubicBezTo>
                  <a:cubicBezTo>
                    <a:pt x="12371" y="2"/>
                    <a:pt x="12368" y="2"/>
                    <a:pt x="12366" y="2"/>
                  </a:cubicBezTo>
                  <a:cubicBezTo>
                    <a:pt x="12319" y="2"/>
                    <a:pt x="12274" y="13"/>
                    <a:pt x="12233" y="34"/>
                  </a:cubicBezTo>
                  <a:lnTo>
                    <a:pt x="8933" y="1531"/>
                  </a:lnTo>
                  <a:lnTo>
                    <a:pt x="6263" y="2741"/>
                  </a:lnTo>
                  <a:lnTo>
                    <a:pt x="299" y="5448"/>
                  </a:lnTo>
                  <a:lnTo>
                    <a:pt x="294" y="5450"/>
                  </a:lnTo>
                  <a:cubicBezTo>
                    <a:pt x="250" y="5470"/>
                    <a:pt x="211" y="5499"/>
                    <a:pt x="178" y="5534"/>
                  </a:cubicBezTo>
                  <a:cubicBezTo>
                    <a:pt x="41" y="5663"/>
                    <a:pt x="1" y="5864"/>
                    <a:pt x="77" y="6035"/>
                  </a:cubicBezTo>
                  <a:lnTo>
                    <a:pt x="103" y="6090"/>
                  </a:lnTo>
                  <a:cubicBezTo>
                    <a:pt x="106" y="6098"/>
                    <a:pt x="108" y="6106"/>
                    <a:pt x="111" y="6114"/>
                  </a:cubicBezTo>
                  <a:lnTo>
                    <a:pt x="144" y="6184"/>
                  </a:lnTo>
                  <a:lnTo>
                    <a:pt x="282" y="6488"/>
                  </a:lnTo>
                  <a:cubicBezTo>
                    <a:pt x="290" y="6498"/>
                    <a:pt x="298" y="6510"/>
                    <a:pt x="307" y="6520"/>
                  </a:cubicBezTo>
                  <a:lnTo>
                    <a:pt x="19763" y="47029"/>
                  </a:lnTo>
                  <a:cubicBezTo>
                    <a:pt x="19808" y="47124"/>
                    <a:pt x="19877" y="47205"/>
                    <a:pt x="19965" y="47263"/>
                  </a:cubicBezTo>
                  <a:cubicBezTo>
                    <a:pt x="19973" y="47269"/>
                    <a:pt x="19983" y="47271"/>
                    <a:pt x="19992" y="47276"/>
                  </a:cubicBezTo>
                  <a:lnTo>
                    <a:pt x="21807" y="49026"/>
                  </a:lnTo>
                  <a:lnTo>
                    <a:pt x="22077" y="49286"/>
                  </a:lnTo>
                  <a:lnTo>
                    <a:pt x="23001" y="50177"/>
                  </a:lnTo>
                  <a:lnTo>
                    <a:pt x="23550" y="50706"/>
                  </a:lnTo>
                  <a:lnTo>
                    <a:pt x="24223" y="51356"/>
                  </a:lnTo>
                  <a:lnTo>
                    <a:pt x="24655" y="51772"/>
                  </a:lnTo>
                  <a:lnTo>
                    <a:pt x="25141" y="52241"/>
                  </a:lnTo>
                  <a:cubicBezTo>
                    <a:pt x="25362" y="52454"/>
                    <a:pt x="25582" y="52666"/>
                    <a:pt x="25802" y="52877"/>
                  </a:cubicBezTo>
                  <a:lnTo>
                    <a:pt x="26343" y="53400"/>
                  </a:lnTo>
                  <a:lnTo>
                    <a:pt x="27691" y="54700"/>
                  </a:lnTo>
                  <a:lnTo>
                    <a:pt x="28191" y="55182"/>
                  </a:lnTo>
                  <a:lnTo>
                    <a:pt x="28382" y="55366"/>
                  </a:lnTo>
                  <a:lnTo>
                    <a:pt x="28683" y="55657"/>
                  </a:lnTo>
                  <a:lnTo>
                    <a:pt x="29710" y="56647"/>
                  </a:lnTo>
                  <a:lnTo>
                    <a:pt x="29864" y="56796"/>
                  </a:lnTo>
                  <a:lnTo>
                    <a:pt x="29891" y="56822"/>
                  </a:lnTo>
                  <a:lnTo>
                    <a:pt x="29944" y="56873"/>
                  </a:lnTo>
                  <a:cubicBezTo>
                    <a:pt x="30045" y="56972"/>
                    <a:pt x="30165" y="57047"/>
                    <a:pt x="30299" y="57093"/>
                  </a:cubicBezTo>
                  <a:cubicBezTo>
                    <a:pt x="30339" y="57107"/>
                    <a:pt x="30379" y="57118"/>
                    <a:pt x="30422" y="57126"/>
                  </a:cubicBezTo>
                  <a:cubicBezTo>
                    <a:pt x="30469" y="57134"/>
                    <a:pt x="30516" y="57138"/>
                    <a:pt x="30564" y="57138"/>
                  </a:cubicBezTo>
                  <a:cubicBezTo>
                    <a:pt x="30638" y="57138"/>
                    <a:pt x="30713" y="57128"/>
                    <a:pt x="30785" y="57107"/>
                  </a:cubicBezTo>
                  <a:cubicBezTo>
                    <a:pt x="30862" y="57086"/>
                    <a:pt x="30935" y="57053"/>
                    <a:pt x="31002" y="57009"/>
                  </a:cubicBezTo>
                  <a:cubicBezTo>
                    <a:pt x="31237" y="56857"/>
                    <a:pt x="31396" y="56579"/>
                    <a:pt x="31380" y="56222"/>
                  </a:cubicBezTo>
                  <a:lnTo>
                    <a:pt x="31357" y="55748"/>
                  </a:lnTo>
                  <a:lnTo>
                    <a:pt x="31260" y="53740"/>
                  </a:lnTo>
                  <a:lnTo>
                    <a:pt x="30712" y="42359"/>
                  </a:lnTo>
                  <a:cubicBezTo>
                    <a:pt x="30711" y="42341"/>
                    <a:pt x="30705" y="42327"/>
                    <a:pt x="30704" y="42311"/>
                  </a:cubicBezTo>
                  <a:cubicBezTo>
                    <a:pt x="30718" y="42206"/>
                    <a:pt x="30703" y="42100"/>
                    <a:pt x="30660" y="42002"/>
                  </a:cubicBezTo>
                  <a:lnTo>
                    <a:pt x="13030" y="750"/>
                  </a:lnTo>
                  <a:cubicBezTo>
                    <a:pt x="13025" y="736"/>
                    <a:pt x="13027" y="723"/>
                    <a:pt x="13020" y="708"/>
                  </a:cubicBezTo>
                  <a:lnTo>
                    <a:pt x="12882" y="404"/>
                  </a:lnTo>
                  <a:lnTo>
                    <a:pt x="12853" y="334"/>
                  </a:lnTo>
                  <a:cubicBezTo>
                    <a:pt x="12849" y="326"/>
                    <a:pt x="12844" y="319"/>
                    <a:pt x="12841" y="311"/>
                  </a:cubicBezTo>
                  <a:lnTo>
                    <a:pt x="12816" y="257"/>
                  </a:lnTo>
                  <a:cubicBezTo>
                    <a:pt x="12743" y="99"/>
                    <a:pt x="12586" y="0"/>
                    <a:pt x="12414"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0" name="Google Shape;2410;p47"/>
            <p:cNvSpPr/>
            <p:nvPr/>
          </p:nvSpPr>
          <p:spPr>
            <a:xfrm>
              <a:off x="2489200" y="1424300"/>
              <a:ext cx="286775" cy="419625"/>
            </a:xfrm>
            <a:custGeom>
              <a:avLst/>
              <a:gdLst/>
              <a:ahLst/>
              <a:cxnLst/>
              <a:rect l="l" t="t" r="r" b="b"/>
              <a:pathLst>
                <a:path w="11471" h="16785" extrusionOk="0">
                  <a:moveTo>
                    <a:pt x="7102" y="1"/>
                  </a:moveTo>
                  <a:cubicBezTo>
                    <a:pt x="6877" y="1"/>
                    <a:pt x="6653" y="12"/>
                    <a:pt x="6430" y="35"/>
                  </a:cubicBezTo>
                  <a:cubicBezTo>
                    <a:pt x="3832" y="302"/>
                    <a:pt x="1623" y="2084"/>
                    <a:pt x="470" y="4584"/>
                  </a:cubicBezTo>
                  <a:cubicBezTo>
                    <a:pt x="220" y="5124"/>
                    <a:pt x="1" y="5793"/>
                    <a:pt x="430" y="6261"/>
                  </a:cubicBezTo>
                  <a:lnTo>
                    <a:pt x="9822" y="16480"/>
                  </a:lnTo>
                  <a:cubicBezTo>
                    <a:pt x="10014" y="16690"/>
                    <a:pt x="10249" y="16784"/>
                    <a:pt x="10475" y="16784"/>
                  </a:cubicBezTo>
                  <a:cubicBezTo>
                    <a:pt x="10899" y="16784"/>
                    <a:pt x="11288" y="16451"/>
                    <a:pt x="11295" y="15917"/>
                  </a:cubicBezTo>
                  <a:lnTo>
                    <a:pt x="11463" y="2039"/>
                  </a:lnTo>
                  <a:cubicBezTo>
                    <a:pt x="11471" y="1458"/>
                    <a:pt x="11004" y="1172"/>
                    <a:pt x="10597" y="928"/>
                  </a:cubicBezTo>
                  <a:cubicBezTo>
                    <a:pt x="10171" y="672"/>
                    <a:pt x="9726" y="485"/>
                    <a:pt x="9265" y="340"/>
                  </a:cubicBezTo>
                  <a:cubicBezTo>
                    <a:pt x="8552" y="116"/>
                    <a:pt x="7822" y="1"/>
                    <a:pt x="710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1" name="Google Shape;2411;p47"/>
            <p:cNvSpPr/>
            <p:nvPr/>
          </p:nvSpPr>
          <p:spPr>
            <a:xfrm>
              <a:off x="2489200" y="1470675"/>
              <a:ext cx="244525" cy="334225"/>
            </a:xfrm>
            <a:custGeom>
              <a:avLst/>
              <a:gdLst/>
              <a:ahLst/>
              <a:cxnLst/>
              <a:rect l="l" t="t" r="r" b="b"/>
              <a:pathLst>
                <a:path w="9781" h="13369" extrusionOk="0">
                  <a:moveTo>
                    <a:pt x="2453" y="0"/>
                  </a:moveTo>
                  <a:cubicBezTo>
                    <a:pt x="1636" y="740"/>
                    <a:pt x="958" y="1670"/>
                    <a:pt x="470" y="2729"/>
                  </a:cubicBezTo>
                  <a:cubicBezTo>
                    <a:pt x="220" y="3269"/>
                    <a:pt x="1" y="3938"/>
                    <a:pt x="430" y="4406"/>
                  </a:cubicBezTo>
                  <a:lnTo>
                    <a:pt x="8666" y="13368"/>
                  </a:lnTo>
                  <a:lnTo>
                    <a:pt x="7587" y="12194"/>
                  </a:lnTo>
                  <a:lnTo>
                    <a:pt x="7587" y="12194"/>
                  </a:lnTo>
                  <a:cubicBezTo>
                    <a:pt x="7608" y="12194"/>
                    <a:pt x="7630" y="12194"/>
                    <a:pt x="7651" y="12194"/>
                  </a:cubicBezTo>
                  <a:cubicBezTo>
                    <a:pt x="8382" y="12194"/>
                    <a:pt x="9107" y="12048"/>
                    <a:pt x="9780" y="11763"/>
                  </a:cubicBezTo>
                  <a:cubicBezTo>
                    <a:pt x="6927" y="8179"/>
                    <a:pt x="4471" y="4183"/>
                    <a:pt x="2453"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2" name="Google Shape;2412;p47"/>
            <p:cNvSpPr/>
            <p:nvPr/>
          </p:nvSpPr>
          <p:spPr>
            <a:xfrm>
              <a:off x="2678900" y="1739500"/>
              <a:ext cx="93675" cy="104425"/>
            </a:xfrm>
            <a:custGeom>
              <a:avLst/>
              <a:gdLst/>
              <a:ahLst/>
              <a:cxnLst/>
              <a:rect l="l" t="t" r="r" b="b"/>
              <a:pathLst>
                <a:path w="3747" h="4177" extrusionOk="0">
                  <a:moveTo>
                    <a:pt x="3747" y="1"/>
                  </a:moveTo>
                  <a:lnTo>
                    <a:pt x="3747" y="1"/>
                  </a:lnTo>
                  <a:cubicBezTo>
                    <a:pt x="3324" y="392"/>
                    <a:pt x="2843" y="715"/>
                    <a:pt x="2319" y="956"/>
                  </a:cubicBezTo>
                  <a:cubicBezTo>
                    <a:pt x="1613" y="1279"/>
                    <a:pt x="838" y="1441"/>
                    <a:pt x="47" y="1441"/>
                  </a:cubicBezTo>
                  <a:cubicBezTo>
                    <a:pt x="32" y="1441"/>
                    <a:pt x="16" y="1441"/>
                    <a:pt x="0" y="1441"/>
                  </a:cubicBezTo>
                  <a:lnTo>
                    <a:pt x="0" y="1441"/>
                  </a:lnTo>
                  <a:lnTo>
                    <a:pt x="2234" y="3872"/>
                  </a:lnTo>
                  <a:cubicBezTo>
                    <a:pt x="2426" y="4082"/>
                    <a:pt x="2661" y="4176"/>
                    <a:pt x="2887" y="4176"/>
                  </a:cubicBezTo>
                  <a:cubicBezTo>
                    <a:pt x="3311" y="4176"/>
                    <a:pt x="3700" y="3843"/>
                    <a:pt x="3707" y="3309"/>
                  </a:cubicBezTo>
                  <a:lnTo>
                    <a:pt x="374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47"/>
            <p:cNvSpPr/>
            <p:nvPr/>
          </p:nvSpPr>
          <p:spPr>
            <a:xfrm>
              <a:off x="2064050" y="390575"/>
              <a:ext cx="714150" cy="1193175"/>
            </a:xfrm>
            <a:custGeom>
              <a:avLst/>
              <a:gdLst/>
              <a:ahLst/>
              <a:cxnLst/>
              <a:rect l="l" t="t" r="r" b="b"/>
              <a:pathLst>
                <a:path w="28566" h="47727" extrusionOk="0">
                  <a:moveTo>
                    <a:pt x="12712" y="0"/>
                  </a:moveTo>
                  <a:cubicBezTo>
                    <a:pt x="12666" y="0"/>
                    <a:pt x="12620" y="8"/>
                    <a:pt x="12576" y="25"/>
                  </a:cubicBezTo>
                  <a:lnTo>
                    <a:pt x="332" y="4711"/>
                  </a:lnTo>
                  <a:cubicBezTo>
                    <a:pt x="100" y="4800"/>
                    <a:pt x="0" y="5095"/>
                    <a:pt x="110" y="5364"/>
                  </a:cubicBezTo>
                  <a:lnTo>
                    <a:pt x="17259" y="47389"/>
                  </a:lnTo>
                  <a:cubicBezTo>
                    <a:pt x="17350" y="47612"/>
                    <a:pt x="17537" y="47726"/>
                    <a:pt x="17714" y="47726"/>
                  </a:cubicBezTo>
                  <a:cubicBezTo>
                    <a:pt x="17877" y="47726"/>
                    <a:pt x="18031" y="47629"/>
                    <a:pt x="18093" y="47430"/>
                  </a:cubicBezTo>
                  <a:lnTo>
                    <a:pt x="19098" y="44205"/>
                  </a:lnTo>
                  <a:cubicBezTo>
                    <a:pt x="19205" y="43860"/>
                    <a:pt x="19484" y="43667"/>
                    <a:pt x="19788" y="43667"/>
                  </a:cubicBezTo>
                  <a:cubicBezTo>
                    <a:pt x="19967" y="43667"/>
                    <a:pt x="20155" y="43735"/>
                    <a:pt x="20322" y="43877"/>
                  </a:cubicBezTo>
                  <a:lnTo>
                    <a:pt x="22235" y="45508"/>
                  </a:lnTo>
                  <a:cubicBezTo>
                    <a:pt x="22403" y="45651"/>
                    <a:pt x="22590" y="45717"/>
                    <a:pt x="22768" y="45717"/>
                  </a:cubicBezTo>
                  <a:cubicBezTo>
                    <a:pt x="23122" y="45717"/>
                    <a:pt x="23440" y="45455"/>
                    <a:pt x="23494" y="45018"/>
                  </a:cubicBezTo>
                  <a:lnTo>
                    <a:pt x="23830" y="42326"/>
                  </a:lnTo>
                  <a:cubicBezTo>
                    <a:pt x="23884" y="41895"/>
                    <a:pt x="24198" y="41626"/>
                    <a:pt x="24555" y="41626"/>
                  </a:cubicBezTo>
                  <a:cubicBezTo>
                    <a:pt x="24698" y="41626"/>
                    <a:pt x="24847" y="41669"/>
                    <a:pt x="24990" y="41762"/>
                  </a:cubicBezTo>
                  <a:lnTo>
                    <a:pt x="27831" y="43607"/>
                  </a:lnTo>
                  <a:cubicBezTo>
                    <a:pt x="27913" y="43659"/>
                    <a:pt x="27995" y="43683"/>
                    <a:pt x="28072" y="43683"/>
                  </a:cubicBezTo>
                  <a:cubicBezTo>
                    <a:pt x="28351" y="43683"/>
                    <a:pt x="28565" y="43378"/>
                    <a:pt x="28440" y="43029"/>
                  </a:cubicBezTo>
                  <a:lnTo>
                    <a:pt x="13177" y="363"/>
                  </a:lnTo>
                  <a:cubicBezTo>
                    <a:pt x="13097" y="142"/>
                    <a:pt x="12905" y="0"/>
                    <a:pt x="127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4" name="Google Shape;2414;p47"/>
            <p:cNvSpPr/>
            <p:nvPr/>
          </p:nvSpPr>
          <p:spPr>
            <a:xfrm>
              <a:off x="2064050" y="475400"/>
              <a:ext cx="491725" cy="1108350"/>
            </a:xfrm>
            <a:custGeom>
              <a:avLst/>
              <a:gdLst/>
              <a:ahLst/>
              <a:cxnLst/>
              <a:rect l="l" t="t" r="r" b="b"/>
              <a:pathLst>
                <a:path w="19669" h="44334" extrusionOk="0">
                  <a:moveTo>
                    <a:pt x="3776" y="1"/>
                  </a:moveTo>
                  <a:lnTo>
                    <a:pt x="332" y="1318"/>
                  </a:lnTo>
                  <a:cubicBezTo>
                    <a:pt x="100" y="1407"/>
                    <a:pt x="0" y="1702"/>
                    <a:pt x="110" y="1971"/>
                  </a:cubicBezTo>
                  <a:lnTo>
                    <a:pt x="17259" y="43996"/>
                  </a:lnTo>
                  <a:cubicBezTo>
                    <a:pt x="17350" y="44219"/>
                    <a:pt x="17537" y="44333"/>
                    <a:pt x="17714" y="44333"/>
                  </a:cubicBezTo>
                  <a:cubicBezTo>
                    <a:pt x="17877" y="44333"/>
                    <a:pt x="18032" y="44236"/>
                    <a:pt x="18093" y="44038"/>
                  </a:cubicBezTo>
                  <a:lnTo>
                    <a:pt x="19097" y="40813"/>
                  </a:lnTo>
                  <a:cubicBezTo>
                    <a:pt x="19190" y="40513"/>
                    <a:pt x="19413" y="40331"/>
                    <a:pt x="19669" y="40287"/>
                  </a:cubicBezTo>
                  <a:lnTo>
                    <a:pt x="3776" y="1"/>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47"/>
            <p:cNvSpPr/>
            <p:nvPr/>
          </p:nvSpPr>
          <p:spPr>
            <a:xfrm>
              <a:off x="2293825" y="390575"/>
              <a:ext cx="484375" cy="1092125"/>
            </a:xfrm>
            <a:custGeom>
              <a:avLst/>
              <a:gdLst/>
              <a:ahLst/>
              <a:cxnLst/>
              <a:rect l="l" t="t" r="r" b="b"/>
              <a:pathLst>
                <a:path w="19375" h="43685" extrusionOk="0">
                  <a:moveTo>
                    <a:pt x="3521" y="0"/>
                  </a:moveTo>
                  <a:cubicBezTo>
                    <a:pt x="3475" y="0"/>
                    <a:pt x="3429" y="8"/>
                    <a:pt x="3385" y="25"/>
                  </a:cubicBezTo>
                  <a:lnTo>
                    <a:pt x="1" y="1321"/>
                  </a:lnTo>
                  <a:lnTo>
                    <a:pt x="15216" y="41644"/>
                  </a:lnTo>
                  <a:cubicBezTo>
                    <a:pt x="15264" y="41634"/>
                    <a:pt x="15314" y="41629"/>
                    <a:pt x="15364" y="41629"/>
                  </a:cubicBezTo>
                  <a:cubicBezTo>
                    <a:pt x="15507" y="41629"/>
                    <a:pt x="15657" y="41671"/>
                    <a:pt x="15799" y="41763"/>
                  </a:cubicBezTo>
                  <a:lnTo>
                    <a:pt x="18639" y="43609"/>
                  </a:lnTo>
                  <a:cubicBezTo>
                    <a:pt x="18721" y="43661"/>
                    <a:pt x="18803" y="43685"/>
                    <a:pt x="18880" y="43685"/>
                  </a:cubicBezTo>
                  <a:cubicBezTo>
                    <a:pt x="19159" y="43685"/>
                    <a:pt x="19374" y="43380"/>
                    <a:pt x="19249" y="43030"/>
                  </a:cubicBezTo>
                  <a:lnTo>
                    <a:pt x="3985" y="363"/>
                  </a:lnTo>
                  <a:cubicBezTo>
                    <a:pt x="3906" y="142"/>
                    <a:pt x="3714" y="0"/>
                    <a:pt x="3521"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6" name="Google Shape;2416;p47"/>
            <p:cNvSpPr/>
            <p:nvPr/>
          </p:nvSpPr>
          <p:spPr>
            <a:xfrm>
              <a:off x="2678900" y="1764750"/>
              <a:ext cx="92800" cy="79200"/>
            </a:xfrm>
            <a:custGeom>
              <a:avLst/>
              <a:gdLst/>
              <a:ahLst/>
              <a:cxnLst/>
              <a:rect l="l" t="t" r="r" b="b"/>
              <a:pathLst>
                <a:path w="3712" h="3168" extrusionOk="0">
                  <a:moveTo>
                    <a:pt x="2192" y="0"/>
                  </a:moveTo>
                  <a:cubicBezTo>
                    <a:pt x="1519" y="285"/>
                    <a:pt x="794" y="431"/>
                    <a:pt x="64" y="431"/>
                  </a:cubicBezTo>
                  <a:cubicBezTo>
                    <a:pt x="43" y="431"/>
                    <a:pt x="21" y="431"/>
                    <a:pt x="0" y="431"/>
                  </a:cubicBezTo>
                  <a:lnTo>
                    <a:pt x="0" y="431"/>
                  </a:lnTo>
                  <a:lnTo>
                    <a:pt x="1078" y="1605"/>
                  </a:lnTo>
                  <a:lnTo>
                    <a:pt x="1212" y="1749"/>
                  </a:lnTo>
                  <a:lnTo>
                    <a:pt x="1241" y="1782"/>
                  </a:lnTo>
                  <a:lnTo>
                    <a:pt x="1382" y="1935"/>
                  </a:lnTo>
                  <a:lnTo>
                    <a:pt x="1767" y="2354"/>
                  </a:lnTo>
                  <a:lnTo>
                    <a:pt x="1861" y="2458"/>
                  </a:lnTo>
                  <a:lnTo>
                    <a:pt x="1936" y="2540"/>
                  </a:lnTo>
                  <a:lnTo>
                    <a:pt x="2158" y="2781"/>
                  </a:lnTo>
                  <a:lnTo>
                    <a:pt x="2184" y="2809"/>
                  </a:lnTo>
                  <a:lnTo>
                    <a:pt x="2234" y="2863"/>
                  </a:lnTo>
                  <a:cubicBezTo>
                    <a:pt x="2426" y="3073"/>
                    <a:pt x="2661" y="3167"/>
                    <a:pt x="2886" y="3167"/>
                  </a:cubicBezTo>
                  <a:cubicBezTo>
                    <a:pt x="3310" y="3167"/>
                    <a:pt x="3699" y="2833"/>
                    <a:pt x="3707" y="2300"/>
                  </a:cubicBezTo>
                  <a:lnTo>
                    <a:pt x="3712" y="1826"/>
                  </a:lnTo>
                  <a:cubicBezTo>
                    <a:pt x="3194" y="1230"/>
                    <a:pt x="2688" y="621"/>
                    <a:pt x="2192"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47"/>
            <p:cNvSpPr/>
            <p:nvPr/>
          </p:nvSpPr>
          <p:spPr>
            <a:xfrm>
              <a:off x="2063850" y="390525"/>
              <a:ext cx="335425" cy="150875"/>
            </a:xfrm>
            <a:custGeom>
              <a:avLst/>
              <a:gdLst/>
              <a:ahLst/>
              <a:cxnLst/>
              <a:rect l="l" t="t" r="r" b="b"/>
              <a:pathLst>
                <a:path w="13417" h="6035" extrusionOk="0">
                  <a:moveTo>
                    <a:pt x="12736" y="0"/>
                  </a:moveTo>
                  <a:cubicBezTo>
                    <a:pt x="12684" y="0"/>
                    <a:pt x="12630" y="10"/>
                    <a:pt x="12578" y="30"/>
                  </a:cubicBezTo>
                  <a:lnTo>
                    <a:pt x="345" y="4711"/>
                  </a:lnTo>
                  <a:cubicBezTo>
                    <a:pt x="116" y="4799"/>
                    <a:pt x="1" y="5057"/>
                    <a:pt x="88" y="5285"/>
                  </a:cubicBezTo>
                  <a:lnTo>
                    <a:pt x="266" y="5749"/>
                  </a:lnTo>
                  <a:cubicBezTo>
                    <a:pt x="334" y="5926"/>
                    <a:pt x="502" y="6034"/>
                    <a:pt x="681" y="6034"/>
                  </a:cubicBezTo>
                  <a:cubicBezTo>
                    <a:pt x="734" y="6034"/>
                    <a:pt x="788" y="6025"/>
                    <a:pt x="840" y="6004"/>
                  </a:cubicBezTo>
                  <a:lnTo>
                    <a:pt x="13073" y="1323"/>
                  </a:lnTo>
                  <a:cubicBezTo>
                    <a:pt x="13302" y="1234"/>
                    <a:pt x="13417" y="977"/>
                    <a:pt x="13329" y="749"/>
                  </a:cubicBezTo>
                  <a:lnTo>
                    <a:pt x="13151" y="285"/>
                  </a:lnTo>
                  <a:cubicBezTo>
                    <a:pt x="13083" y="109"/>
                    <a:pt x="12915" y="0"/>
                    <a:pt x="127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18" name="Google Shape;2418;p47"/>
          <p:cNvGrpSpPr/>
          <p:nvPr/>
        </p:nvGrpSpPr>
        <p:grpSpPr>
          <a:xfrm rot="10800000">
            <a:off x="5155092" y="3555696"/>
            <a:ext cx="2229004" cy="1948629"/>
            <a:chOff x="2636425" y="520675"/>
            <a:chExt cx="1696350" cy="1482975"/>
          </a:xfrm>
        </p:grpSpPr>
        <p:sp>
          <p:nvSpPr>
            <p:cNvPr id="2419" name="Google Shape;2419;p47"/>
            <p:cNvSpPr/>
            <p:nvPr/>
          </p:nvSpPr>
          <p:spPr>
            <a:xfrm>
              <a:off x="3258925" y="698350"/>
              <a:ext cx="1073850" cy="1302900"/>
            </a:xfrm>
            <a:custGeom>
              <a:avLst/>
              <a:gdLst/>
              <a:ahLst/>
              <a:cxnLst/>
              <a:rect l="l" t="t" r="r" b="b"/>
              <a:pathLst>
                <a:path w="42954" h="52116" extrusionOk="0">
                  <a:moveTo>
                    <a:pt x="16522" y="22002"/>
                  </a:moveTo>
                  <a:cubicBezTo>
                    <a:pt x="16588" y="22002"/>
                    <a:pt x="16653" y="22006"/>
                    <a:pt x="16719" y="22013"/>
                  </a:cubicBezTo>
                  <a:cubicBezTo>
                    <a:pt x="17011" y="22053"/>
                    <a:pt x="17265" y="22151"/>
                    <a:pt x="17520" y="22346"/>
                  </a:cubicBezTo>
                  <a:cubicBezTo>
                    <a:pt x="18021" y="22722"/>
                    <a:pt x="18393" y="23438"/>
                    <a:pt x="18513" y="24189"/>
                  </a:cubicBezTo>
                  <a:cubicBezTo>
                    <a:pt x="18642" y="24970"/>
                    <a:pt x="18554" y="25845"/>
                    <a:pt x="18379" y="26765"/>
                  </a:cubicBezTo>
                  <a:cubicBezTo>
                    <a:pt x="18292" y="27226"/>
                    <a:pt x="18177" y="27699"/>
                    <a:pt x="18075" y="28165"/>
                  </a:cubicBezTo>
                  <a:cubicBezTo>
                    <a:pt x="18057" y="28235"/>
                    <a:pt x="18040" y="28305"/>
                    <a:pt x="18022" y="28375"/>
                  </a:cubicBezTo>
                  <a:lnTo>
                    <a:pt x="18009" y="28373"/>
                  </a:lnTo>
                  <a:cubicBezTo>
                    <a:pt x="17596" y="28306"/>
                    <a:pt x="17190" y="28193"/>
                    <a:pt x="16803" y="28033"/>
                  </a:cubicBezTo>
                  <a:cubicBezTo>
                    <a:pt x="16415" y="27877"/>
                    <a:pt x="16073" y="27693"/>
                    <a:pt x="15755" y="27454"/>
                  </a:cubicBezTo>
                  <a:cubicBezTo>
                    <a:pt x="15118" y="26979"/>
                    <a:pt x="14600" y="26319"/>
                    <a:pt x="14326" y="25607"/>
                  </a:cubicBezTo>
                  <a:cubicBezTo>
                    <a:pt x="14189" y="25252"/>
                    <a:pt x="14113" y="24884"/>
                    <a:pt x="14107" y="24528"/>
                  </a:cubicBezTo>
                  <a:cubicBezTo>
                    <a:pt x="14105" y="24351"/>
                    <a:pt x="14119" y="24174"/>
                    <a:pt x="14148" y="24000"/>
                  </a:cubicBezTo>
                  <a:cubicBezTo>
                    <a:pt x="14178" y="23840"/>
                    <a:pt x="14225" y="23684"/>
                    <a:pt x="14290" y="23535"/>
                  </a:cubicBezTo>
                  <a:cubicBezTo>
                    <a:pt x="14549" y="22929"/>
                    <a:pt x="15137" y="22384"/>
                    <a:pt x="15780" y="22146"/>
                  </a:cubicBezTo>
                  <a:cubicBezTo>
                    <a:pt x="16030" y="22051"/>
                    <a:pt x="16284" y="22002"/>
                    <a:pt x="16522" y="22002"/>
                  </a:cubicBezTo>
                  <a:close/>
                  <a:moveTo>
                    <a:pt x="42620" y="1"/>
                  </a:moveTo>
                  <a:cubicBezTo>
                    <a:pt x="42482" y="1"/>
                    <a:pt x="42360" y="94"/>
                    <a:pt x="42323" y="228"/>
                  </a:cubicBezTo>
                  <a:cubicBezTo>
                    <a:pt x="41267" y="4038"/>
                    <a:pt x="40150" y="7830"/>
                    <a:pt x="38625" y="11432"/>
                  </a:cubicBezTo>
                  <a:cubicBezTo>
                    <a:pt x="37105" y="15029"/>
                    <a:pt x="35165" y="18441"/>
                    <a:pt x="32594" y="21298"/>
                  </a:cubicBezTo>
                  <a:cubicBezTo>
                    <a:pt x="31325" y="22739"/>
                    <a:pt x="29888" y="24016"/>
                    <a:pt x="28342" y="25118"/>
                  </a:cubicBezTo>
                  <a:cubicBezTo>
                    <a:pt x="26784" y="26197"/>
                    <a:pt x="25106" y="27094"/>
                    <a:pt x="23332" y="27703"/>
                  </a:cubicBezTo>
                  <a:cubicBezTo>
                    <a:pt x="22442" y="28000"/>
                    <a:pt x="21543" y="28253"/>
                    <a:pt x="20643" y="28372"/>
                  </a:cubicBezTo>
                  <a:cubicBezTo>
                    <a:pt x="20503" y="28393"/>
                    <a:pt x="20363" y="28409"/>
                    <a:pt x="20224" y="28425"/>
                  </a:cubicBezTo>
                  <a:cubicBezTo>
                    <a:pt x="20322" y="28011"/>
                    <a:pt x="20414" y="27595"/>
                    <a:pt x="20501" y="27175"/>
                  </a:cubicBezTo>
                  <a:cubicBezTo>
                    <a:pt x="20701" y="26157"/>
                    <a:pt x="20852" y="25033"/>
                    <a:pt x="20671" y="23849"/>
                  </a:cubicBezTo>
                  <a:cubicBezTo>
                    <a:pt x="20576" y="23249"/>
                    <a:pt x="20396" y="22657"/>
                    <a:pt x="20103" y="22102"/>
                  </a:cubicBezTo>
                  <a:cubicBezTo>
                    <a:pt x="19812" y="21549"/>
                    <a:pt x="19412" y="21021"/>
                    <a:pt x="18876" y="20604"/>
                  </a:cubicBezTo>
                  <a:cubicBezTo>
                    <a:pt x="18356" y="20184"/>
                    <a:pt x="17657" y="19896"/>
                    <a:pt x="16968" y="19821"/>
                  </a:cubicBezTo>
                  <a:cubicBezTo>
                    <a:pt x="16825" y="19806"/>
                    <a:pt x="16681" y="19797"/>
                    <a:pt x="16536" y="19797"/>
                  </a:cubicBezTo>
                  <a:cubicBezTo>
                    <a:pt x="15995" y="19797"/>
                    <a:pt x="15473" y="19908"/>
                    <a:pt x="14997" y="20091"/>
                  </a:cubicBezTo>
                  <a:cubicBezTo>
                    <a:pt x="13798" y="20563"/>
                    <a:pt x="12816" y="21462"/>
                    <a:pt x="12285" y="22674"/>
                  </a:cubicBezTo>
                  <a:cubicBezTo>
                    <a:pt x="12153" y="22974"/>
                    <a:pt x="12060" y="23306"/>
                    <a:pt x="12001" y="23628"/>
                  </a:cubicBezTo>
                  <a:cubicBezTo>
                    <a:pt x="11949" y="23942"/>
                    <a:pt x="11926" y="24260"/>
                    <a:pt x="11932" y="24578"/>
                  </a:cubicBezTo>
                  <a:cubicBezTo>
                    <a:pt x="11948" y="25211"/>
                    <a:pt x="12084" y="25828"/>
                    <a:pt x="12306" y="26394"/>
                  </a:cubicBezTo>
                  <a:cubicBezTo>
                    <a:pt x="12756" y="27528"/>
                    <a:pt x="13523" y="28474"/>
                    <a:pt x="14471" y="29180"/>
                  </a:cubicBezTo>
                  <a:cubicBezTo>
                    <a:pt x="15381" y="29849"/>
                    <a:pt x="16416" y="30246"/>
                    <a:pt x="17461" y="30430"/>
                  </a:cubicBezTo>
                  <a:cubicBezTo>
                    <a:pt x="16991" y="31983"/>
                    <a:pt x="16415" y="33502"/>
                    <a:pt x="15736" y="34976"/>
                  </a:cubicBezTo>
                  <a:cubicBezTo>
                    <a:pt x="14928" y="36725"/>
                    <a:pt x="14009" y="38427"/>
                    <a:pt x="12945" y="40042"/>
                  </a:cubicBezTo>
                  <a:cubicBezTo>
                    <a:pt x="11879" y="41646"/>
                    <a:pt x="10701" y="43221"/>
                    <a:pt x="9443" y="44695"/>
                  </a:cubicBezTo>
                  <a:cubicBezTo>
                    <a:pt x="8814" y="45435"/>
                    <a:pt x="8144" y="46136"/>
                    <a:pt x="7464" y="46825"/>
                  </a:cubicBezTo>
                  <a:cubicBezTo>
                    <a:pt x="6776" y="47504"/>
                    <a:pt x="6053" y="48146"/>
                    <a:pt x="5296" y="48746"/>
                  </a:cubicBezTo>
                  <a:cubicBezTo>
                    <a:pt x="4533" y="49334"/>
                    <a:pt x="3739" y="49883"/>
                    <a:pt x="2901" y="50357"/>
                  </a:cubicBezTo>
                  <a:cubicBezTo>
                    <a:pt x="2056" y="50816"/>
                    <a:pt x="1177" y="51216"/>
                    <a:pt x="255" y="51510"/>
                  </a:cubicBezTo>
                  <a:lnTo>
                    <a:pt x="245" y="51513"/>
                  </a:lnTo>
                  <a:cubicBezTo>
                    <a:pt x="89" y="51564"/>
                    <a:pt x="0" y="51728"/>
                    <a:pt x="43" y="51887"/>
                  </a:cubicBezTo>
                  <a:cubicBezTo>
                    <a:pt x="80" y="52024"/>
                    <a:pt x="204" y="52115"/>
                    <a:pt x="342" y="52115"/>
                  </a:cubicBezTo>
                  <a:cubicBezTo>
                    <a:pt x="363" y="52115"/>
                    <a:pt x="384" y="52113"/>
                    <a:pt x="406" y="52109"/>
                  </a:cubicBezTo>
                  <a:cubicBezTo>
                    <a:pt x="1402" y="51891"/>
                    <a:pt x="2374" y="51575"/>
                    <a:pt x="3305" y="51162"/>
                  </a:cubicBezTo>
                  <a:cubicBezTo>
                    <a:pt x="4229" y="50733"/>
                    <a:pt x="5117" y="50229"/>
                    <a:pt x="5966" y="49669"/>
                  </a:cubicBezTo>
                  <a:cubicBezTo>
                    <a:pt x="7642" y="48518"/>
                    <a:pt x="9175" y="47176"/>
                    <a:pt x="10564" y="45711"/>
                  </a:cubicBezTo>
                  <a:cubicBezTo>
                    <a:pt x="11955" y="44244"/>
                    <a:pt x="13244" y="42711"/>
                    <a:pt x="14425" y="41054"/>
                  </a:cubicBezTo>
                  <a:cubicBezTo>
                    <a:pt x="15594" y="39401"/>
                    <a:pt x="16659" y="37662"/>
                    <a:pt x="17541" y="35829"/>
                  </a:cubicBezTo>
                  <a:cubicBezTo>
                    <a:pt x="18372" y="34128"/>
                    <a:pt x="19072" y="32367"/>
                    <a:pt x="19636" y="30560"/>
                  </a:cubicBezTo>
                  <a:cubicBezTo>
                    <a:pt x="20076" y="30538"/>
                    <a:pt x="20516" y="30491"/>
                    <a:pt x="20951" y="30421"/>
                  </a:cubicBezTo>
                  <a:cubicBezTo>
                    <a:pt x="22013" y="30259"/>
                    <a:pt x="23023" y="29957"/>
                    <a:pt x="24004" y="29611"/>
                  </a:cubicBezTo>
                  <a:cubicBezTo>
                    <a:pt x="25965" y="28902"/>
                    <a:pt x="27802" y="27889"/>
                    <a:pt x="29458" y="26663"/>
                  </a:cubicBezTo>
                  <a:cubicBezTo>
                    <a:pt x="31104" y="25423"/>
                    <a:pt x="32607" y="24010"/>
                    <a:pt x="33913" y="22442"/>
                  </a:cubicBezTo>
                  <a:cubicBezTo>
                    <a:pt x="35231" y="20884"/>
                    <a:pt x="36372" y="19187"/>
                    <a:pt x="37343" y="17411"/>
                  </a:cubicBezTo>
                  <a:cubicBezTo>
                    <a:pt x="37837" y="16528"/>
                    <a:pt x="38273" y="15618"/>
                    <a:pt x="38698" y="14704"/>
                  </a:cubicBezTo>
                  <a:cubicBezTo>
                    <a:pt x="39104" y="13783"/>
                    <a:pt x="39491" y="12854"/>
                    <a:pt x="39832" y="11910"/>
                  </a:cubicBezTo>
                  <a:cubicBezTo>
                    <a:pt x="41230" y="8146"/>
                    <a:pt x="42144" y="4257"/>
                    <a:pt x="42923" y="370"/>
                  </a:cubicBezTo>
                  <a:cubicBezTo>
                    <a:pt x="42954" y="212"/>
                    <a:pt x="42858" y="56"/>
                    <a:pt x="42702" y="13"/>
                  </a:cubicBezTo>
                  <a:cubicBezTo>
                    <a:pt x="42675" y="5"/>
                    <a:pt x="42648" y="1"/>
                    <a:pt x="4262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47"/>
            <p:cNvSpPr/>
            <p:nvPr/>
          </p:nvSpPr>
          <p:spPr>
            <a:xfrm>
              <a:off x="2636425" y="534950"/>
              <a:ext cx="667400" cy="1468700"/>
            </a:xfrm>
            <a:custGeom>
              <a:avLst/>
              <a:gdLst/>
              <a:ahLst/>
              <a:cxnLst/>
              <a:rect l="l" t="t" r="r" b="b"/>
              <a:pathLst>
                <a:path w="26696" h="58748" extrusionOk="0">
                  <a:moveTo>
                    <a:pt x="12869" y="0"/>
                  </a:moveTo>
                  <a:cubicBezTo>
                    <a:pt x="12839" y="2"/>
                    <a:pt x="12809" y="9"/>
                    <a:pt x="12780" y="19"/>
                  </a:cubicBezTo>
                  <a:lnTo>
                    <a:pt x="9341" y="1157"/>
                  </a:lnTo>
                  <a:lnTo>
                    <a:pt x="6558" y="2078"/>
                  </a:lnTo>
                  <a:lnTo>
                    <a:pt x="340" y="4137"/>
                  </a:lnTo>
                  <a:lnTo>
                    <a:pt x="335" y="4138"/>
                  </a:lnTo>
                  <a:cubicBezTo>
                    <a:pt x="289" y="4155"/>
                    <a:pt x="247" y="4179"/>
                    <a:pt x="211" y="4210"/>
                  </a:cubicBezTo>
                  <a:cubicBezTo>
                    <a:pt x="61" y="4324"/>
                    <a:pt x="0" y="4520"/>
                    <a:pt x="58" y="4698"/>
                  </a:cubicBezTo>
                  <a:lnTo>
                    <a:pt x="77" y="4755"/>
                  </a:lnTo>
                  <a:cubicBezTo>
                    <a:pt x="79" y="4762"/>
                    <a:pt x="80" y="4771"/>
                    <a:pt x="83" y="4780"/>
                  </a:cubicBezTo>
                  <a:lnTo>
                    <a:pt x="108" y="4852"/>
                  </a:lnTo>
                  <a:lnTo>
                    <a:pt x="213" y="5168"/>
                  </a:lnTo>
                  <a:cubicBezTo>
                    <a:pt x="220" y="5181"/>
                    <a:pt x="227" y="5193"/>
                    <a:pt x="234" y="5204"/>
                  </a:cubicBezTo>
                  <a:lnTo>
                    <a:pt x="15291" y="47547"/>
                  </a:lnTo>
                  <a:cubicBezTo>
                    <a:pt x="15325" y="47645"/>
                    <a:pt x="15385" y="47734"/>
                    <a:pt x="15465" y="47800"/>
                  </a:cubicBezTo>
                  <a:cubicBezTo>
                    <a:pt x="15474" y="47807"/>
                    <a:pt x="15484" y="47810"/>
                    <a:pt x="15491" y="47816"/>
                  </a:cubicBezTo>
                  <a:lnTo>
                    <a:pt x="17110" y="49749"/>
                  </a:lnTo>
                  <a:lnTo>
                    <a:pt x="17352" y="50035"/>
                  </a:lnTo>
                  <a:cubicBezTo>
                    <a:pt x="17611" y="50344"/>
                    <a:pt x="17888" y="50676"/>
                    <a:pt x="18176" y="51019"/>
                  </a:cubicBezTo>
                  <a:lnTo>
                    <a:pt x="18666" y="51604"/>
                  </a:lnTo>
                  <a:lnTo>
                    <a:pt x="19266" y="52320"/>
                  </a:lnTo>
                  <a:cubicBezTo>
                    <a:pt x="19394" y="52473"/>
                    <a:pt x="19523" y="52627"/>
                    <a:pt x="19652" y="52781"/>
                  </a:cubicBezTo>
                  <a:lnTo>
                    <a:pt x="20085" y="53299"/>
                  </a:lnTo>
                  <a:lnTo>
                    <a:pt x="20675" y="54002"/>
                  </a:lnTo>
                  <a:lnTo>
                    <a:pt x="21158" y="54578"/>
                  </a:lnTo>
                  <a:lnTo>
                    <a:pt x="22360" y="56013"/>
                  </a:lnTo>
                  <a:lnTo>
                    <a:pt x="22807" y="56546"/>
                  </a:lnTo>
                  <a:lnTo>
                    <a:pt x="22977" y="56749"/>
                  </a:lnTo>
                  <a:lnTo>
                    <a:pt x="23246" y="57070"/>
                  </a:lnTo>
                  <a:cubicBezTo>
                    <a:pt x="23651" y="57554"/>
                    <a:pt x="23969" y="57933"/>
                    <a:pt x="24162" y="58165"/>
                  </a:cubicBezTo>
                  <a:lnTo>
                    <a:pt x="24300" y="58329"/>
                  </a:lnTo>
                  <a:lnTo>
                    <a:pt x="24324" y="58357"/>
                  </a:lnTo>
                  <a:lnTo>
                    <a:pt x="24371" y="58414"/>
                  </a:lnTo>
                  <a:cubicBezTo>
                    <a:pt x="24461" y="58523"/>
                    <a:pt x="24573" y="58611"/>
                    <a:pt x="24700" y="58671"/>
                  </a:cubicBezTo>
                  <a:cubicBezTo>
                    <a:pt x="24739" y="58688"/>
                    <a:pt x="24779" y="58704"/>
                    <a:pt x="24820" y="58716"/>
                  </a:cubicBezTo>
                  <a:cubicBezTo>
                    <a:pt x="24894" y="58737"/>
                    <a:pt x="24969" y="58748"/>
                    <a:pt x="25045" y="58748"/>
                  </a:cubicBezTo>
                  <a:cubicBezTo>
                    <a:pt x="25171" y="58748"/>
                    <a:pt x="25296" y="58719"/>
                    <a:pt x="25410" y="58661"/>
                  </a:cubicBezTo>
                  <a:cubicBezTo>
                    <a:pt x="25659" y="58534"/>
                    <a:pt x="25847" y="58275"/>
                    <a:pt x="25868" y="57918"/>
                  </a:cubicBezTo>
                  <a:lnTo>
                    <a:pt x="25895" y="57444"/>
                  </a:lnTo>
                  <a:lnTo>
                    <a:pt x="26012" y="55438"/>
                  </a:lnTo>
                  <a:lnTo>
                    <a:pt x="26672" y="44062"/>
                  </a:lnTo>
                  <a:cubicBezTo>
                    <a:pt x="26674" y="44045"/>
                    <a:pt x="26670" y="44031"/>
                    <a:pt x="26670" y="44014"/>
                  </a:cubicBezTo>
                  <a:cubicBezTo>
                    <a:pt x="26695" y="43911"/>
                    <a:pt x="26692" y="43803"/>
                    <a:pt x="26659" y="43704"/>
                  </a:cubicBezTo>
                  <a:lnTo>
                    <a:pt x="13497" y="813"/>
                  </a:lnTo>
                  <a:cubicBezTo>
                    <a:pt x="13494" y="800"/>
                    <a:pt x="13497" y="786"/>
                    <a:pt x="13493" y="773"/>
                  </a:cubicBezTo>
                  <a:lnTo>
                    <a:pt x="13388" y="456"/>
                  </a:lnTo>
                  <a:lnTo>
                    <a:pt x="13365" y="383"/>
                  </a:lnTo>
                  <a:cubicBezTo>
                    <a:pt x="13363" y="374"/>
                    <a:pt x="13358" y="367"/>
                    <a:pt x="13355" y="359"/>
                  </a:cubicBezTo>
                  <a:lnTo>
                    <a:pt x="13336" y="302"/>
                  </a:lnTo>
                  <a:cubicBezTo>
                    <a:pt x="13276" y="124"/>
                    <a:pt x="13110" y="3"/>
                    <a:pt x="12923" y="2"/>
                  </a:cubicBezTo>
                  <a:cubicBezTo>
                    <a:pt x="12904" y="0"/>
                    <a:pt x="12887" y="0"/>
                    <a:pt x="12869"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1" name="Google Shape;2421;p47"/>
            <p:cNvSpPr/>
            <p:nvPr/>
          </p:nvSpPr>
          <p:spPr>
            <a:xfrm>
              <a:off x="3025600" y="1576775"/>
              <a:ext cx="296100" cy="426775"/>
            </a:xfrm>
            <a:custGeom>
              <a:avLst/>
              <a:gdLst/>
              <a:ahLst/>
              <a:cxnLst/>
              <a:rect l="l" t="t" r="r" b="b"/>
              <a:pathLst>
                <a:path w="11844" h="17071" extrusionOk="0">
                  <a:moveTo>
                    <a:pt x="6992" y="0"/>
                  </a:moveTo>
                  <a:cubicBezTo>
                    <a:pt x="6985" y="0"/>
                    <a:pt x="6977" y="0"/>
                    <a:pt x="6969" y="0"/>
                  </a:cubicBezTo>
                  <a:cubicBezTo>
                    <a:pt x="4355" y="8"/>
                    <a:pt x="1982" y="1563"/>
                    <a:pt x="587" y="3938"/>
                  </a:cubicBezTo>
                  <a:cubicBezTo>
                    <a:pt x="286" y="4451"/>
                    <a:pt x="1" y="5094"/>
                    <a:pt x="382" y="5603"/>
                  </a:cubicBezTo>
                  <a:lnTo>
                    <a:pt x="8719" y="16700"/>
                  </a:lnTo>
                  <a:cubicBezTo>
                    <a:pt x="8910" y="16954"/>
                    <a:pt x="9168" y="17070"/>
                    <a:pt x="9418" y="17070"/>
                  </a:cubicBezTo>
                  <a:cubicBezTo>
                    <a:pt x="9812" y="17070"/>
                    <a:pt x="10184" y="16782"/>
                    <a:pt x="10240" y="16285"/>
                  </a:cubicBezTo>
                  <a:lnTo>
                    <a:pt x="11779" y="2491"/>
                  </a:lnTo>
                  <a:cubicBezTo>
                    <a:pt x="11843" y="1914"/>
                    <a:pt x="11407" y="1582"/>
                    <a:pt x="11027" y="1300"/>
                  </a:cubicBezTo>
                  <a:cubicBezTo>
                    <a:pt x="10628" y="1004"/>
                    <a:pt x="10203" y="773"/>
                    <a:pt x="9760" y="583"/>
                  </a:cubicBezTo>
                  <a:cubicBezTo>
                    <a:pt x="8865" y="201"/>
                    <a:pt x="7922" y="0"/>
                    <a:pt x="699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2" name="Google Shape;2422;p47"/>
            <p:cNvSpPr/>
            <p:nvPr/>
          </p:nvSpPr>
          <p:spPr>
            <a:xfrm>
              <a:off x="3025600" y="1612200"/>
              <a:ext cx="224025" cy="347925"/>
            </a:xfrm>
            <a:custGeom>
              <a:avLst/>
              <a:gdLst/>
              <a:ahLst/>
              <a:cxnLst/>
              <a:rect l="l" t="t" r="r" b="b"/>
              <a:pathLst>
                <a:path w="8961" h="13917" extrusionOk="0">
                  <a:moveTo>
                    <a:pt x="2830" y="0"/>
                  </a:moveTo>
                  <a:cubicBezTo>
                    <a:pt x="1945" y="656"/>
                    <a:pt x="1178" y="1516"/>
                    <a:pt x="587" y="2521"/>
                  </a:cubicBezTo>
                  <a:cubicBezTo>
                    <a:pt x="286" y="3034"/>
                    <a:pt x="1" y="3677"/>
                    <a:pt x="382" y="4186"/>
                  </a:cubicBezTo>
                  <a:lnTo>
                    <a:pt x="6736" y="12643"/>
                  </a:lnTo>
                  <a:lnTo>
                    <a:pt x="6736" y="12643"/>
                  </a:lnTo>
                  <a:cubicBezTo>
                    <a:pt x="6736" y="12643"/>
                    <a:pt x="6736" y="12643"/>
                    <a:pt x="6735" y="12643"/>
                  </a:cubicBezTo>
                  <a:lnTo>
                    <a:pt x="6735" y="12643"/>
                  </a:lnTo>
                  <a:lnTo>
                    <a:pt x="7693" y="13917"/>
                  </a:lnTo>
                  <a:lnTo>
                    <a:pt x="6736" y="12643"/>
                  </a:lnTo>
                  <a:lnTo>
                    <a:pt x="6736" y="12643"/>
                  </a:lnTo>
                  <a:cubicBezTo>
                    <a:pt x="6936" y="12665"/>
                    <a:pt x="7135" y="12676"/>
                    <a:pt x="7335" y="12676"/>
                  </a:cubicBezTo>
                  <a:cubicBezTo>
                    <a:pt x="7885" y="12676"/>
                    <a:pt x="8433" y="12594"/>
                    <a:pt x="8960" y="12430"/>
                  </a:cubicBezTo>
                  <a:cubicBezTo>
                    <a:pt x="6474" y="8583"/>
                    <a:pt x="4426" y="4364"/>
                    <a:pt x="2830"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47"/>
            <p:cNvSpPr/>
            <p:nvPr/>
          </p:nvSpPr>
          <p:spPr>
            <a:xfrm>
              <a:off x="3193975" y="1901675"/>
              <a:ext cx="96800" cy="101850"/>
            </a:xfrm>
            <a:custGeom>
              <a:avLst/>
              <a:gdLst/>
              <a:ahLst/>
              <a:cxnLst/>
              <a:rect l="l" t="t" r="r" b="b"/>
              <a:pathLst>
                <a:path w="3872" h="4074" extrusionOk="0">
                  <a:moveTo>
                    <a:pt x="3872" y="1"/>
                  </a:moveTo>
                  <a:lnTo>
                    <a:pt x="3872" y="1"/>
                  </a:lnTo>
                  <a:cubicBezTo>
                    <a:pt x="3413" y="348"/>
                    <a:pt x="2901" y="622"/>
                    <a:pt x="2357" y="810"/>
                  </a:cubicBezTo>
                  <a:cubicBezTo>
                    <a:pt x="1797" y="1002"/>
                    <a:pt x="1205" y="1097"/>
                    <a:pt x="607" y="1097"/>
                  </a:cubicBezTo>
                  <a:cubicBezTo>
                    <a:pt x="405" y="1097"/>
                    <a:pt x="203" y="1086"/>
                    <a:pt x="0" y="1064"/>
                  </a:cubicBezTo>
                  <a:lnTo>
                    <a:pt x="0" y="1064"/>
                  </a:lnTo>
                  <a:lnTo>
                    <a:pt x="1984" y="3704"/>
                  </a:lnTo>
                  <a:cubicBezTo>
                    <a:pt x="2174" y="3957"/>
                    <a:pt x="2433" y="4074"/>
                    <a:pt x="2683" y="4074"/>
                  </a:cubicBezTo>
                  <a:cubicBezTo>
                    <a:pt x="3076" y="4074"/>
                    <a:pt x="3449" y="3785"/>
                    <a:pt x="3505" y="3288"/>
                  </a:cubicBezTo>
                  <a:lnTo>
                    <a:pt x="387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47"/>
            <p:cNvSpPr/>
            <p:nvPr/>
          </p:nvSpPr>
          <p:spPr>
            <a:xfrm>
              <a:off x="2706350" y="520675"/>
              <a:ext cx="616050" cy="1199800"/>
            </a:xfrm>
            <a:custGeom>
              <a:avLst/>
              <a:gdLst/>
              <a:ahLst/>
              <a:cxnLst/>
              <a:rect l="l" t="t" r="r" b="b"/>
              <a:pathLst>
                <a:path w="24642" h="47992" extrusionOk="0">
                  <a:moveTo>
                    <a:pt x="13116" y="1"/>
                  </a:moveTo>
                  <a:cubicBezTo>
                    <a:pt x="13083" y="1"/>
                    <a:pt x="13049" y="5"/>
                    <a:pt x="13016" y="15"/>
                  </a:cubicBezTo>
                  <a:lnTo>
                    <a:pt x="369" y="3468"/>
                  </a:lnTo>
                  <a:cubicBezTo>
                    <a:pt x="130" y="3534"/>
                    <a:pt x="1" y="3817"/>
                    <a:pt x="84" y="4096"/>
                  </a:cubicBezTo>
                  <a:lnTo>
                    <a:pt x="12998" y="47609"/>
                  </a:lnTo>
                  <a:cubicBezTo>
                    <a:pt x="13072" y="47857"/>
                    <a:pt x="13269" y="47991"/>
                    <a:pt x="13457" y="47991"/>
                  </a:cubicBezTo>
                  <a:cubicBezTo>
                    <a:pt x="13606" y="47991"/>
                    <a:pt x="13750" y="47908"/>
                    <a:pt x="13825" y="47732"/>
                  </a:cubicBezTo>
                  <a:lnTo>
                    <a:pt x="15142" y="44621"/>
                  </a:lnTo>
                  <a:cubicBezTo>
                    <a:pt x="15272" y="44315"/>
                    <a:pt x="15535" y="44152"/>
                    <a:pt x="15812" y="44152"/>
                  </a:cubicBezTo>
                  <a:cubicBezTo>
                    <a:pt x="16013" y="44152"/>
                    <a:pt x="16221" y="44238"/>
                    <a:pt x="16393" y="44417"/>
                  </a:cubicBezTo>
                  <a:lnTo>
                    <a:pt x="18134" y="46230"/>
                  </a:lnTo>
                  <a:cubicBezTo>
                    <a:pt x="18308" y="46410"/>
                    <a:pt x="18516" y="46494"/>
                    <a:pt x="18715" y="46494"/>
                  </a:cubicBezTo>
                  <a:cubicBezTo>
                    <a:pt x="19042" y="46494"/>
                    <a:pt x="19345" y="46267"/>
                    <a:pt x="19436" y="45867"/>
                  </a:cubicBezTo>
                  <a:lnTo>
                    <a:pt x="20036" y="43221"/>
                  </a:lnTo>
                  <a:cubicBezTo>
                    <a:pt x="20125" y="42825"/>
                    <a:pt x="20428" y="42593"/>
                    <a:pt x="20757" y="42593"/>
                  </a:cubicBezTo>
                  <a:cubicBezTo>
                    <a:pt x="20921" y="42593"/>
                    <a:pt x="21091" y="42651"/>
                    <a:pt x="21246" y="42775"/>
                  </a:cubicBezTo>
                  <a:lnTo>
                    <a:pt x="23892" y="44890"/>
                  </a:lnTo>
                  <a:cubicBezTo>
                    <a:pt x="23980" y="44960"/>
                    <a:pt x="24073" y="44991"/>
                    <a:pt x="24161" y="44991"/>
                  </a:cubicBezTo>
                  <a:cubicBezTo>
                    <a:pt x="24422" y="44991"/>
                    <a:pt x="24641" y="44719"/>
                    <a:pt x="24555" y="44375"/>
                  </a:cubicBezTo>
                  <a:lnTo>
                    <a:pt x="13580" y="409"/>
                  </a:lnTo>
                  <a:cubicBezTo>
                    <a:pt x="13520" y="167"/>
                    <a:pt x="13322" y="1"/>
                    <a:pt x="131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47"/>
            <p:cNvSpPr/>
            <p:nvPr/>
          </p:nvSpPr>
          <p:spPr>
            <a:xfrm>
              <a:off x="2706350" y="583100"/>
              <a:ext cx="394100" cy="1137375"/>
            </a:xfrm>
            <a:custGeom>
              <a:avLst/>
              <a:gdLst/>
              <a:ahLst/>
              <a:cxnLst/>
              <a:rect l="l" t="t" r="r" b="b"/>
              <a:pathLst>
                <a:path w="15764" h="45495" extrusionOk="0">
                  <a:moveTo>
                    <a:pt x="3926" y="0"/>
                  </a:moveTo>
                  <a:lnTo>
                    <a:pt x="369" y="971"/>
                  </a:lnTo>
                  <a:cubicBezTo>
                    <a:pt x="130" y="1037"/>
                    <a:pt x="1" y="1320"/>
                    <a:pt x="84" y="1599"/>
                  </a:cubicBezTo>
                  <a:lnTo>
                    <a:pt x="12998" y="45112"/>
                  </a:lnTo>
                  <a:cubicBezTo>
                    <a:pt x="13072" y="45361"/>
                    <a:pt x="13269" y="45495"/>
                    <a:pt x="13458" y="45495"/>
                  </a:cubicBezTo>
                  <a:cubicBezTo>
                    <a:pt x="13606" y="45495"/>
                    <a:pt x="13750" y="45412"/>
                    <a:pt x="13825" y="45236"/>
                  </a:cubicBezTo>
                  <a:lnTo>
                    <a:pt x="15142" y="42125"/>
                  </a:lnTo>
                  <a:cubicBezTo>
                    <a:pt x="15265" y="41837"/>
                    <a:pt x="15504" y="41676"/>
                    <a:pt x="15763" y="41659"/>
                  </a:cubicBezTo>
                  <a:lnTo>
                    <a:pt x="3926" y="0"/>
                  </a:ln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6" name="Google Shape;2426;p47"/>
            <p:cNvSpPr/>
            <p:nvPr/>
          </p:nvSpPr>
          <p:spPr>
            <a:xfrm>
              <a:off x="2944350" y="520700"/>
              <a:ext cx="378050" cy="1124800"/>
            </a:xfrm>
            <a:custGeom>
              <a:avLst/>
              <a:gdLst/>
              <a:ahLst/>
              <a:cxnLst/>
              <a:rect l="l" t="t" r="r" b="b"/>
              <a:pathLst>
                <a:path w="15122" h="44992" extrusionOk="0">
                  <a:moveTo>
                    <a:pt x="3595" y="0"/>
                  </a:moveTo>
                  <a:cubicBezTo>
                    <a:pt x="3562" y="0"/>
                    <a:pt x="3529" y="5"/>
                    <a:pt x="3496" y="14"/>
                  </a:cubicBezTo>
                  <a:lnTo>
                    <a:pt x="0" y="968"/>
                  </a:lnTo>
                  <a:lnTo>
                    <a:pt x="11160" y="42598"/>
                  </a:lnTo>
                  <a:cubicBezTo>
                    <a:pt x="11185" y="42595"/>
                    <a:pt x="11211" y="42593"/>
                    <a:pt x="11238" y="42593"/>
                  </a:cubicBezTo>
                  <a:cubicBezTo>
                    <a:pt x="11401" y="42593"/>
                    <a:pt x="11572" y="42650"/>
                    <a:pt x="11727" y="42774"/>
                  </a:cubicBezTo>
                  <a:lnTo>
                    <a:pt x="14372" y="44890"/>
                  </a:lnTo>
                  <a:cubicBezTo>
                    <a:pt x="14460" y="44960"/>
                    <a:pt x="14553" y="44992"/>
                    <a:pt x="14641" y="44992"/>
                  </a:cubicBezTo>
                  <a:cubicBezTo>
                    <a:pt x="14902" y="44992"/>
                    <a:pt x="15121" y="44719"/>
                    <a:pt x="15035" y="44375"/>
                  </a:cubicBezTo>
                  <a:lnTo>
                    <a:pt x="4060" y="409"/>
                  </a:lnTo>
                  <a:cubicBezTo>
                    <a:pt x="4000" y="166"/>
                    <a:pt x="3801" y="0"/>
                    <a:pt x="359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7" name="Google Shape;2427;p47"/>
            <p:cNvSpPr/>
            <p:nvPr/>
          </p:nvSpPr>
          <p:spPr>
            <a:xfrm>
              <a:off x="3193975" y="1922950"/>
              <a:ext cx="88950" cy="80600"/>
            </a:xfrm>
            <a:custGeom>
              <a:avLst/>
              <a:gdLst/>
              <a:ahLst/>
              <a:cxnLst/>
              <a:rect l="l" t="t" r="r" b="b"/>
              <a:pathLst>
                <a:path w="3558" h="3224" extrusionOk="0">
                  <a:moveTo>
                    <a:pt x="2225" y="0"/>
                  </a:moveTo>
                  <a:cubicBezTo>
                    <a:pt x="1698" y="164"/>
                    <a:pt x="1150" y="246"/>
                    <a:pt x="600" y="246"/>
                  </a:cubicBezTo>
                  <a:cubicBezTo>
                    <a:pt x="400" y="246"/>
                    <a:pt x="200" y="235"/>
                    <a:pt x="0" y="213"/>
                  </a:cubicBezTo>
                  <a:lnTo>
                    <a:pt x="0" y="213"/>
                  </a:lnTo>
                  <a:lnTo>
                    <a:pt x="958" y="1487"/>
                  </a:lnTo>
                  <a:lnTo>
                    <a:pt x="1076" y="1644"/>
                  </a:lnTo>
                  <a:cubicBezTo>
                    <a:pt x="1084" y="1656"/>
                    <a:pt x="1094" y="1668"/>
                    <a:pt x="1103" y="1679"/>
                  </a:cubicBezTo>
                  <a:lnTo>
                    <a:pt x="1227" y="1846"/>
                  </a:lnTo>
                  <a:lnTo>
                    <a:pt x="1569" y="2300"/>
                  </a:lnTo>
                  <a:lnTo>
                    <a:pt x="1654" y="2413"/>
                  </a:lnTo>
                  <a:lnTo>
                    <a:pt x="1720" y="2502"/>
                  </a:lnTo>
                  <a:lnTo>
                    <a:pt x="1917" y="2764"/>
                  </a:lnTo>
                  <a:lnTo>
                    <a:pt x="1940" y="2793"/>
                  </a:lnTo>
                  <a:lnTo>
                    <a:pt x="1984" y="2853"/>
                  </a:lnTo>
                  <a:cubicBezTo>
                    <a:pt x="2175" y="3107"/>
                    <a:pt x="2433" y="3223"/>
                    <a:pt x="2683" y="3223"/>
                  </a:cubicBezTo>
                  <a:cubicBezTo>
                    <a:pt x="3076" y="3223"/>
                    <a:pt x="3449" y="2934"/>
                    <a:pt x="3505" y="2437"/>
                  </a:cubicBezTo>
                  <a:lnTo>
                    <a:pt x="3557" y="1966"/>
                  </a:lnTo>
                  <a:cubicBezTo>
                    <a:pt x="3100" y="1323"/>
                    <a:pt x="2656" y="667"/>
                    <a:pt x="2225" y="0"/>
                  </a:cubicBezTo>
                  <a:close/>
                </a:path>
              </a:pathLst>
            </a:custGeom>
            <a:solidFill>
              <a:schemeClr val="dk1">
                <a:alpha val="67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47"/>
            <p:cNvSpPr/>
            <p:nvPr/>
          </p:nvSpPr>
          <p:spPr>
            <a:xfrm>
              <a:off x="2706275" y="520675"/>
              <a:ext cx="343875" cy="120450"/>
            </a:xfrm>
            <a:custGeom>
              <a:avLst/>
              <a:gdLst/>
              <a:ahLst/>
              <a:cxnLst/>
              <a:rect l="l" t="t" r="r" b="b"/>
              <a:pathLst>
                <a:path w="13755" h="4818" extrusionOk="0">
                  <a:moveTo>
                    <a:pt x="13131" y="1"/>
                  </a:moveTo>
                  <a:cubicBezTo>
                    <a:pt x="13092" y="1"/>
                    <a:pt x="13053" y="6"/>
                    <a:pt x="13013" y="17"/>
                  </a:cubicBezTo>
                  <a:lnTo>
                    <a:pt x="377" y="3467"/>
                  </a:lnTo>
                  <a:cubicBezTo>
                    <a:pt x="141" y="3532"/>
                    <a:pt x="1" y="3775"/>
                    <a:pt x="65" y="4013"/>
                  </a:cubicBezTo>
                  <a:lnTo>
                    <a:pt x="196" y="4491"/>
                  </a:lnTo>
                  <a:cubicBezTo>
                    <a:pt x="250" y="4688"/>
                    <a:pt x="429" y="4818"/>
                    <a:pt x="624" y="4818"/>
                  </a:cubicBezTo>
                  <a:cubicBezTo>
                    <a:pt x="663" y="4818"/>
                    <a:pt x="703" y="4813"/>
                    <a:pt x="742" y="4802"/>
                  </a:cubicBezTo>
                  <a:lnTo>
                    <a:pt x="13377" y="1352"/>
                  </a:lnTo>
                  <a:cubicBezTo>
                    <a:pt x="13615" y="1287"/>
                    <a:pt x="13754" y="1042"/>
                    <a:pt x="13689" y="806"/>
                  </a:cubicBezTo>
                  <a:lnTo>
                    <a:pt x="13559" y="327"/>
                  </a:lnTo>
                  <a:cubicBezTo>
                    <a:pt x="13505" y="130"/>
                    <a:pt x="13326" y="1"/>
                    <a:pt x="1313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Notched Right Arrow 1">
            <a:hlinkClick r:id="" action="ppaction://hlinkshowjump?jump=nextslide"/>
          </p:cNvPr>
          <p:cNvSpPr/>
          <p:nvPr/>
        </p:nvSpPr>
        <p:spPr>
          <a:xfrm>
            <a:off x="6651475" y="4414855"/>
            <a:ext cx="978408" cy="484632"/>
          </a:xfrm>
          <a:prstGeom prst="notched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t>Next</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432"/>
        <p:cNvGrpSpPr/>
        <p:nvPr/>
      </p:nvGrpSpPr>
      <p:grpSpPr>
        <a:xfrm>
          <a:off x="0" y="0"/>
          <a:ext cx="0" cy="0"/>
          <a:chOff x="0" y="0"/>
          <a:chExt cx="0" cy="0"/>
        </a:xfrm>
      </p:grpSpPr>
      <p:sp>
        <p:nvSpPr>
          <p:cNvPr id="2433" name="Google Shape;2433;p48"/>
          <p:cNvSpPr/>
          <p:nvPr/>
        </p:nvSpPr>
        <p:spPr>
          <a:xfrm>
            <a:off x="4573858" y="819150"/>
            <a:ext cx="942900" cy="942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5" name="Google Shape;2435;p48"/>
          <p:cNvSpPr txBox="1">
            <a:spLocks noGrp="1"/>
          </p:cNvSpPr>
          <p:nvPr>
            <p:ph type="title"/>
          </p:nvPr>
        </p:nvSpPr>
        <p:spPr>
          <a:xfrm>
            <a:off x="838200" y="640800"/>
            <a:ext cx="5049300" cy="1033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err="1" smtClean="0"/>
              <a:t>Apa</a:t>
            </a:r>
            <a:r>
              <a:rPr lang="en-US" dirty="0" smtClean="0"/>
              <a:t> </a:t>
            </a:r>
            <a:r>
              <a:rPr lang="en-US" dirty="0" err="1" smtClean="0"/>
              <a:t>itu</a:t>
            </a:r>
            <a:r>
              <a:rPr lang="en-US" dirty="0" smtClean="0"/>
              <a:t> </a:t>
            </a:r>
            <a:r>
              <a:rPr lang="en-US" dirty="0" err="1" smtClean="0"/>
              <a:t>pancasila</a:t>
            </a:r>
            <a:r>
              <a:rPr lang="en-US" dirty="0" smtClean="0"/>
              <a:t>?</a:t>
            </a:r>
            <a:endParaRPr dirty="0"/>
          </a:p>
        </p:txBody>
      </p:sp>
      <p:sp>
        <p:nvSpPr>
          <p:cNvPr id="2436" name="Google Shape;2436;p48"/>
          <p:cNvSpPr txBox="1">
            <a:spLocks noGrp="1"/>
          </p:cNvSpPr>
          <p:nvPr>
            <p:ph type="title" idx="2"/>
          </p:nvPr>
        </p:nvSpPr>
        <p:spPr>
          <a:xfrm>
            <a:off x="1714500" y="1809750"/>
            <a:ext cx="5562600" cy="1524000"/>
          </a:xfrm>
          <a:prstGeom prst="rect">
            <a:avLst/>
          </a:prstGeom>
        </p:spPr>
        <p:txBody>
          <a:bodyPr spcFirstLastPara="1" wrap="square" lIns="91425" tIns="91425" rIns="91425" bIns="91425" anchor="b" anchorCtr="0">
            <a:noAutofit/>
          </a:bodyPr>
          <a:lstStyle/>
          <a:p>
            <a:pPr lvl="0"/>
            <a:r>
              <a:rPr lang="en-US" sz="2000" dirty="0" err="1">
                <a:solidFill>
                  <a:schemeClr val="accent1">
                    <a:lumMod val="50000"/>
                  </a:schemeClr>
                </a:solidFill>
              </a:rPr>
              <a:t>Rumusan</a:t>
            </a:r>
            <a:r>
              <a:rPr lang="en-US" sz="2000" dirty="0">
                <a:solidFill>
                  <a:schemeClr val="accent1">
                    <a:lumMod val="50000"/>
                  </a:schemeClr>
                </a:solidFill>
              </a:rPr>
              <a:t> </a:t>
            </a:r>
            <a:r>
              <a:rPr lang="en-US" sz="2000" dirty="0" err="1">
                <a:solidFill>
                  <a:schemeClr val="accent1">
                    <a:lumMod val="50000"/>
                  </a:schemeClr>
                </a:solidFill>
              </a:rPr>
              <a:t>dan</a:t>
            </a:r>
            <a:r>
              <a:rPr lang="en-US" sz="2000" dirty="0">
                <a:solidFill>
                  <a:schemeClr val="accent1">
                    <a:lumMod val="50000"/>
                  </a:schemeClr>
                </a:solidFill>
              </a:rPr>
              <a:t> </a:t>
            </a:r>
            <a:r>
              <a:rPr lang="en-US" sz="2000" dirty="0" err="1">
                <a:solidFill>
                  <a:schemeClr val="accent1">
                    <a:lumMod val="50000"/>
                  </a:schemeClr>
                </a:solidFill>
              </a:rPr>
              <a:t>pedoman</a:t>
            </a:r>
            <a:r>
              <a:rPr lang="en-US" sz="2000" dirty="0">
                <a:solidFill>
                  <a:schemeClr val="accent1">
                    <a:lumMod val="50000"/>
                  </a:schemeClr>
                </a:solidFill>
              </a:rPr>
              <a:t> </a:t>
            </a:r>
            <a:r>
              <a:rPr lang="en-US" sz="2000" dirty="0" err="1">
                <a:solidFill>
                  <a:schemeClr val="accent1">
                    <a:lumMod val="50000"/>
                  </a:schemeClr>
                </a:solidFill>
              </a:rPr>
              <a:t>kehidupan</a:t>
            </a:r>
            <a:r>
              <a:rPr lang="en-US" sz="2000" dirty="0">
                <a:solidFill>
                  <a:schemeClr val="accent1">
                    <a:lumMod val="50000"/>
                  </a:schemeClr>
                </a:solidFill>
              </a:rPr>
              <a:t> </a:t>
            </a:r>
            <a:r>
              <a:rPr lang="en-US" sz="2000" dirty="0" err="1">
                <a:solidFill>
                  <a:schemeClr val="accent1">
                    <a:lumMod val="50000"/>
                  </a:schemeClr>
                </a:solidFill>
              </a:rPr>
              <a:t>berbangsa</a:t>
            </a:r>
            <a:r>
              <a:rPr lang="en-US" sz="2000" dirty="0">
                <a:solidFill>
                  <a:schemeClr val="accent1">
                    <a:lumMod val="50000"/>
                  </a:schemeClr>
                </a:solidFill>
              </a:rPr>
              <a:t> </a:t>
            </a:r>
            <a:r>
              <a:rPr lang="en-US" sz="2000" dirty="0" err="1">
                <a:solidFill>
                  <a:schemeClr val="accent1">
                    <a:lumMod val="50000"/>
                  </a:schemeClr>
                </a:solidFill>
              </a:rPr>
              <a:t>dan</a:t>
            </a:r>
            <a:r>
              <a:rPr lang="en-US" sz="2000" dirty="0">
                <a:solidFill>
                  <a:schemeClr val="accent1">
                    <a:lumMod val="50000"/>
                  </a:schemeClr>
                </a:solidFill>
              </a:rPr>
              <a:t> </a:t>
            </a:r>
            <a:r>
              <a:rPr lang="en-US" sz="2000" dirty="0" err="1">
                <a:solidFill>
                  <a:schemeClr val="accent1">
                    <a:lumMod val="50000"/>
                  </a:schemeClr>
                </a:solidFill>
              </a:rPr>
              <a:t>bernegara</a:t>
            </a:r>
            <a:r>
              <a:rPr lang="en-US" sz="2000" dirty="0">
                <a:solidFill>
                  <a:schemeClr val="accent1">
                    <a:lumMod val="50000"/>
                  </a:schemeClr>
                </a:solidFill>
              </a:rPr>
              <a:t> </a:t>
            </a:r>
            <a:r>
              <a:rPr lang="en-US" sz="2000" dirty="0" err="1">
                <a:solidFill>
                  <a:schemeClr val="accent1">
                    <a:lumMod val="50000"/>
                  </a:schemeClr>
                </a:solidFill>
              </a:rPr>
              <a:t>bagi</a:t>
            </a:r>
            <a:r>
              <a:rPr lang="en-US" sz="2000" dirty="0">
                <a:solidFill>
                  <a:schemeClr val="accent1">
                    <a:lumMod val="50000"/>
                  </a:schemeClr>
                </a:solidFill>
              </a:rPr>
              <a:t> </a:t>
            </a:r>
            <a:r>
              <a:rPr lang="en-US" sz="2000" dirty="0" err="1">
                <a:solidFill>
                  <a:schemeClr val="accent1">
                    <a:lumMod val="50000"/>
                  </a:schemeClr>
                </a:solidFill>
              </a:rPr>
              <a:t>seluruh</a:t>
            </a:r>
            <a:r>
              <a:rPr lang="en-US" sz="2000" dirty="0">
                <a:solidFill>
                  <a:schemeClr val="accent1">
                    <a:lumMod val="50000"/>
                  </a:schemeClr>
                </a:solidFill>
              </a:rPr>
              <a:t> </a:t>
            </a:r>
            <a:r>
              <a:rPr lang="en-US" sz="2000" dirty="0" err="1">
                <a:solidFill>
                  <a:schemeClr val="accent1">
                    <a:lumMod val="50000"/>
                  </a:schemeClr>
                </a:solidFill>
              </a:rPr>
              <a:t>rakyat</a:t>
            </a:r>
            <a:r>
              <a:rPr lang="en-US" sz="2000" dirty="0">
                <a:solidFill>
                  <a:schemeClr val="accent1">
                    <a:lumMod val="50000"/>
                  </a:schemeClr>
                </a:solidFill>
              </a:rPr>
              <a:t> Indonesia</a:t>
            </a:r>
            <a:br>
              <a:rPr lang="en-US" sz="2000" dirty="0">
                <a:solidFill>
                  <a:schemeClr val="accent1">
                    <a:lumMod val="50000"/>
                  </a:schemeClr>
                </a:solidFill>
              </a:rPr>
            </a:br>
            <a:endParaRPr sz="2000" dirty="0">
              <a:solidFill>
                <a:schemeClr val="accent1">
                  <a:lumMod val="50000"/>
                </a:schemeClr>
              </a:solidFill>
            </a:endParaRPr>
          </a:p>
        </p:txBody>
      </p:sp>
      <p:grpSp>
        <p:nvGrpSpPr>
          <p:cNvPr id="2440" name="Google Shape;2440;p48"/>
          <p:cNvGrpSpPr/>
          <p:nvPr/>
        </p:nvGrpSpPr>
        <p:grpSpPr>
          <a:xfrm>
            <a:off x="4800918" y="1046921"/>
            <a:ext cx="634210" cy="487358"/>
            <a:chOff x="-6322929" y="-1365679"/>
            <a:chExt cx="508915" cy="391044"/>
          </a:xfrm>
        </p:grpSpPr>
        <p:sp>
          <p:nvSpPr>
            <p:cNvPr id="2441" name="Google Shape;2441;p48"/>
            <p:cNvSpPr/>
            <p:nvPr/>
          </p:nvSpPr>
          <p:spPr>
            <a:xfrm>
              <a:off x="-6068282" y="-1287924"/>
              <a:ext cx="124896" cy="122485"/>
            </a:xfrm>
            <a:custGeom>
              <a:avLst/>
              <a:gdLst/>
              <a:ahLst/>
              <a:cxnLst/>
              <a:rect l="l" t="t" r="r" b="b"/>
              <a:pathLst>
                <a:path w="3627" h="3557" extrusionOk="0">
                  <a:moveTo>
                    <a:pt x="2056" y="148"/>
                  </a:moveTo>
                  <a:cubicBezTo>
                    <a:pt x="2864" y="148"/>
                    <a:pt x="3464" y="781"/>
                    <a:pt x="3392" y="1734"/>
                  </a:cubicBezTo>
                  <a:lnTo>
                    <a:pt x="3392" y="1733"/>
                  </a:lnTo>
                  <a:cubicBezTo>
                    <a:pt x="3321" y="2663"/>
                    <a:pt x="2575" y="3160"/>
                    <a:pt x="1758" y="3393"/>
                  </a:cubicBezTo>
                  <a:cubicBezTo>
                    <a:pt x="1744" y="3396"/>
                    <a:pt x="1733" y="3404"/>
                    <a:pt x="1722" y="3413"/>
                  </a:cubicBezTo>
                  <a:cubicBezTo>
                    <a:pt x="1675" y="3418"/>
                    <a:pt x="1630" y="3420"/>
                    <a:pt x="1584" y="3420"/>
                  </a:cubicBezTo>
                  <a:cubicBezTo>
                    <a:pt x="1162" y="3420"/>
                    <a:pt x="797" y="3220"/>
                    <a:pt x="551" y="2911"/>
                  </a:cubicBezTo>
                  <a:lnTo>
                    <a:pt x="551" y="2911"/>
                  </a:lnTo>
                  <a:cubicBezTo>
                    <a:pt x="749" y="2921"/>
                    <a:pt x="950" y="2933"/>
                    <a:pt x="1150" y="2933"/>
                  </a:cubicBezTo>
                  <a:cubicBezTo>
                    <a:pt x="1272" y="2933"/>
                    <a:pt x="1393" y="2928"/>
                    <a:pt x="1513" y="2917"/>
                  </a:cubicBezTo>
                  <a:cubicBezTo>
                    <a:pt x="1559" y="2917"/>
                    <a:pt x="1559" y="2849"/>
                    <a:pt x="1513" y="2849"/>
                  </a:cubicBezTo>
                  <a:cubicBezTo>
                    <a:pt x="1341" y="2828"/>
                    <a:pt x="1165" y="2822"/>
                    <a:pt x="988" y="2822"/>
                  </a:cubicBezTo>
                  <a:cubicBezTo>
                    <a:pt x="823" y="2822"/>
                    <a:pt x="657" y="2827"/>
                    <a:pt x="494" y="2831"/>
                  </a:cubicBezTo>
                  <a:cubicBezTo>
                    <a:pt x="412" y="2711"/>
                    <a:pt x="346" y="2579"/>
                    <a:pt x="301" y="2439"/>
                  </a:cubicBezTo>
                  <a:lnTo>
                    <a:pt x="301" y="2439"/>
                  </a:lnTo>
                  <a:cubicBezTo>
                    <a:pt x="665" y="2462"/>
                    <a:pt x="1031" y="2483"/>
                    <a:pt x="1394" y="2483"/>
                  </a:cubicBezTo>
                  <a:cubicBezTo>
                    <a:pt x="1419" y="2483"/>
                    <a:pt x="1444" y="2483"/>
                    <a:pt x="1469" y="2482"/>
                  </a:cubicBezTo>
                  <a:cubicBezTo>
                    <a:pt x="1528" y="2482"/>
                    <a:pt x="1526" y="2396"/>
                    <a:pt x="1469" y="2392"/>
                  </a:cubicBezTo>
                  <a:cubicBezTo>
                    <a:pt x="1074" y="2362"/>
                    <a:pt x="674" y="2359"/>
                    <a:pt x="276" y="2357"/>
                  </a:cubicBezTo>
                  <a:cubicBezTo>
                    <a:pt x="240" y="2227"/>
                    <a:pt x="221" y="2091"/>
                    <a:pt x="220" y="1956"/>
                  </a:cubicBezTo>
                  <a:lnTo>
                    <a:pt x="220" y="1956"/>
                  </a:lnTo>
                  <a:cubicBezTo>
                    <a:pt x="434" y="1972"/>
                    <a:pt x="659" y="1987"/>
                    <a:pt x="880" y="1987"/>
                  </a:cubicBezTo>
                  <a:cubicBezTo>
                    <a:pt x="1102" y="1987"/>
                    <a:pt x="1322" y="1972"/>
                    <a:pt x="1526" y="1927"/>
                  </a:cubicBezTo>
                  <a:cubicBezTo>
                    <a:pt x="1578" y="1916"/>
                    <a:pt x="1561" y="1845"/>
                    <a:pt x="1515" y="1841"/>
                  </a:cubicBezTo>
                  <a:cubicBezTo>
                    <a:pt x="1395" y="1830"/>
                    <a:pt x="1273" y="1826"/>
                    <a:pt x="1150" y="1826"/>
                  </a:cubicBezTo>
                  <a:cubicBezTo>
                    <a:pt x="842" y="1826"/>
                    <a:pt x="529" y="1851"/>
                    <a:pt x="223" y="1857"/>
                  </a:cubicBezTo>
                  <a:cubicBezTo>
                    <a:pt x="231" y="1679"/>
                    <a:pt x="266" y="1503"/>
                    <a:pt x="327" y="1335"/>
                  </a:cubicBezTo>
                  <a:cubicBezTo>
                    <a:pt x="937" y="1362"/>
                    <a:pt x="1550" y="1389"/>
                    <a:pt x="2160" y="1389"/>
                  </a:cubicBezTo>
                  <a:cubicBezTo>
                    <a:pt x="2240" y="1389"/>
                    <a:pt x="2319" y="1389"/>
                    <a:pt x="2398" y="1388"/>
                  </a:cubicBezTo>
                  <a:cubicBezTo>
                    <a:pt x="2470" y="1387"/>
                    <a:pt x="2469" y="1282"/>
                    <a:pt x="2398" y="1278"/>
                  </a:cubicBezTo>
                  <a:cubicBezTo>
                    <a:pt x="1897" y="1251"/>
                    <a:pt x="1393" y="1246"/>
                    <a:pt x="890" y="1246"/>
                  </a:cubicBezTo>
                  <a:cubicBezTo>
                    <a:pt x="716" y="1246"/>
                    <a:pt x="541" y="1247"/>
                    <a:pt x="367" y="1247"/>
                  </a:cubicBezTo>
                  <a:cubicBezTo>
                    <a:pt x="453" y="1053"/>
                    <a:pt x="573" y="875"/>
                    <a:pt x="724" y="723"/>
                  </a:cubicBezTo>
                  <a:cubicBezTo>
                    <a:pt x="726" y="740"/>
                    <a:pt x="741" y="755"/>
                    <a:pt x="758" y="755"/>
                  </a:cubicBezTo>
                  <a:cubicBezTo>
                    <a:pt x="759" y="755"/>
                    <a:pt x="760" y="754"/>
                    <a:pt x="762" y="754"/>
                  </a:cubicBezTo>
                  <a:cubicBezTo>
                    <a:pt x="819" y="752"/>
                    <a:pt x="876" y="752"/>
                    <a:pt x="933" y="752"/>
                  </a:cubicBezTo>
                  <a:cubicBezTo>
                    <a:pt x="1321" y="752"/>
                    <a:pt x="1702" y="793"/>
                    <a:pt x="2089" y="840"/>
                  </a:cubicBezTo>
                  <a:cubicBezTo>
                    <a:pt x="2091" y="840"/>
                    <a:pt x="2093" y="840"/>
                    <a:pt x="2094" y="840"/>
                  </a:cubicBezTo>
                  <a:cubicBezTo>
                    <a:pt x="2135" y="840"/>
                    <a:pt x="2142" y="771"/>
                    <a:pt x="2100" y="761"/>
                  </a:cubicBezTo>
                  <a:cubicBezTo>
                    <a:pt x="1788" y="687"/>
                    <a:pt x="1468" y="660"/>
                    <a:pt x="1148" y="660"/>
                  </a:cubicBezTo>
                  <a:cubicBezTo>
                    <a:pt x="1024" y="660"/>
                    <a:pt x="899" y="664"/>
                    <a:pt x="775" y="671"/>
                  </a:cubicBezTo>
                  <a:cubicBezTo>
                    <a:pt x="914" y="541"/>
                    <a:pt x="1072" y="432"/>
                    <a:pt x="1243" y="348"/>
                  </a:cubicBezTo>
                  <a:cubicBezTo>
                    <a:pt x="1624" y="425"/>
                    <a:pt x="2004" y="506"/>
                    <a:pt x="2389" y="568"/>
                  </a:cubicBezTo>
                  <a:cubicBezTo>
                    <a:pt x="2392" y="569"/>
                    <a:pt x="2395" y="569"/>
                    <a:pt x="2397" y="569"/>
                  </a:cubicBezTo>
                  <a:cubicBezTo>
                    <a:pt x="2440" y="569"/>
                    <a:pt x="2457" y="503"/>
                    <a:pt x="2409" y="493"/>
                  </a:cubicBezTo>
                  <a:cubicBezTo>
                    <a:pt x="2057" y="419"/>
                    <a:pt x="1703" y="361"/>
                    <a:pt x="1349" y="302"/>
                  </a:cubicBezTo>
                  <a:cubicBezTo>
                    <a:pt x="1375" y="291"/>
                    <a:pt x="1399" y="278"/>
                    <a:pt x="1427" y="268"/>
                  </a:cubicBezTo>
                  <a:cubicBezTo>
                    <a:pt x="1645" y="186"/>
                    <a:pt x="1856" y="148"/>
                    <a:pt x="2056" y="148"/>
                  </a:cubicBezTo>
                  <a:close/>
                  <a:moveTo>
                    <a:pt x="2076" y="0"/>
                  </a:moveTo>
                  <a:cubicBezTo>
                    <a:pt x="1859" y="0"/>
                    <a:pt x="1628" y="40"/>
                    <a:pt x="1387" y="123"/>
                  </a:cubicBezTo>
                  <a:cubicBezTo>
                    <a:pt x="823" y="317"/>
                    <a:pt x="395" y="730"/>
                    <a:pt x="192" y="1248"/>
                  </a:cubicBezTo>
                  <a:lnTo>
                    <a:pt x="186" y="1248"/>
                  </a:lnTo>
                  <a:cubicBezTo>
                    <a:pt x="143" y="1248"/>
                    <a:pt x="138" y="1299"/>
                    <a:pt x="165" y="1319"/>
                  </a:cubicBezTo>
                  <a:cubicBezTo>
                    <a:pt x="104" y="1494"/>
                    <a:pt x="69" y="1677"/>
                    <a:pt x="62" y="1862"/>
                  </a:cubicBezTo>
                  <a:lnTo>
                    <a:pt x="53" y="1862"/>
                  </a:lnTo>
                  <a:cubicBezTo>
                    <a:pt x="0" y="1862"/>
                    <a:pt x="1" y="1940"/>
                    <a:pt x="53" y="1943"/>
                  </a:cubicBezTo>
                  <a:lnTo>
                    <a:pt x="62" y="1943"/>
                  </a:lnTo>
                  <a:cubicBezTo>
                    <a:pt x="61" y="2020"/>
                    <a:pt x="66" y="2097"/>
                    <a:pt x="74" y="2174"/>
                  </a:cubicBezTo>
                  <a:cubicBezTo>
                    <a:pt x="83" y="2240"/>
                    <a:pt x="95" y="2306"/>
                    <a:pt x="113" y="2371"/>
                  </a:cubicBezTo>
                  <a:cubicBezTo>
                    <a:pt x="102" y="2388"/>
                    <a:pt x="108" y="2413"/>
                    <a:pt x="126" y="2422"/>
                  </a:cubicBezTo>
                  <a:cubicBezTo>
                    <a:pt x="301" y="3030"/>
                    <a:pt x="824" y="3547"/>
                    <a:pt x="1441" y="3547"/>
                  </a:cubicBezTo>
                  <a:cubicBezTo>
                    <a:pt x="1529" y="3547"/>
                    <a:pt x="1620" y="3536"/>
                    <a:pt x="1711" y="3514"/>
                  </a:cubicBezTo>
                  <a:cubicBezTo>
                    <a:pt x="1724" y="3540"/>
                    <a:pt x="1750" y="3557"/>
                    <a:pt x="1779" y="3557"/>
                  </a:cubicBezTo>
                  <a:cubicBezTo>
                    <a:pt x="1786" y="3557"/>
                    <a:pt x="1794" y="3556"/>
                    <a:pt x="1802" y="3553"/>
                  </a:cubicBezTo>
                  <a:cubicBezTo>
                    <a:pt x="2798" y="3271"/>
                    <a:pt x="3627" y="2592"/>
                    <a:pt x="3528" y="1471"/>
                  </a:cubicBezTo>
                  <a:cubicBezTo>
                    <a:pt x="3445" y="527"/>
                    <a:pt x="2861" y="0"/>
                    <a:pt x="207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2" name="Google Shape;2442;p48"/>
            <p:cNvSpPr/>
            <p:nvPr/>
          </p:nvSpPr>
          <p:spPr>
            <a:xfrm>
              <a:off x="-6322929" y="-1365679"/>
              <a:ext cx="508915" cy="391044"/>
            </a:xfrm>
            <a:custGeom>
              <a:avLst/>
              <a:gdLst/>
              <a:ahLst/>
              <a:cxnLst/>
              <a:rect l="l" t="t" r="r" b="b"/>
              <a:pathLst>
                <a:path w="14779" h="11356" extrusionOk="0">
                  <a:moveTo>
                    <a:pt x="9451" y="1629"/>
                  </a:moveTo>
                  <a:cubicBezTo>
                    <a:pt x="10781" y="1629"/>
                    <a:pt x="11770" y="2803"/>
                    <a:pt x="11437" y="4221"/>
                  </a:cubicBezTo>
                  <a:lnTo>
                    <a:pt x="11436" y="4222"/>
                  </a:lnTo>
                  <a:cubicBezTo>
                    <a:pt x="11276" y="4909"/>
                    <a:pt x="10844" y="5450"/>
                    <a:pt x="10281" y="5800"/>
                  </a:cubicBezTo>
                  <a:cubicBezTo>
                    <a:pt x="10277" y="5801"/>
                    <a:pt x="10273" y="5803"/>
                    <a:pt x="10270" y="5807"/>
                  </a:cubicBezTo>
                  <a:cubicBezTo>
                    <a:pt x="9869" y="6052"/>
                    <a:pt x="9414" y="6198"/>
                    <a:pt x="8945" y="6233"/>
                  </a:cubicBezTo>
                  <a:cubicBezTo>
                    <a:pt x="8926" y="6234"/>
                    <a:pt x="8908" y="6244"/>
                    <a:pt x="8897" y="6260"/>
                  </a:cubicBezTo>
                  <a:cubicBezTo>
                    <a:pt x="7740" y="6199"/>
                    <a:pt x="6790" y="5428"/>
                    <a:pt x="6791" y="4171"/>
                  </a:cubicBezTo>
                  <a:cubicBezTo>
                    <a:pt x="6793" y="2939"/>
                    <a:pt x="7755" y="1954"/>
                    <a:pt x="8919" y="1690"/>
                  </a:cubicBezTo>
                  <a:cubicBezTo>
                    <a:pt x="9101" y="1649"/>
                    <a:pt x="9279" y="1629"/>
                    <a:pt x="9451" y="1629"/>
                  </a:cubicBezTo>
                  <a:close/>
                  <a:moveTo>
                    <a:pt x="1871" y="162"/>
                  </a:moveTo>
                  <a:lnTo>
                    <a:pt x="1871" y="162"/>
                  </a:lnTo>
                  <a:cubicBezTo>
                    <a:pt x="3327" y="192"/>
                    <a:pt x="4515" y="467"/>
                    <a:pt x="5524" y="1592"/>
                  </a:cubicBezTo>
                  <a:cubicBezTo>
                    <a:pt x="5645" y="3629"/>
                    <a:pt x="5618" y="5666"/>
                    <a:pt x="5697" y="7702"/>
                  </a:cubicBezTo>
                  <a:cubicBezTo>
                    <a:pt x="5272" y="6853"/>
                    <a:pt x="4137" y="6531"/>
                    <a:pt x="3095" y="6531"/>
                  </a:cubicBezTo>
                  <a:cubicBezTo>
                    <a:pt x="2636" y="6531"/>
                    <a:pt x="2195" y="6594"/>
                    <a:pt x="1840" y="6701"/>
                  </a:cubicBezTo>
                  <a:cubicBezTo>
                    <a:pt x="1987" y="4534"/>
                    <a:pt x="1882" y="2333"/>
                    <a:pt x="1871" y="162"/>
                  </a:cubicBezTo>
                  <a:close/>
                  <a:moveTo>
                    <a:pt x="592" y="2590"/>
                  </a:moveTo>
                  <a:cubicBezTo>
                    <a:pt x="786" y="4308"/>
                    <a:pt x="916" y="6010"/>
                    <a:pt x="986" y="7738"/>
                  </a:cubicBezTo>
                  <a:cubicBezTo>
                    <a:pt x="835" y="7740"/>
                    <a:pt x="684" y="7747"/>
                    <a:pt x="533" y="7747"/>
                  </a:cubicBezTo>
                  <a:cubicBezTo>
                    <a:pt x="516" y="7747"/>
                    <a:pt x="499" y="7747"/>
                    <a:pt x="483" y="7747"/>
                  </a:cubicBezTo>
                  <a:cubicBezTo>
                    <a:pt x="479" y="7583"/>
                    <a:pt x="470" y="7419"/>
                    <a:pt x="465" y="7255"/>
                  </a:cubicBezTo>
                  <a:cubicBezTo>
                    <a:pt x="561" y="7225"/>
                    <a:pt x="662" y="7210"/>
                    <a:pt x="763" y="7210"/>
                  </a:cubicBezTo>
                  <a:cubicBezTo>
                    <a:pt x="793" y="7210"/>
                    <a:pt x="823" y="7211"/>
                    <a:pt x="853" y="7214"/>
                  </a:cubicBezTo>
                  <a:cubicBezTo>
                    <a:pt x="854" y="7214"/>
                    <a:pt x="856" y="7214"/>
                    <a:pt x="857" y="7214"/>
                  </a:cubicBezTo>
                  <a:cubicBezTo>
                    <a:pt x="902" y="7214"/>
                    <a:pt x="899" y="7144"/>
                    <a:pt x="853" y="7138"/>
                  </a:cubicBezTo>
                  <a:cubicBezTo>
                    <a:pt x="816" y="7133"/>
                    <a:pt x="780" y="7131"/>
                    <a:pt x="743" y="7131"/>
                  </a:cubicBezTo>
                  <a:cubicBezTo>
                    <a:pt x="647" y="7131"/>
                    <a:pt x="552" y="7147"/>
                    <a:pt x="462" y="7178"/>
                  </a:cubicBezTo>
                  <a:cubicBezTo>
                    <a:pt x="455" y="7013"/>
                    <a:pt x="448" y="6849"/>
                    <a:pt x="442" y="6684"/>
                  </a:cubicBezTo>
                  <a:lnTo>
                    <a:pt x="442" y="6684"/>
                  </a:lnTo>
                  <a:cubicBezTo>
                    <a:pt x="484" y="6691"/>
                    <a:pt x="526" y="6694"/>
                    <a:pt x="568" y="6694"/>
                  </a:cubicBezTo>
                  <a:cubicBezTo>
                    <a:pt x="640" y="6694"/>
                    <a:pt x="711" y="6684"/>
                    <a:pt x="781" y="6657"/>
                  </a:cubicBezTo>
                  <a:cubicBezTo>
                    <a:pt x="827" y="6640"/>
                    <a:pt x="814" y="6575"/>
                    <a:pt x="770" y="6575"/>
                  </a:cubicBezTo>
                  <a:cubicBezTo>
                    <a:pt x="766" y="6575"/>
                    <a:pt x="763" y="6576"/>
                    <a:pt x="759" y="6576"/>
                  </a:cubicBezTo>
                  <a:cubicBezTo>
                    <a:pt x="682" y="6594"/>
                    <a:pt x="608" y="6606"/>
                    <a:pt x="533" y="6606"/>
                  </a:cubicBezTo>
                  <a:cubicBezTo>
                    <a:pt x="502" y="6606"/>
                    <a:pt x="470" y="6604"/>
                    <a:pt x="438" y="6600"/>
                  </a:cubicBezTo>
                  <a:cubicBezTo>
                    <a:pt x="434" y="6479"/>
                    <a:pt x="429" y="6359"/>
                    <a:pt x="424" y="6238"/>
                  </a:cubicBezTo>
                  <a:lnTo>
                    <a:pt x="424" y="6238"/>
                  </a:lnTo>
                  <a:cubicBezTo>
                    <a:pt x="520" y="6240"/>
                    <a:pt x="617" y="6243"/>
                    <a:pt x="713" y="6243"/>
                  </a:cubicBezTo>
                  <a:cubicBezTo>
                    <a:pt x="745" y="6243"/>
                    <a:pt x="777" y="6243"/>
                    <a:pt x="809" y="6242"/>
                  </a:cubicBezTo>
                  <a:cubicBezTo>
                    <a:pt x="861" y="6241"/>
                    <a:pt x="861" y="6162"/>
                    <a:pt x="809" y="6161"/>
                  </a:cubicBezTo>
                  <a:cubicBezTo>
                    <a:pt x="772" y="6160"/>
                    <a:pt x="735" y="6160"/>
                    <a:pt x="699" y="6160"/>
                  </a:cubicBezTo>
                  <a:cubicBezTo>
                    <a:pt x="606" y="6160"/>
                    <a:pt x="514" y="6162"/>
                    <a:pt x="421" y="6165"/>
                  </a:cubicBezTo>
                  <a:cubicBezTo>
                    <a:pt x="417" y="6073"/>
                    <a:pt x="415" y="5981"/>
                    <a:pt x="410" y="5889"/>
                  </a:cubicBezTo>
                  <a:cubicBezTo>
                    <a:pt x="407" y="5808"/>
                    <a:pt x="394" y="5692"/>
                    <a:pt x="378" y="5557"/>
                  </a:cubicBezTo>
                  <a:lnTo>
                    <a:pt x="378" y="5557"/>
                  </a:lnTo>
                  <a:cubicBezTo>
                    <a:pt x="384" y="5569"/>
                    <a:pt x="396" y="5577"/>
                    <a:pt x="410" y="5577"/>
                  </a:cubicBezTo>
                  <a:cubicBezTo>
                    <a:pt x="471" y="5579"/>
                    <a:pt x="532" y="5584"/>
                    <a:pt x="592" y="5584"/>
                  </a:cubicBezTo>
                  <a:cubicBezTo>
                    <a:pt x="620" y="5584"/>
                    <a:pt x="648" y="5583"/>
                    <a:pt x="675" y="5580"/>
                  </a:cubicBezTo>
                  <a:cubicBezTo>
                    <a:pt x="732" y="5580"/>
                    <a:pt x="732" y="5496"/>
                    <a:pt x="675" y="5496"/>
                  </a:cubicBezTo>
                  <a:cubicBezTo>
                    <a:pt x="646" y="5492"/>
                    <a:pt x="616" y="5491"/>
                    <a:pt x="586" y="5491"/>
                  </a:cubicBezTo>
                  <a:cubicBezTo>
                    <a:pt x="527" y="5491"/>
                    <a:pt x="469" y="5496"/>
                    <a:pt x="410" y="5498"/>
                  </a:cubicBezTo>
                  <a:cubicBezTo>
                    <a:pt x="393" y="5498"/>
                    <a:pt x="378" y="5510"/>
                    <a:pt x="375" y="5527"/>
                  </a:cubicBezTo>
                  <a:cubicBezTo>
                    <a:pt x="364" y="5436"/>
                    <a:pt x="353" y="5334"/>
                    <a:pt x="340" y="5225"/>
                  </a:cubicBezTo>
                  <a:lnTo>
                    <a:pt x="340" y="5225"/>
                  </a:lnTo>
                  <a:cubicBezTo>
                    <a:pt x="357" y="5227"/>
                    <a:pt x="375" y="5228"/>
                    <a:pt x="392" y="5228"/>
                  </a:cubicBezTo>
                  <a:cubicBezTo>
                    <a:pt x="467" y="5228"/>
                    <a:pt x="541" y="5211"/>
                    <a:pt x="610" y="5178"/>
                  </a:cubicBezTo>
                  <a:cubicBezTo>
                    <a:pt x="646" y="5160"/>
                    <a:pt x="626" y="5102"/>
                    <a:pt x="591" y="5102"/>
                  </a:cubicBezTo>
                  <a:cubicBezTo>
                    <a:pt x="587" y="5102"/>
                    <a:pt x="582" y="5103"/>
                    <a:pt x="578" y="5104"/>
                  </a:cubicBezTo>
                  <a:cubicBezTo>
                    <a:pt x="504" y="5131"/>
                    <a:pt x="426" y="5145"/>
                    <a:pt x="347" y="5145"/>
                  </a:cubicBezTo>
                  <a:cubicBezTo>
                    <a:pt x="342" y="5145"/>
                    <a:pt x="336" y="5145"/>
                    <a:pt x="331" y="5144"/>
                  </a:cubicBezTo>
                  <a:cubicBezTo>
                    <a:pt x="314" y="5004"/>
                    <a:pt x="298" y="4853"/>
                    <a:pt x="283" y="4697"/>
                  </a:cubicBezTo>
                  <a:lnTo>
                    <a:pt x="283" y="4697"/>
                  </a:lnTo>
                  <a:cubicBezTo>
                    <a:pt x="310" y="4700"/>
                    <a:pt x="336" y="4701"/>
                    <a:pt x="363" y="4701"/>
                  </a:cubicBezTo>
                  <a:cubicBezTo>
                    <a:pt x="449" y="4701"/>
                    <a:pt x="533" y="4687"/>
                    <a:pt x="611" y="4651"/>
                  </a:cubicBezTo>
                  <a:cubicBezTo>
                    <a:pt x="653" y="4631"/>
                    <a:pt x="627" y="4572"/>
                    <a:pt x="587" y="4572"/>
                  </a:cubicBezTo>
                  <a:cubicBezTo>
                    <a:pt x="584" y="4572"/>
                    <a:pt x="581" y="4573"/>
                    <a:pt x="578" y="4573"/>
                  </a:cubicBezTo>
                  <a:cubicBezTo>
                    <a:pt x="473" y="4595"/>
                    <a:pt x="378" y="4616"/>
                    <a:pt x="276" y="4617"/>
                  </a:cubicBezTo>
                  <a:cubicBezTo>
                    <a:pt x="269" y="4534"/>
                    <a:pt x="263" y="4451"/>
                    <a:pt x="257" y="4367"/>
                  </a:cubicBezTo>
                  <a:cubicBezTo>
                    <a:pt x="381" y="4350"/>
                    <a:pt x="509" y="4321"/>
                    <a:pt x="614" y="4257"/>
                  </a:cubicBezTo>
                  <a:cubicBezTo>
                    <a:pt x="654" y="4231"/>
                    <a:pt x="635" y="4168"/>
                    <a:pt x="591" y="4168"/>
                  </a:cubicBezTo>
                  <a:cubicBezTo>
                    <a:pt x="587" y="4168"/>
                    <a:pt x="582" y="4169"/>
                    <a:pt x="577" y="4170"/>
                  </a:cubicBezTo>
                  <a:cubicBezTo>
                    <a:pt x="466" y="4203"/>
                    <a:pt x="360" y="4241"/>
                    <a:pt x="251" y="4271"/>
                  </a:cubicBezTo>
                  <a:cubicBezTo>
                    <a:pt x="241" y="4091"/>
                    <a:pt x="235" y="3911"/>
                    <a:pt x="239" y="3739"/>
                  </a:cubicBezTo>
                  <a:lnTo>
                    <a:pt x="239" y="3739"/>
                  </a:lnTo>
                  <a:cubicBezTo>
                    <a:pt x="280" y="3741"/>
                    <a:pt x="322" y="3743"/>
                    <a:pt x="364" y="3743"/>
                  </a:cubicBezTo>
                  <a:cubicBezTo>
                    <a:pt x="414" y="3743"/>
                    <a:pt x="464" y="3740"/>
                    <a:pt x="512" y="3730"/>
                  </a:cubicBezTo>
                  <a:cubicBezTo>
                    <a:pt x="564" y="3721"/>
                    <a:pt x="564" y="3636"/>
                    <a:pt x="512" y="3627"/>
                  </a:cubicBezTo>
                  <a:cubicBezTo>
                    <a:pt x="465" y="3617"/>
                    <a:pt x="415" y="3613"/>
                    <a:pt x="365" y="3613"/>
                  </a:cubicBezTo>
                  <a:cubicBezTo>
                    <a:pt x="325" y="3613"/>
                    <a:pt x="284" y="3616"/>
                    <a:pt x="244" y="3618"/>
                  </a:cubicBezTo>
                  <a:cubicBezTo>
                    <a:pt x="247" y="3540"/>
                    <a:pt x="252" y="3466"/>
                    <a:pt x="261" y="3393"/>
                  </a:cubicBezTo>
                  <a:cubicBezTo>
                    <a:pt x="348" y="3407"/>
                    <a:pt x="436" y="3414"/>
                    <a:pt x="525" y="3414"/>
                  </a:cubicBezTo>
                  <a:cubicBezTo>
                    <a:pt x="531" y="3414"/>
                    <a:pt x="537" y="3414"/>
                    <a:pt x="543" y="3414"/>
                  </a:cubicBezTo>
                  <a:cubicBezTo>
                    <a:pt x="591" y="3413"/>
                    <a:pt x="606" y="3335"/>
                    <a:pt x="555" y="3328"/>
                  </a:cubicBezTo>
                  <a:cubicBezTo>
                    <a:pt x="467" y="3316"/>
                    <a:pt x="380" y="3310"/>
                    <a:pt x="293" y="3310"/>
                  </a:cubicBezTo>
                  <a:cubicBezTo>
                    <a:pt x="285" y="3310"/>
                    <a:pt x="277" y="3311"/>
                    <a:pt x="269" y="3311"/>
                  </a:cubicBezTo>
                  <a:cubicBezTo>
                    <a:pt x="277" y="3251"/>
                    <a:pt x="288" y="3197"/>
                    <a:pt x="300" y="3143"/>
                  </a:cubicBezTo>
                  <a:lnTo>
                    <a:pt x="498" y="3147"/>
                  </a:lnTo>
                  <a:cubicBezTo>
                    <a:pt x="498" y="3147"/>
                    <a:pt x="498" y="3147"/>
                    <a:pt x="499" y="3147"/>
                  </a:cubicBezTo>
                  <a:cubicBezTo>
                    <a:pt x="553" y="3147"/>
                    <a:pt x="553" y="3060"/>
                    <a:pt x="499" y="3060"/>
                  </a:cubicBezTo>
                  <a:cubicBezTo>
                    <a:pt x="498" y="3060"/>
                    <a:pt x="498" y="3060"/>
                    <a:pt x="498" y="3060"/>
                  </a:cubicBezTo>
                  <a:lnTo>
                    <a:pt x="315" y="3063"/>
                  </a:lnTo>
                  <a:cubicBezTo>
                    <a:pt x="369" y="2845"/>
                    <a:pt x="455" y="2676"/>
                    <a:pt x="592" y="2590"/>
                  </a:cubicBezTo>
                  <a:close/>
                  <a:moveTo>
                    <a:pt x="8367" y="968"/>
                  </a:moveTo>
                  <a:cubicBezTo>
                    <a:pt x="8928" y="968"/>
                    <a:pt x="9496" y="1053"/>
                    <a:pt x="10068" y="1235"/>
                  </a:cubicBezTo>
                  <a:cubicBezTo>
                    <a:pt x="10076" y="1237"/>
                    <a:pt x="10085" y="1238"/>
                    <a:pt x="10095" y="1238"/>
                  </a:cubicBezTo>
                  <a:cubicBezTo>
                    <a:pt x="10105" y="1238"/>
                    <a:pt x="10115" y="1237"/>
                    <a:pt x="10125" y="1233"/>
                  </a:cubicBezTo>
                  <a:lnTo>
                    <a:pt x="10125" y="1233"/>
                  </a:lnTo>
                  <a:cubicBezTo>
                    <a:pt x="10119" y="1350"/>
                    <a:pt x="10114" y="1466"/>
                    <a:pt x="10114" y="1582"/>
                  </a:cubicBezTo>
                  <a:cubicBezTo>
                    <a:pt x="9899" y="1517"/>
                    <a:pt x="9677" y="1485"/>
                    <a:pt x="9454" y="1485"/>
                  </a:cubicBezTo>
                  <a:cubicBezTo>
                    <a:pt x="9358" y="1485"/>
                    <a:pt x="9262" y="1491"/>
                    <a:pt x="9166" y="1503"/>
                  </a:cubicBezTo>
                  <a:cubicBezTo>
                    <a:pt x="7769" y="1675"/>
                    <a:pt x="6591" y="2863"/>
                    <a:pt x="6680" y="4308"/>
                  </a:cubicBezTo>
                  <a:cubicBezTo>
                    <a:pt x="6749" y="5424"/>
                    <a:pt x="7652" y="6361"/>
                    <a:pt x="8750" y="6361"/>
                  </a:cubicBezTo>
                  <a:cubicBezTo>
                    <a:pt x="8807" y="6361"/>
                    <a:pt x="8864" y="6358"/>
                    <a:pt x="8921" y="6353"/>
                  </a:cubicBezTo>
                  <a:cubicBezTo>
                    <a:pt x="8928" y="6356"/>
                    <a:pt x="8933" y="6362"/>
                    <a:pt x="8943" y="6362"/>
                  </a:cubicBezTo>
                  <a:cubicBezTo>
                    <a:pt x="8944" y="6362"/>
                    <a:pt x="8945" y="6362"/>
                    <a:pt x="8946" y="6362"/>
                  </a:cubicBezTo>
                  <a:cubicBezTo>
                    <a:pt x="9437" y="6330"/>
                    <a:pt x="9913" y="6181"/>
                    <a:pt x="10335" y="5928"/>
                  </a:cubicBezTo>
                  <a:cubicBezTo>
                    <a:pt x="10354" y="5949"/>
                    <a:pt x="10376" y="5970"/>
                    <a:pt x="10396" y="5992"/>
                  </a:cubicBezTo>
                  <a:cubicBezTo>
                    <a:pt x="10396" y="5994"/>
                    <a:pt x="10393" y="5995"/>
                    <a:pt x="10395" y="5997"/>
                  </a:cubicBezTo>
                  <a:cubicBezTo>
                    <a:pt x="10487" y="6604"/>
                    <a:pt x="10550" y="7207"/>
                    <a:pt x="10581" y="7820"/>
                  </a:cubicBezTo>
                  <a:cubicBezTo>
                    <a:pt x="10570" y="7807"/>
                    <a:pt x="10555" y="7798"/>
                    <a:pt x="10539" y="7793"/>
                  </a:cubicBezTo>
                  <a:cubicBezTo>
                    <a:pt x="9864" y="7579"/>
                    <a:pt x="9021" y="7429"/>
                    <a:pt x="8186" y="7429"/>
                  </a:cubicBezTo>
                  <a:cubicBezTo>
                    <a:pt x="7320" y="7429"/>
                    <a:pt x="6462" y="7590"/>
                    <a:pt x="5810" y="8007"/>
                  </a:cubicBezTo>
                  <a:cubicBezTo>
                    <a:pt x="5810" y="8003"/>
                    <a:pt x="5813" y="8001"/>
                    <a:pt x="5811" y="7996"/>
                  </a:cubicBezTo>
                  <a:cubicBezTo>
                    <a:pt x="5809" y="7986"/>
                    <a:pt x="5805" y="7978"/>
                    <a:pt x="5801" y="7968"/>
                  </a:cubicBezTo>
                  <a:cubicBezTo>
                    <a:pt x="5966" y="5859"/>
                    <a:pt x="5837" y="3704"/>
                    <a:pt x="5701" y="1595"/>
                  </a:cubicBezTo>
                  <a:cubicBezTo>
                    <a:pt x="6569" y="1191"/>
                    <a:pt x="7460" y="968"/>
                    <a:pt x="8367" y="968"/>
                  </a:cubicBezTo>
                  <a:close/>
                  <a:moveTo>
                    <a:pt x="1674" y="1502"/>
                  </a:moveTo>
                  <a:cubicBezTo>
                    <a:pt x="1651" y="3246"/>
                    <a:pt x="1614" y="5001"/>
                    <a:pt x="1738" y="6733"/>
                  </a:cubicBezTo>
                  <a:cubicBezTo>
                    <a:pt x="1640" y="6770"/>
                    <a:pt x="1670" y="6917"/>
                    <a:pt x="1762" y="6917"/>
                  </a:cubicBezTo>
                  <a:cubicBezTo>
                    <a:pt x="1771" y="6917"/>
                    <a:pt x="1781" y="6915"/>
                    <a:pt x="1792" y="6912"/>
                  </a:cubicBezTo>
                  <a:cubicBezTo>
                    <a:pt x="2161" y="6798"/>
                    <a:pt x="2636" y="6725"/>
                    <a:pt x="3129" y="6725"/>
                  </a:cubicBezTo>
                  <a:cubicBezTo>
                    <a:pt x="4071" y="6725"/>
                    <a:pt x="5078" y="6990"/>
                    <a:pt x="5532" y="7738"/>
                  </a:cubicBezTo>
                  <a:cubicBezTo>
                    <a:pt x="5177" y="7491"/>
                    <a:pt x="4742" y="7394"/>
                    <a:pt x="4276" y="7394"/>
                  </a:cubicBezTo>
                  <a:cubicBezTo>
                    <a:pt x="3257" y="7394"/>
                    <a:pt x="2092" y="7857"/>
                    <a:pt x="1301" y="8219"/>
                  </a:cubicBezTo>
                  <a:cubicBezTo>
                    <a:pt x="1255" y="8217"/>
                    <a:pt x="1209" y="8216"/>
                    <a:pt x="1165" y="8216"/>
                  </a:cubicBezTo>
                  <a:cubicBezTo>
                    <a:pt x="1233" y="6096"/>
                    <a:pt x="1053" y="3910"/>
                    <a:pt x="632" y="1834"/>
                  </a:cubicBezTo>
                  <a:cubicBezTo>
                    <a:pt x="801" y="1776"/>
                    <a:pt x="948" y="1664"/>
                    <a:pt x="1121" y="1604"/>
                  </a:cubicBezTo>
                  <a:cubicBezTo>
                    <a:pt x="1299" y="1543"/>
                    <a:pt x="1485" y="1508"/>
                    <a:pt x="1674" y="1502"/>
                  </a:cubicBezTo>
                  <a:close/>
                  <a:moveTo>
                    <a:pt x="11038" y="5327"/>
                  </a:moveTo>
                  <a:cubicBezTo>
                    <a:pt x="11622" y="5685"/>
                    <a:pt x="12195" y="6057"/>
                    <a:pt x="12742" y="6469"/>
                  </a:cubicBezTo>
                  <a:cubicBezTo>
                    <a:pt x="13175" y="6794"/>
                    <a:pt x="14322" y="7497"/>
                    <a:pt x="14498" y="8154"/>
                  </a:cubicBezTo>
                  <a:cubicBezTo>
                    <a:pt x="14495" y="8162"/>
                    <a:pt x="14488" y="8165"/>
                    <a:pt x="14487" y="8176"/>
                  </a:cubicBezTo>
                  <a:lnTo>
                    <a:pt x="14487" y="8174"/>
                  </a:lnTo>
                  <a:cubicBezTo>
                    <a:pt x="14448" y="8463"/>
                    <a:pt x="14307" y="8567"/>
                    <a:pt x="14124" y="8567"/>
                  </a:cubicBezTo>
                  <a:cubicBezTo>
                    <a:pt x="13914" y="8567"/>
                    <a:pt x="13648" y="8430"/>
                    <a:pt x="13418" y="8280"/>
                  </a:cubicBezTo>
                  <a:cubicBezTo>
                    <a:pt x="13614" y="8248"/>
                    <a:pt x="13830" y="8233"/>
                    <a:pt x="14015" y="8167"/>
                  </a:cubicBezTo>
                  <a:cubicBezTo>
                    <a:pt x="14061" y="8151"/>
                    <a:pt x="14059" y="8073"/>
                    <a:pt x="14005" y="8073"/>
                  </a:cubicBezTo>
                  <a:cubicBezTo>
                    <a:pt x="14004" y="8073"/>
                    <a:pt x="14002" y="8073"/>
                    <a:pt x="14001" y="8073"/>
                  </a:cubicBezTo>
                  <a:cubicBezTo>
                    <a:pt x="13792" y="8086"/>
                    <a:pt x="13575" y="8163"/>
                    <a:pt x="13371" y="8211"/>
                  </a:cubicBezTo>
                  <a:cubicBezTo>
                    <a:pt x="13359" y="8214"/>
                    <a:pt x="13349" y="8222"/>
                    <a:pt x="13346" y="8234"/>
                  </a:cubicBezTo>
                  <a:cubicBezTo>
                    <a:pt x="13148" y="8099"/>
                    <a:pt x="12988" y="7966"/>
                    <a:pt x="12929" y="7923"/>
                  </a:cubicBezTo>
                  <a:cubicBezTo>
                    <a:pt x="12909" y="7908"/>
                    <a:pt x="12890" y="7893"/>
                    <a:pt x="12871" y="7879"/>
                  </a:cubicBezTo>
                  <a:lnTo>
                    <a:pt x="12871" y="7879"/>
                  </a:lnTo>
                  <a:cubicBezTo>
                    <a:pt x="13107" y="7884"/>
                    <a:pt x="13343" y="7887"/>
                    <a:pt x="13579" y="7887"/>
                  </a:cubicBezTo>
                  <a:cubicBezTo>
                    <a:pt x="13792" y="7887"/>
                    <a:pt x="14006" y="7884"/>
                    <a:pt x="14219" y="7878"/>
                  </a:cubicBezTo>
                  <a:cubicBezTo>
                    <a:pt x="14270" y="7876"/>
                    <a:pt x="14270" y="7801"/>
                    <a:pt x="14219" y="7799"/>
                  </a:cubicBezTo>
                  <a:cubicBezTo>
                    <a:pt x="13999" y="7793"/>
                    <a:pt x="13778" y="7790"/>
                    <a:pt x="13557" y="7790"/>
                  </a:cubicBezTo>
                  <a:cubicBezTo>
                    <a:pt x="13293" y="7790"/>
                    <a:pt x="13029" y="7794"/>
                    <a:pt x="12766" y="7799"/>
                  </a:cubicBezTo>
                  <a:cubicBezTo>
                    <a:pt x="12605" y="7678"/>
                    <a:pt x="12444" y="7557"/>
                    <a:pt x="12284" y="7434"/>
                  </a:cubicBezTo>
                  <a:lnTo>
                    <a:pt x="12284" y="7434"/>
                  </a:lnTo>
                  <a:cubicBezTo>
                    <a:pt x="12362" y="7436"/>
                    <a:pt x="12439" y="7437"/>
                    <a:pt x="12516" y="7437"/>
                  </a:cubicBezTo>
                  <a:cubicBezTo>
                    <a:pt x="12612" y="7437"/>
                    <a:pt x="12707" y="7435"/>
                    <a:pt x="12803" y="7431"/>
                  </a:cubicBezTo>
                  <a:cubicBezTo>
                    <a:pt x="12846" y="7428"/>
                    <a:pt x="12846" y="7364"/>
                    <a:pt x="12803" y="7361"/>
                  </a:cubicBezTo>
                  <a:cubicBezTo>
                    <a:pt x="12704" y="7357"/>
                    <a:pt x="12606" y="7356"/>
                    <a:pt x="12508" y="7356"/>
                  </a:cubicBezTo>
                  <a:cubicBezTo>
                    <a:pt x="12400" y="7356"/>
                    <a:pt x="12293" y="7357"/>
                    <a:pt x="12185" y="7359"/>
                  </a:cubicBezTo>
                  <a:cubicBezTo>
                    <a:pt x="12112" y="7303"/>
                    <a:pt x="12038" y="7249"/>
                    <a:pt x="11966" y="7193"/>
                  </a:cubicBezTo>
                  <a:cubicBezTo>
                    <a:pt x="11919" y="7155"/>
                    <a:pt x="11872" y="7116"/>
                    <a:pt x="11825" y="7078"/>
                  </a:cubicBezTo>
                  <a:lnTo>
                    <a:pt x="11825" y="7078"/>
                  </a:lnTo>
                  <a:cubicBezTo>
                    <a:pt x="12033" y="7096"/>
                    <a:pt x="12240" y="7114"/>
                    <a:pt x="12448" y="7120"/>
                  </a:cubicBezTo>
                  <a:cubicBezTo>
                    <a:pt x="12449" y="7120"/>
                    <a:pt x="12450" y="7120"/>
                    <a:pt x="12450" y="7120"/>
                  </a:cubicBezTo>
                  <a:cubicBezTo>
                    <a:pt x="12496" y="7120"/>
                    <a:pt x="12493" y="7052"/>
                    <a:pt x="12448" y="7048"/>
                  </a:cubicBezTo>
                  <a:cubicBezTo>
                    <a:pt x="12213" y="7024"/>
                    <a:pt x="11977" y="7013"/>
                    <a:pt x="11741" y="7002"/>
                  </a:cubicBezTo>
                  <a:cubicBezTo>
                    <a:pt x="11739" y="7002"/>
                    <a:pt x="11738" y="7004"/>
                    <a:pt x="11736" y="7004"/>
                  </a:cubicBezTo>
                  <a:cubicBezTo>
                    <a:pt x="11604" y="6896"/>
                    <a:pt x="11472" y="6790"/>
                    <a:pt x="11343" y="6681"/>
                  </a:cubicBezTo>
                  <a:lnTo>
                    <a:pt x="11343" y="6681"/>
                  </a:lnTo>
                  <a:cubicBezTo>
                    <a:pt x="11475" y="6685"/>
                    <a:pt x="11605" y="6689"/>
                    <a:pt x="11737" y="6689"/>
                  </a:cubicBezTo>
                  <a:cubicBezTo>
                    <a:pt x="11826" y="6689"/>
                    <a:pt x="11916" y="6687"/>
                    <a:pt x="12006" y="6682"/>
                  </a:cubicBezTo>
                  <a:cubicBezTo>
                    <a:pt x="12057" y="6682"/>
                    <a:pt x="12057" y="6605"/>
                    <a:pt x="12006" y="6605"/>
                  </a:cubicBezTo>
                  <a:cubicBezTo>
                    <a:pt x="11917" y="6600"/>
                    <a:pt x="11827" y="6599"/>
                    <a:pt x="11737" y="6599"/>
                  </a:cubicBezTo>
                  <a:cubicBezTo>
                    <a:pt x="11578" y="6599"/>
                    <a:pt x="11419" y="6604"/>
                    <a:pt x="11260" y="6608"/>
                  </a:cubicBezTo>
                  <a:cubicBezTo>
                    <a:pt x="11119" y="6490"/>
                    <a:pt x="10979" y="6369"/>
                    <a:pt x="10841" y="6249"/>
                  </a:cubicBezTo>
                  <a:lnTo>
                    <a:pt x="10841" y="6249"/>
                  </a:lnTo>
                  <a:cubicBezTo>
                    <a:pt x="10932" y="6257"/>
                    <a:pt x="11024" y="6260"/>
                    <a:pt x="11117" y="6260"/>
                  </a:cubicBezTo>
                  <a:cubicBezTo>
                    <a:pt x="11253" y="6260"/>
                    <a:pt x="11389" y="6254"/>
                    <a:pt x="11519" y="6249"/>
                  </a:cubicBezTo>
                  <a:cubicBezTo>
                    <a:pt x="11580" y="6245"/>
                    <a:pt x="11580" y="6156"/>
                    <a:pt x="11519" y="6153"/>
                  </a:cubicBezTo>
                  <a:cubicBezTo>
                    <a:pt x="11390" y="6148"/>
                    <a:pt x="11254" y="6142"/>
                    <a:pt x="11119" y="6142"/>
                  </a:cubicBezTo>
                  <a:cubicBezTo>
                    <a:pt x="10992" y="6142"/>
                    <a:pt x="10866" y="6148"/>
                    <a:pt x="10745" y="6165"/>
                  </a:cubicBezTo>
                  <a:cubicBezTo>
                    <a:pt x="10671" y="6101"/>
                    <a:pt x="10595" y="6037"/>
                    <a:pt x="10521" y="5971"/>
                  </a:cubicBezTo>
                  <a:cubicBezTo>
                    <a:pt x="10520" y="5968"/>
                    <a:pt x="10520" y="5965"/>
                    <a:pt x="10519" y="5962"/>
                  </a:cubicBezTo>
                  <a:cubicBezTo>
                    <a:pt x="10514" y="5937"/>
                    <a:pt x="10492" y="5919"/>
                    <a:pt x="10467" y="5919"/>
                  </a:cubicBezTo>
                  <a:cubicBezTo>
                    <a:pt x="10465" y="5919"/>
                    <a:pt x="10463" y="5919"/>
                    <a:pt x="10461" y="5920"/>
                  </a:cubicBezTo>
                  <a:lnTo>
                    <a:pt x="10413" y="5877"/>
                  </a:lnTo>
                  <a:cubicBezTo>
                    <a:pt x="10443" y="5857"/>
                    <a:pt x="10470" y="5832"/>
                    <a:pt x="10499" y="5811"/>
                  </a:cubicBezTo>
                  <a:cubicBezTo>
                    <a:pt x="10691" y="5841"/>
                    <a:pt x="10883" y="5861"/>
                    <a:pt x="11077" y="5861"/>
                  </a:cubicBezTo>
                  <a:cubicBezTo>
                    <a:pt x="11165" y="5861"/>
                    <a:pt x="11254" y="5857"/>
                    <a:pt x="11342" y="5848"/>
                  </a:cubicBezTo>
                  <a:cubicBezTo>
                    <a:pt x="11398" y="5841"/>
                    <a:pt x="11401" y="5758"/>
                    <a:pt x="11343" y="5758"/>
                  </a:cubicBezTo>
                  <a:cubicBezTo>
                    <a:pt x="11343" y="5758"/>
                    <a:pt x="11343" y="5758"/>
                    <a:pt x="11342" y="5758"/>
                  </a:cubicBezTo>
                  <a:cubicBezTo>
                    <a:pt x="11272" y="5759"/>
                    <a:pt x="11201" y="5760"/>
                    <a:pt x="11131" y="5760"/>
                  </a:cubicBezTo>
                  <a:cubicBezTo>
                    <a:pt x="10952" y="5760"/>
                    <a:pt x="10774" y="5755"/>
                    <a:pt x="10595" y="5739"/>
                  </a:cubicBezTo>
                  <a:cubicBezTo>
                    <a:pt x="10756" y="5615"/>
                    <a:pt x="10907" y="5482"/>
                    <a:pt x="11038" y="5327"/>
                  </a:cubicBezTo>
                  <a:close/>
                  <a:moveTo>
                    <a:pt x="990" y="7822"/>
                  </a:moveTo>
                  <a:cubicBezTo>
                    <a:pt x="996" y="7956"/>
                    <a:pt x="1003" y="8088"/>
                    <a:pt x="1007" y="8221"/>
                  </a:cubicBezTo>
                  <a:cubicBezTo>
                    <a:pt x="864" y="8232"/>
                    <a:pt x="737" y="8258"/>
                    <a:pt x="649" y="8314"/>
                  </a:cubicBezTo>
                  <a:lnTo>
                    <a:pt x="649" y="8314"/>
                  </a:lnTo>
                  <a:cubicBezTo>
                    <a:pt x="683" y="8292"/>
                    <a:pt x="662" y="8248"/>
                    <a:pt x="629" y="8248"/>
                  </a:cubicBezTo>
                  <a:cubicBezTo>
                    <a:pt x="624" y="8248"/>
                    <a:pt x="619" y="8249"/>
                    <a:pt x="613" y="8252"/>
                  </a:cubicBezTo>
                  <a:cubicBezTo>
                    <a:pt x="602" y="8256"/>
                    <a:pt x="591" y="8261"/>
                    <a:pt x="580" y="8265"/>
                  </a:cubicBezTo>
                  <a:cubicBezTo>
                    <a:pt x="542" y="8282"/>
                    <a:pt x="565" y="8336"/>
                    <a:pt x="599" y="8338"/>
                  </a:cubicBezTo>
                  <a:cubicBezTo>
                    <a:pt x="738" y="8348"/>
                    <a:pt x="875" y="8354"/>
                    <a:pt x="1014" y="8363"/>
                  </a:cubicBezTo>
                  <a:cubicBezTo>
                    <a:pt x="1014" y="8380"/>
                    <a:pt x="1016" y="8398"/>
                    <a:pt x="1016" y="8415"/>
                  </a:cubicBezTo>
                  <a:cubicBezTo>
                    <a:pt x="1017" y="8460"/>
                    <a:pt x="1049" y="8482"/>
                    <a:pt x="1082" y="8482"/>
                  </a:cubicBezTo>
                  <a:cubicBezTo>
                    <a:pt x="1111" y="8482"/>
                    <a:pt x="1141" y="8465"/>
                    <a:pt x="1151" y="8433"/>
                  </a:cubicBezTo>
                  <a:lnTo>
                    <a:pt x="1153" y="8433"/>
                  </a:lnTo>
                  <a:cubicBezTo>
                    <a:pt x="1194" y="8415"/>
                    <a:pt x="1238" y="8397"/>
                    <a:pt x="1280" y="8379"/>
                  </a:cubicBezTo>
                  <a:cubicBezTo>
                    <a:pt x="2088" y="8425"/>
                    <a:pt x="2897" y="8468"/>
                    <a:pt x="3705" y="8523"/>
                  </a:cubicBezTo>
                  <a:cubicBezTo>
                    <a:pt x="3343" y="8564"/>
                    <a:pt x="2981" y="8609"/>
                    <a:pt x="2621" y="8665"/>
                  </a:cubicBezTo>
                  <a:cubicBezTo>
                    <a:pt x="2619" y="8645"/>
                    <a:pt x="2601" y="8629"/>
                    <a:pt x="2581" y="8629"/>
                  </a:cubicBezTo>
                  <a:cubicBezTo>
                    <a:pt x="2580" y="8629"/>
                    <a:pt x="2580" y="8629"/>
                    <a:pt x="2579" y="8629"/>
                  </a:cubicBezTo>
                  <a:cubicBezTo>
                    <a:pt x="1898" y="8645"/>
                    <a:pt x="1189" y="8636"/>
                    <a:pt x="513" y="8737"/>
                  </a:cubicBezTo>
                  <a:cubicBezTo>
                    <a:pt x="506" y="8433"/>
                    <a:pt x="496" y="8129"/>
                    <a:pt x="486" y="7824"/>
                  </a:cubicBezTo>
                  <a:lnTo>
                    <a:pt x="486" y="7824"/>
                  </a:lnTo>
                  <a:cubicBezTo>
                    <a:pt x="574" y="7832"/>
                    <a:pt x="664" y="7837"/>
                    <a:pt x="753" y="7837"/>
                  </a:cubicBezTo>
                  <a:cubicBezTo>
                    <a:pt x="833" y="7837"/>
                    <a:pt x="913" y="7833"/>
                    <a:pt x="990" y="7822"/>
                  </a:cubicBezTo>
                  <a:close/>
                  <a:moveTo>
                    <a:pt x="10567" y="6173"/>
                  </a:moveTo>
                  <a:lnTo>
                    <a:pt x="10567" y="6173"/>
                  </a:lnTo>
                  <a:cubicBezTo>
                    <a:pt x="10629" y="6238"/>
                    <a:pt x="10695" y="6303"/>
                    <a:pt x="10758" y="6366"/>
                  </a:cubicBezTo>
                  <a:cubicBezTo>
                    <a:pt x="10758" y="6371"/>
                    <a:pt x="10754" y="6373"/>
                    <a:pt x="10754" y="6380"/>
                  </a:cubicBezTo>
                  <a:cubicBezTo>
                    <a:pt x="10771" y="6913"/>
                    <a:pt x="10796" y="7446"/>
                    <a:pt x="10847" y="7977"/>
                  </a:cubicBezTo>
                  <a:cubicBezTo>
                    <a:pt x="10864" y="8147"/>
                    <a:pt x="10917" y="8356"/>
                    <a:pt x="10910" y="8520"/>
                  </a:cubicBezTo>
                  <a:cubicBezTo>
                    <a:pt x="10893" y="8867"/>
                    <a:pt x="11003" y="8841"/>
                    <a:pt x="10668" y="8869"/>
                  </a:cubicBezTo>
                  <a:cubicBezTo>
                    <a:pt x="10612" y="8874"/>
                    <a:pt x="10554" y="8877"/>
                    <a:pt x="10495" y="8877"/>
                  </a:cubicBezTo>
                  <a:cubicBezTo>
                    <a:pt x="9967" y="8877"/>
                    <a:pt x="9361" y="8692"/>
                    <a:pt x="8849" y="8622"/>
                  </a:cubicBezTo>
                  <a:cubicBezTo>
                    <a:pt x="8368" y="8555"/>
                    <a:pt x="7887" y="8494"/>
                    <a:pt x="7406" y="8437"/>
                  </a:cubicBezTo>
                  <a:cubicBezTo>
                    <a:pt x="7403" y="8436"/>
                    <a:pt x="7401" y="8436"/>
                    <a:pt x="7399" y="8436"/>
                  </a:cubicBezTo>
                  <a:cubicBezTo>
                    <a:pt x="7366" y="8436"/>
                    <a:pt x="7346" y="8463"/>
                    <a:pt x="7342" y="8492"/>
                  </a:cubicBezTo>
                  <a:cubicBezTo>
                    <a:pt x="7324" y="8385"/>
                    <a:pt x="7304" y="8282"/>
                    <a:pt x="7285" y="8188"/>
                  </a:cubicBezTo>
                  <a:cubicBezTo>
                    <a:pt x="7286" y="8176"/>
                    <a:pt x="7284" y="8163"/>
                    <a:pt x="7278" y="8151"/>
                  </a:cubicBezTo>
                  <a:cubicBezTo>
                    <a:pt x="7277" y="8147"/>
                    <a:pt x="7276" y="8141"/>
                    <a:pt x="7275" y="8136"/>
                  </a:cubicBezTo>
                  <a:cubicBezTo>
                    <a:pt x="7269" y="8108"/>
                    <a:pt x="7245" y="8096"/>
                    <a:pt x="7221" y="8096"/>
                  </a:cubicBezTo>
                  <a:cubicBezTo>
                    <a:pt x="7204" y="8096"/>
                    <a:pt x="7188" y="8101"/>
                    <a:pt x="7176" y="8112"/>
                  </a:cubicBezTo>
                  <a:cubicBezTo>
                    <a:pt x="7166" y="8112"/>
                    <a:pt x="7156" y="8111"/>
                    <a:pt x="7146" y="8111"/>
                  </a:cubicBezTo>
                  <a:cubicBezTo>
                    <a:pt x="7023" y="8111"/>
                    <a:pt x="6897" y="8140"/>
                    <a:pt x="6777" y="8158"/>
                  </a:cubicBezTo>
                  <a:cubicBezTo>
                    <a:pt x="6612" y="8181"/>
                    <a:pt x="6449" y="8208"/>
                    <a:pt x="6286" y="8245"/>
                  </a:cubicBezTo>
                  <a:cubicBezTo>
                    <a:pt x="6275" y="8247"/>
                    <a:pt x="6266" y="8254"/>
                    <a:pt x="6260" y="8263"/>
                  </a:cubicBezTo>
                  <a:cubicBezTo>
                    <a:pt x="6238" y="8272"/>
                    <a:pt x="6219" y="8290"/>
                    <a:pt x="6223" y="8319"/>
                  </a:cubicBezTo>
                  <a:cubicBezTo>
                    <a:pt x="6235" y="8411"/>
                    <a:pt x="6245" y="8504"/>
                    <a:pt x="6253" y="8595"/>
                  </a:cubicBezTo>
                  <a:cubicBezTo>
                    <a:pt x="6238" y="8582"/>
                    <a:pt x="6218" y="8576"/>
                    <a:pt x="6199" y="8576"/>
                  </a:cubicBezTo>
                  <a:cubicBezTo>
                    <a:pt x="6183" y="8576"/>
                    <a:pt x="6167" y="8580"/>
                    <a:pt x="6154" y="8590"/>
                  </a:cubicBezTo>
                  <a:cubicBezTo>
                    <a:pt x="6020" y="8683"/>
                    <a:pt x="5867" y="8728"/>
                    <a:pt x="5715" y="8728"/>
                  </a:cubicBezTo>
                  <a:cubicBezTo>
                    <a:pt x="5500" y="8728"/>
                    <a:pt x="5287" y="8638"/>
                    <a:pt x="5132" y="8468"/>
                  </a:cubicBezTo>
                  <a:cubicBezTo>
                    <a:pt x="5120" y="8456"/>
                    <a:pt x="5104" y="8449"/>
                    <a:pt x="5088" y="8449"/>
                  </a:cubicBezTo>
                  <a:cubicBezTo>
                    <a:pt x="5072" y="8427"/>
                    <a:pt x="5047" y="8414"/>
                    <a:pt x="5020" y="8414"/>
                  </a:cubicBezTo>
                  <a:cubicBezTo>
                    <a:pt x="5017" y="8414"/>
                    <a:pt x="5014" y="8414"/>
                    <a:pt x="5011" y="8415"/>
                  </a:cubicBezTo>
                  <a:cubicBezTo>
                    <a:pt x="4623" y="8438"/>
                    <a:pt x="4237" y="8468"/>
                    <a:pt x="3851" y="8509"/>
                  </a:cubicBezTo>
                  <a:cubicBezTo>
                    <a:pt x="3859" y="8485"/>
                    <a:pt x="3844" y="8460"/>
                    <a:pt x="3820" y="8457"/>
                  </a:cubicBezTo>
                  <a:cubicBezTo>
                    <a:pt x="3285" y="8388"/>
                    <a:pt x="2748" y="8340"/>
                    <a:pt x="2212" y="8307"/>
                  </a:cubicBezTo>
                  <a:cubicBezTo>
                    <a:pt x="2066" y="8297"/>
                    <a:pt x="1845" y="8265"/>
                    <a:pt x="1611" y="8242"/>
                  </a:cubicBezTo>
                  <a:cubicBezTo>
                    <a:pt x="2368" y="7937"/>
                    <a:pt x="3342" y="7606"/>
                    <a:pt x="4215" y="7606"/>
                  </a:cubicBezTo>
                  <a:cubicBezTo>
                    <a:pt x="4753" y="7606"/>
                    <a:pt x="5253" y="7732"/>
                    <a:pt x="5641" y="8068"/>
                  </a:cubicBezTo>
                  <a:cubicBezTo>
                    <a:pt x="5658" y="8083"/>
                    <a:pt x="5681" y="8091"/>
                    <a:pt x="5705" y="8091"/>
                  </a:cubicBezTo>
                  <a:cubicBezTo>
                    <a:pt x="5707" y="8091"/>
                    <a:pt x="5710" y="8091"/>
                    <a:pt x="5713" y="8091"/>
                  </a:cubicBezTo>
                  <a:lnTo>
                    <a:pt x="5713" y="8106"/>
                  </a:lnTo>
                  <a:cubicBezTo>
                    <a:pt x="5712" y="8127"/>
                    <a:pt x="5729" y="8143"/>
                    <a:pt x="5749" y="8143"/>
                  </a:cubicBezTo>
                  <a:cubicBezTo>
                    <a:pt x="5753" y="8143"/>
                    <a:pt x="5758" y="8142"/>
                    <a:pt x="5762" y="8141"/>
                  </a:cubicBezTo>
                  <a:cubicBezTo>
                    <a:pt x="5771" y="8149"/>
                    <a:pt x="5783" y="8153"/>
                    <a:pt x="5795" y="8153"/>
                  </a:cubicBezTo>
                  <a:cubicBezTo>
                    <a:pt x="5802" y="8153"/>
                    <a:pt x="5808" y="8152"/>
                    <a:pt x="5814" y="8149"/>
                  </a:cubicBezTo>
                  <a:cubicBezTo>
                    <a:pt x="6600" y="7822"/>
                    <a:pt x="7413" y="7691"/>
                    <a:pt x="8231" y="7691"/>
                  </a:cubicBezTo>
                  <a:cubicBezTo>
                    <a:pt x="8985" y="7691"/>
                    <a:pt x="9743" y="7802"/>
                    <a:pt x="10490" y="7974"/>
                  </a:cubicBezTo>
                  <a:cubicBezTo>
                    <a:pt x="10498" y="7975"/>
                    <a:pt x="10506" y="7976"/>
                    <a:pt x="10514" y="7976"/>
                  </a:cubicBezTo>
                  <a:cubicBezTo>
                    <a:pt x="10569" y="7976"/>
                    <a:pt x="10603" y="7929"/>
                    <a:pt x="10604" y="7880"/>
                  </a:cubicBezTo>
                  <a:cubicBezTo>
                    <a:pt x="10615" y="7889"/>
                    <a:pt x="10627" y="7893"/>
                    <a:pt x="10638" y="7893"/>
                  </a:cubicBezTo>
                  <a:cubicBezTo>
                    <a:pt x="10666" y="7893"/>
                    <a:pt x="10693" y="7871"/>
                    <a:pt x="10695" y="7839"/>
                  </a:cubicBezTo>
                  <a:cubicBezTo>
                    <a:pt x="10735" y="7281"/>
                    <a:pt x="10692" y="6719"/>
                    <a:pt x="10567" y="6173"/>
                  </a:cubicBezTo>
                  <a:close/>
                  <a:moveTo>
                    <a:pt x="2036" y="8765"/>
                  </a:moveTo>
                  <a:lnTo>
                    <a:pt x="2036" y="8765"/>
                  </a:lnTo>
                  <a:cubicBezTo>
                    <a:pt x="1529" y="8858"/>
                    <a:pt x="1024" y="8969"/>
                    <a:pt x="523" y="9104"/>
                  </a:cubicBezTo>
                  <a:cubicBezTo>
                    <a:pt x="522" y="9004"/>
                    <a:pt x="518" y="8904"/>
                    <a:pt x="516" y="8804"/>
                  </a:cubicBezTo>
                  <a:lnTo>
                    <a:pt x="516" y="8804"/>
                  </a:lnTo>
                  <a:cubicBezTo>
                    <a:pt x="656" y="8812"/>
                    <a:pt x="797" y="8816"/>
                    <a:pt x="939" y="8816"/>
                  </a:cubicBezTo>
                  <a:cubicBezTo>
                    <a:pt x="1303" y="8816"/>
                    <a:pt x="1672" y="8792"/>
                    <a:pt x="2036" y="8765"/>
                  </a:cubicBezTo>
                  <a:close/>
                  <a:moveTo>
                    <a:pt x="7172" y="8262"/>
                  </a:moveTo>
                  <a:lnTo>
                    <a:pt x="7172" y="8262"/>
                  </a:lnTo>
                  <a:cubicBezTo>
                    <a:pt x="7254" y="9162"/>
                    <a:pt x="7336" y="10229"/>
                    <a:pt x="6922" y="11053"/>
                  </a:cubicBezTo>
                  <a:cubicBezTo>
                    <a:pt x="6912" y="11023"/>
                    <a:pt x="6901" y="10992"/>
                    <a:pt x="6892" y="10960"/>
                  </a:cubicBezTo>
                  <a:cubicBezTo>
                    <a:pt x="6848" y="10817"/>
                    <a:pt x="6807" y="10676"/>
                    <a:pt x="6762" y="10534"/>
                  </a:cubicBezTo>
                  <a:cubicBezTo>
                    <a:pt x="6750" y="10500"/>
                    <a:pt x="6716" y="10476"/>
                    <a:pt x="6682" y="10476"/>
                  </a:cubicBezTo>
                  <a:cubicBezTo>
                    <a:pt x="6663" y="10476"/>
                    <a:pt x="6645" y="10483"/>
                    <a:pt x="6631" y="10500"/>
                  </a:cubicBezTo>
                  <a:cubicBezTo>
                    <a:pt x="6516" y="10630"/>
                    <a:pt x="6394" y="10754"/>
                    <a:pt x="6270" y="10878"/>
                  </a:cubicBezTo>
                  <a:cubicBezTo>
                    <a:pt x="6517" y="10044"/>
                    <a:pt x="6563" y="9174"/>
                    <a:pt x="6359" y="8326"/>
                  </a:cubicBezTo>
                  <a:cubicBezTo>
                    <a:pt x="6505" y="8323"/>
                    <a:pt x="6651" y="8316"/>
                    <a:pt x="6797" y="8303"/>
                  </a:cubicBezTo>
                  <a:cubicBezTo>
                    <a:pt x="6920" y="8293"/>
                    <a:pt x="7052" y="8292"/>
                    <a:pt x="7172" y="8262"/>
                  </a:cubicBezTo>
                  <a:close/>
                  <a:moveTo>
                    <a:pt x="2520" y="1"/>
                  </a:moveTo>
                  <a:cubicBezTo>
                    <a:pt x="2283" y="1"/>
                    <a:pt x="2047" y="19"/>
                    <a:pt x="1816" y="56"/>
                  </a:cubicBezTo>
                  <a:cubicBezTo>
                    <a:pt x="1805" y="52"/>
                    <a:pt x="1792" y="49"/>
                    <a:pt x="1778" y="49"/>
                  </a:cubicBezTo>
                  <a:cubicBezTo>
                    <a:pt x="1733" y="49"/>
                    <a:pt x="1686" y="79"/>
                    <a:pt x="1686" y="138"/>
                  </a:cubicBezTo>
                  <a:cubicBezTo>
                    <a:pt x="1686" y="542"/>
                    <a:pt x="1681" y="947"/>
                    <a:pt x="1677" y="1352"/>
                  </a:cubicBezTo>
                  <a:cubicBezTo>
                    <a:pt x="1630" y="1348"/>
                    <a:pt x="1581" y="1346"/>
                    <a:pt x="1530" y="1346"/>
                  </a:cubicBezTo>
                  <a:cubicBezTo>
                    <a:pt x="1172" y="1346"/>
                    <a:pt x="744" y="1444"/>
                    <a:pt x="543" y="1727"/>
                  </a:cubicBezTo>
                  <a:cubicBezTo>
                    <a:pt x="519" y="1734"/>
                    <a:pt x="498" y="1751"/>
                    <a:pt x="501" y="1780"/>
                  </a:cubicBezTo>
                  <a:cubicBezTo>
                    <a:pt x="528" y="1998"/>
                    <a:pt x="549" y="2215"/>
                    <a:pt x="575" y="2433"/>
                  </a:cubicBezTo>
                  <a:cubicBezTo>
                    <a:pt x="401" y="2447"/>
                    <a:pt x="232" y="2492"/>
                    <a:pt x="76" y="2566"/>
                  </a:cubicBezTo>
                  <a:cubicBezTo>
                    <a:pt x="38" y="2580"/>
                    <a:pt x="1" y="2616"/>
                    <a:pt x="4" y="2660"/>
                  </a:cubicBezTo>
                  <a:cubicBezTo>
                    <a:pt x="30" y="2986"/>
                    <a:pt x="51" y="3312"/>
                    <a:pt x="75" y="3637"/>
                  </a:cubicBezTo>
                  <a:cubicBezTo>
                    <a:pt x="42" y="3659"/>
                    <a:pt x="46" y="3707"/>
                    <a:pt x="81" y="3723"/>
                  </a:cubicBezTo>
                  <a:cubicBezTo>
                    <a:pt x="94" y="3918"/>
                    <a:pt x="111" y="4113"/>
                    <a:pt x="123" y="4308"/>
                  </a:cubicBezTo>
                  <a:cubicBezTo>
                    <a:pt x="101" y="4325"/>
                    <a:pt x="103" y="4360"/>
                    <a:pt x="127" y="4373"/>
                  </a:cubicBezTo>
                  <a:cubicBezTo>
                    <a:pt x="229" y="5955"/>
                    <a:pt x="298" y="7538"/>
                    <a:pt x="333" y="9123"/>
                  </a:cubicBezTo>
                  <a:cubicBezTo>
                    <a:pt x="334" y="9180"/>
                    <a:pt x="375" y="9210"/>
                    <a:pt x="419" y="9214"/>
                  </a:cubicBezTo>
                  <a:cubicBezTo>
                    <a:pt x="429" y="9227"/>
                    <a:pt x="445" y="9235"/>
                    <a:pt x="462" y="9235"/>
                  </a:cubicBezTo>
                  <a:cubicBezTo>
                    <a:pt x="465" y="9235"/>
                    <a:pt x="469" y="9235"/>
                    <a:pt x="472" y="9234"/>
                  </a:cubicBezTo>
                  <a:cubicBezTo>
                    <a:pt x="1978" y="8945"/>
                    <a:pt x="3480" y="8710"/>
                    <a:pt x="5011" y="8610"/>
                  </a:cubicBezTo>
                  <a:cubicBezTo>
                    <a:pt x="5029" y="8609"/>
                    <a:pt x="5047" y="8602"/>
                    <a:pt x="5062" y="8591"/>
                  </a:cubicBezTo>
                  <a:cubicBezTo>
                    <a:pt x="5224" y="8811"/>
                    <a:pt x="5476" y="8924"/>
                    <a:pt x="5731" y="8924"/>
                  </a:cubicBezTo>
                  <a:cubicBezTo>
                    <a:pt x="5918" y="8924"/>
                    <a:pt x="6107" y="8863"/>
                    <a:pt x="6265" y="8740"/>
                  </a:cubicBezTo>
                  <a:lnTo>
                    <a:pt x="6265" y="8740"/>
                  </a:lnTo>
                  <a:cubicBezTo>
                    <a:pt x="6321" y="9492"/>
                    <a:pt x="6256" y="10221"/>
                    <a:pt x="6035" y="10959"/>
                  </a:cubicBezTo>
                  <a:cubicBezTo>
                    <a:pt x="6019" y="11006"/>
                    <a:pt x="6043" y="11056"/>
                    <a:pt x="6088" y="11073"/>
                  </a:cubicBezTo>
                  <a:cubicBezTo>
                    <a:pt x="6083" y="11103"/>
                    <a:pt x="6107" y="11126"/>
                    <a:pt x="6132" y="11126"/>
                  </a:cubicBezTo>
                  <a:cubicBezTo>
                    <a:pt x="6143" y="11126"/>
                    <a:pt x="6153" y="11122"/>
                    <a:pt x="6162" y="11114"/>
                  </a:cubicBezTo>
                  <a:cubicBezTo>
                    <a:pt x="6321" y="10973"/>
                    <a:pt x="6479" y="10829"/>
                    <a:pt x="6643" y="10694"/>
                  </a:cubicBezTo>
                  <a:cubicBezTo>
                    <a:pt x="6672" y="10797"/>
                    <a:pt x="6701" y="10901"/>
                    <a:pt x="6731" y="11005"/>
                  </a:cubicBezTo>
                  <a:cubicBezTo>
                    <a:pt x="6765" y="11122"/>
                    <a:pt x="6780" y="11246"/>
                    <a:pt x="6861" y="11339"/>
                  </a:cubicBezTo>
                  <a:cubicBezTo>
                    <a:pt x="6871" y="11350"/>
                    <a:pt x="6886" y="11356"/>
                    <a:pt x="6901" y="11356"/>
                  </a:cubicBezTo>
                  <a:cubicBezTo>
                    <a:pt x="6921" y="11356"/>
                    <a:pt x="6941" y="11346"/>
                    <a:pt x="6952" y="11330"/>
                  </a:cubicBezTo>
                  <a:cubicBezTo>
                    <a:pt x="6963" y="11326"/>
                    <a:pt x="6972" y="11320"/>
                    <a:pt x="6980" y="11311"/>
                  </a:cubicBezTo>
                  <a:cubicBezTo>
                    <a:pt x="7567" y="10689"/>
                    <a:pt x="7500" y="9434"/>
                    <a:pt x="7351" y="8538"/>
                  </a:cubicBezTo>
                  <a:lnTo>
                    <a:pt x="7351" y="8538"/>
                  </a:lnTo>
                  <a:cubicBezTo>
                    <a:pt x="7359" y="8552"/>
                    <a:pt x="7372" y="8562"/>
                    <a:pt x="7388" y="8565"/>
                  </a:cubicBezTo>
                  <a:cubicBezTo>
                    <a:pt x="8614" y="8816"/>
                    <a:pt x="9854" y="8988"/>
                    <a:pt x="11095" y="9143"/>
                  </a:cubicBezTo>
                  <a:cubicBezTo>
                    <a:pt x="11099" y="9144"/>
                    <a:pt x="11103" y="9144"/>
                    <a:pt x="11106" y="9144"/>
                  </a:cubicBezTo>
                  <a:cubicBezTo>
                    <a:pt x="11177" y="9144"/>
                    <a:pt x="11209" y="9063"/>
                    <a:pt x="11200" y="9005"/>
                  </a:cubicBezTo>
                  <a:cubicBezTo>
                    <a:pt x="11069" y="8181"/>
                    <a:pt x="10967" y="7353"/>
                    <a:pt x="10914" y="6519"/>
                  </a:cubicBezTo>
                  <a:lnTo>
                    <a:pt x="10914" y="6519"/>
                  </a:lnTo>
                  <a:cubicBezTo>
                    <a:pt x="11685" y="7265"/>
                    <a:pt x="12571" y="7953"/>
                    <a:pt x="13444" y="8516"/>
                  </a:cubicBezTo>
                  <a:cubicBezTo>
                    <a:pt x="13630" y="8636"/>
                    <a:pt x="13903" y="8734"/>
                    <a:pt x="14139" y="8734"/>
                  </a:cubicBezTo>
                  <a:cubicBezTo>
                    <a:pt x="14371" y="8734"/>
                    <a:pt x="14568" y="8639"/>
                    <a:pt x="14610" y="8378"/>
                  </a:cubicBezTo>
                  <a:cubicBezTo>
                    <a:pt x="14610" y="8375"/>
                    <a:pt x="14612" y="8375"/>
                    <a:pt x="14613" y="8373"/>
                  </a:cubicBezTo>
                  <a:cubicBezTo>
                    <a:pt x="14778" y="7700"/>
                    <a:pt x="13972" y="7219"/>
                    <a:pt x="13525" y="6852"/>
                  </a:cubicBezTo>
                  <a:cubicBezTo>
                    <a:pt x="12776" y="6238"/>
                    <a:pt x="11982" y="5680"/>
                    <a:pt x="11151" y="5183"/>
                  </a:cubicBezTo>
                  <a:cubicBezTo>
                    <a:pt x="11417" y="4821"/>
                    <a:pt x="11581" y="4394"/>
                    <a:pt x="11623" y="3945"/>
                  </a:cubicBezTo>
                  <a:cubicBezTo>
                    <a:pt x="11724" y="2879"/>
                    <a:pt x="11154" y="1979"/>
                    <a:pt x="10271" y="1635"/>
                  </a:cubicBezTo>
                  <a:cubicBezTo>
                    <a:pt x="10273" y="1476"/>
                    <a:pt x="10263" y="1316"/>
                    <a:pt x="10256" y="1156"/>
                  </a:cubicBezTo>
                  <a:cubicBezTo>
                    <a:pt x="10254" y="1116"/>
                    <a:pt x="10225" y="1098"/>
                    <a:pt x="10195" y="1098"/>
                  </a:cubicBezTo>
                  <a:cubicBezTo>
                    <a:pt x="10190" y="1098"/>
                    <a:pt x="10185" y="1098"/>
                    <a:pt x="10181" y="1099"/>
                  </a:cubicBezTo>
                  <a:cubicBezTo>
                    <a:pt x="10169" y="1073"/>
                    <a:pt x="10147" y="1053"/>
                    <a:pt x="10121" y="1044"/>
                  </a:cubicBezTo>
                  <a:cubicBezTo>
                    <a:pt x="9531" y="854"/>
                    <a:pt x="8923" y="755"/>
                    <a:pt x="8320" y="755"/>
                  </a:cubicBezTo>
                  <a:cubicBezTo>
                    <a:pt x="7403" y="755"/>
                    <a:pt x="6497" y="984"/>
                    <a:pt x="5683" y="1471"/>
                  </a:cubicBezTo>
                  <a:cubicBezTo>
                    <a:pt x="5665" y="1445"/>
                    <a:pt x="5634" y="1429"/>
                    <a:pt x="5603" y="1429"/>
                  </a:cubicBezTo>
                  <a:cubicBezTo>
                    <a:pt x="5596" y="1429"/>
                    <a:pt x="5589" y="1430"/>
                    <a:pt x="5583" y="1431"/>
                  </a:cubicBezTo>
                  <a:cubicBezTo>
                    <a:pt x="4895" y="459"/>
                    <a:pt x="3693" y="1"/>
                    <a:pt x="25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3" name="Google Shape;2443;p48"/>
            <p:cNvSpPr/>
            <p:nvPr/>
          </p:nvSpPr>
          <p:spPr>
            <a:xfrm>
              <a:off x="-6038565" y="-1179592"/>
              <a:ext cx="28443" cy="3099"/>
            </a:xfrm>
            <a:custGeom>
              <a:avLst/>
              <a:gdLst/>
              <a:ahLst/>
              <a:cxnLst/>
              <a:rect l="l" t="t" r="r" b="b"/>
              <a:pathLst>
                <a:path w="826" h="90" extrusionOk="0">
                  <a:moveTo>
                    <a:pt x="554" y="0"/>
                  </a:moveTo>
                  <a:cubicBezTo>
                    <a:pt x="379" y="0"/>
                    <a:pt x="203" y="10"/>
                    <a:pt x="31" y="21"/>
                  </a:cubicBezTo>
                  <a:cubicBezTo>
                    <a:pt x="0" y="23"/>
                    <a:pt x="0" y="67"/>
                    <a:pt x="31" y="69"/>
                  </a:cubicBezTo>
                  <a:cubicBezTo>
                    <a:pt x="200" y="79"/>
                    <a:pt x="373" y="90"/>
                    <a:pt x="545" y="90"/>
                  </a:cubicBezTo>
                  <a:cubicBezTo>
                    <a:pt x="625" y="90"/>
                    <a:pt x="704" y="87"/>
                    <a:pt x="783" y="82"/>
                  </a:cubicBezTo>
                  <a:cubicBezTo>
                    <a:pt x="825" y="75"/>
                    <a:pt x="825" y="14"/>
                    <a:pt x="783" y="7"/>
                  </a:cubicBezTo>
                  <a:cubicBezTo>
                    <a:pt x="707" y="2"/>
                    <a:pt x="631" y="0"/>
                    <a:pt x="55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Notched Right Arrow 3"/>
          <p:cNvSpPr/>
          <p:nvPr/>
        </p:nvSpPr>
        <p:spPr>
          <a:xfrm>
            <a:off x="7162800" y="4114800"/>
            <a:ext cx="978408" cy="484632"/>
          </a:xfrm>
          <a:prstGeom prst="notched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smtClean="0"/>
              <a:t>Next</a:t>
            </a:r>
            <a:endParaRPr lang="en-US" dirty="0"/>
          </a:p>
        </p:txBody>
      </p:sp>
    </p:spTree>
  </p:cSld>
  <p:clrMapOvr>
    <a:masterClrMapping/>
  </p:clrMapOvr>
  <p:transition spd="slow">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53"/>
        <p:cNvGrpSpPr/>
        <p:nvPr/>
      </p:nvGrpSpPr>
      <p:grpSpPr>
        <a:xfrm>
          <a:off x="0" y="0"/>
          <a:ext cx="0" cy="0"/>
          <a:chOff x="0" y="0"/>
          <a:chExt cx="0" cy="0"/>
        </a:xfrm>
      </p:grpSpPr>
      <p:sp>
        <p:nvSpPr>
          <p:cNvPr id="2455" name="Google Shape;2455;p49"/>
          <p:cNvSpPr txBox="1">
            <a:spLocks noGrp="1"/>
          </p:cNvSpPr>
          <p:nvPr>
            <p:ph type="title" idx="2"/>
          </p:nvPr>
        </p:nvSpPr>
        <p:spPr>
          <a:xfrm>
            <a:off x="914400" y="2800350"/>
            <a:ext cx="2271600" cy="1489698"/>
          </a:xfrm>
          <a:prstGeom prst="rect">
            <a:avLst/>
          </a:prstGeom>
        </p:spPr>
        <p:txBody>
          <a:bodyPr spcFirstLastPara="1" wrap="square" lIns="91425" tIns="91425" rIns="91425" bIns="91425" anchor="b" anchorCtr="0">
            <a:noAutofit/>
          </a:bodyPr>
          <a:lstStyle/>
          <a:p>
            <a:pPr lvl="0"/>
            <a:r>
              <a:rPr lang="en-US" sz="1200" dirty="0"/>
              <a:t>“Ethos” yang </a:t>
            </a:r>
            <a:r>
              <a:rPr lang="en-US" sz="1200" dirty="0" err="1"/>
              <a:t>artinya</a:t>
            </a:r>
            <a:r>
              <a:rPr lang="en-US" sz="1200" dirty="0"/>
              <a:t> </a:t>
            </a:r>
            <a:r>
              <a:rPr lang="en-US" sz="1200" dirty="0" err="1"/>
              <a:t>tempat</a:t>
            </a:r>
            <a:r>
              <a:rPr lang="en-US" sz="1200" dirty="0"/>
              <a:t>          </a:t>
            </a:r>
            <a:r>
              <a:rPr lang="en-US" sz="1200" dirty="0" err="1"/>
              <a:t>tinggal</a:t>
            </a:r>
            <a:r>
              <a:rPr lang="en-US" sz="1200" dirty="0"/>
              <a:t> yang  </a:t>
            </a:r>
            <a:r>
              <a:rPr lang="en-US" sz="1200" dirty="0" err="1"/>
              <a:t>biasa</a:t>
            </a:r>
            <a:r>
              <a:rPr lang="en-US" sz="1200" dirty="0"/>
              <a:t>, </a:t>
            </a:r>
            <a:r>
              <a:rPr lang="en-US" sz="1200" dirty="0" err="1"/>
              <a:t>padang</a:t>
            </a:r>
            <a:r>
              <a:rPr lang="en-US" sz="1200" dirty="0"/>
              <a:t> </a:t>
            </a:r>
            <a:r>
              <a:rPr lang="en-US" sz="1200" dirty="0" err="1"/>
              <a:t>rumput,kandang</a:t>
            </a:r>
            <a:r>
              <a:rPr lang="en-US" sz="1200" dirty="0"/>
              <a:t>, </a:t>
            </a:r>
            <a:r>
              <a:rPr lang="en-US" sz="1200" dirty="0" err="1"/>
              <a:t>kebiasaan</a:t>
            </a:r>
            <a:r>
              <a:rPr lang="en-US" sz="1200" dirty="0"/>
              <a:t>,  </a:t>
            </a:r>
            <a:r>
              <a:rPr lang="en-US" sz="1200" dirty="0" err="1"/>
              <a:t>adat</a:t>
            </a:r>
            <a:r>
              <a:rPr lang="en-US" sz="1200" dirty="0"/>
              <a:t>, </a:t>
            </a:r>
            <a:r>
              <a:rPr lang="en-US" sz="1200" dirty="0" err="1"/>
              <a:t>watak</a:t>
            </a:r>
            <a:r>
              <a:rPr lang="en-US" sz="1200" dirty="0"/>
              <a:t>, </a:t>
            </a:r>
            <a:r>
              <a:rPr lang="en-US" sz="1200" dirty="0" err="1"/>
              <a:t>perasaan</a:t>
            </a:r>
            <a:r>
              <a:rPr lang="en-US" sz="1200" dirty="0"/>
              <a:t>, </a:t>
            </a:r>
            <a:r>
              <a:rPr lang="en-US" sz="1200" dirty="0" err="1"/>
              <a:t>sikap</a:t>
            </a:r>
            <a:r>
              <a:rPr lang="en-US" sz="1200" dirty="0"/>
              <a:t>, </a:t>
            </a:r>
            <a:r>
              <a:rPr lang="en-US" sz="1200" dirty="0" err="1"/>
              <a:t>dan</a:t>
            </a:r>
            <a:r>
              <a:rPr lang="en-US" sz="1200" dirty="0"/>
              <a:t> </a:t>
            </a:r>
            <a:r>
              <a:rPr lang="en-US" sz="1200" dirty="0" err="1"/>
              <a:t>cara</a:t>
            </a:r>
            <a:r>
              <a:rPr lang="en-US" sz="1200" dirty="0"/>
              <a:t> </a:t>
            </a:r>
            <a:r>
              <a:rPr lang="en-US" sz="1200" dirty="0" err="1"/>
              <a:t>berpikir</a:t>
            </a:r>
            <a:r>
              <a:rPr lang="en-US" sz="1200" dirty="0"/>
              <a:t> </a:t>
            </a:r>
            <a:r>
              <a:rPr lang="en-US" dirty="0"/>
              <a:t/>
            </a:r>
            <a:br>
              <a:rPr lang="en-US" dirty="0"/>
            </a:br>
            <a:endParaRPr dirty="0"/>
          </a:p>
        </p:txBody>
      </p:sp>
      <p:sp>
        <p:nvSpPr>
          <p:cNvPr id="2457" name="Google Shape;2457;p49"/>
          <p:cNvSpPr txBox="1">
            <a:spLocks noGrp="1"/>
          </p:cNvSpPr>
          <p:nvPr>
            <p:ph type="title" idx="3"/>
          </p:nvPr>
        </p:nvSpPr>
        <p:spPr>
          <a:xfrm>
            <a:off x="3590925" y="2114550"/>
            <a:ext cx="2271600" cy="1517171"/>
          </a:xfrm>
          <a:prstGeom prst="rect">
            <a:avLst/>
          </a:prstGeom>
        </p:spPr>
        <p:txBody>
          <a:bodyPr spcFirstLastPara="1" wrap="square" lIns="91425" tIns="91425" rIns="91425" bIns="91425" anchor="b" anchorCtr="0">
            <a:noAutofit/>
          </a:bodyPr>
          <a:lstStyle/>
          <a:p>
            <a:pPr lvl="0"/>
            <a:r>
              <a:rPr lang="nn-NO" sz="1400" dirty="0"/>
              <a:t>Etika berarti ilmu tentang segala  sesuatu yang biasa dilakukan atau  ilmu tentang adat kebiasaan</a:t>
            </a:r>
            <a:br>
              <a:rPr lang="nn-NO" sz="1400" dirty="0"/>
            </a:br>
            <a:endParaRPr sz="1400" dirty="0"/>
          </a:p>
        </p:txBody>
      </p:sp>
      <p:sp>
        <p:nvSpPr>
          <p:cNvPr id="2459" name="Google Shape;2459;p49"/>
          <p:cNvSpPr txBox="1">
            <a:spLocks noGrp="1"/>
          </p:cNvSpPr>
          <p:nvPr>
            <p:ph type="title" idx="5"/>
          </p:nvPr>
        </p:nvSpPr>
        <p:spPr>
          <a:xfrm>
            <a:off x="6490335" y="2958943"/>
            <a:ext cx="2228186" cy="1667159"/>
          </a:xfrm>
          <a:prstGeom prst="rect">
            <a:avLst/>
          </a:prstGeom>
        </p:spPr>
        <p:txBody>
          <a:bodyPr spcFirstLastPara="1" wrap="square" lIns="91425" tIns="91425" rIns="91425" bIns="91425" anchor="b" anchorCtr="0">
            <a:noAutofit/>
          </a:bodyPr>
          <a:lstStyle/>
          <a:p>
            <a:pPr lvl="0"/>
            <a:r>
              <a:rPr lang="en-US" sz="1400" dirty="0" err="1"/>
              <a:t>Etika</a:t>
            </a:r>
            <a:r>
              <a:rPr lang="en-US" sz="1400" dirty="0"/>
              <a:t> </a:t>
            </a:r>
            <a:r>
              <a:rPr lang="en-US" sz="1400" dirty="0" err="1"/>
              <a:t>berkaitan</a:t>
            </a:r>
            <a:r>
              <a:rPr lang="en-US" sz="1400" dirty="0"/>
              <a:t> </a:t>
            </a:r>
            <a:r>
              <a:rPr lang="en-US" sz="1400" dirty="0" err="1"/>
              <a:t>dengan</a:t>
            </a:r>
            <a:r>
              <a:rPr lang="en-US" sz="1400" dirty="0"/>
              <a:t> </a:t>
            </a:r>
            <a:r>
              <a:rPr lang="en-US" sz="1400" dirty="0" err="1"/>
              <a:t>kebiasaan</a:t>
            </a:r>
            <a:r>
              <a:rPr lang="en-US" sz="1400" dirty="0"/>
              <a:t> </a:t>
            </a:r>
            <a:r>
              <a:rPr lang="en-US" sz="1400" dirty="0" err="1"/>
              <a:t>hidup</a:t>
            </a:r>
            <a:r>
              <a:rPr lang="en-US" sz="1400" dirty="0"/>
              <a:t> yang </a:t>
            </a:r>
            <a:r>
              <a:rPr lang="en-US" sz="1400" dirty="0" err="1"/>
              <a:t>baik</a:t>
            </a:r>
            <a:r>
              <a:rPr lang="en-US" sz="1400" dirty="0"/>
              <a:t>, </a:t>
            </a:r>
            <a:r>
              <a:rPr lang="en-US" sz="1400" dirty="0" err="1"/>
              <a:t>tata</a:t>
            </a:r>
            <a:r>
              <a:rPr lang="en-US" sz="1400" dirty="0"/>
              <a:t> </a:t>
            </a:r>
            <a:r>
              <a:rPr lang="en-US" sz="1400" dirty="0" err="1"/>
              <a:t>cara</a:t>
            </a:r>
            <a:r>
              <a:rPr lang="en-US" sz="1400" dirty="0"/>
              <a:t> </a:t>
            </a:r>
            <a:r>
              <a:rPr lang="en-US" sz="1400" dirty="0" err="1"/>
              <a:t>hidup</a:t>
            </a:r>
            <a:r>
              <a:rPr lang="en-US" sz="1400" dirty="0"/>
              <a:t> yang </a:t>
            </a:r>
            <a:r>
              <a:rPr lang="en-US" sz="1400" dirty="0" err="1"/>
              <a:t>baik</a:t>
            </a:r>
            <a:r>
              <a:rPr lang="en-US" sz="1400" dirty="0"/>
              <a:t>, </a:t>
            </a:r>
            <a:r>
              <a:rPr lang="en-US" sz="1400" dirty="0" err="1"/>
              <a:t>baik</a:t>
            </a:r>
            <a:r>
              <a:rPr lang="en-US" sz="1400" dirty="0"/>
              <a:t> </a:t>
            </a:r>
            <a:r>
              <a:rPr lang="en-US" sz="1400" dirty="0" err="1"/>
              <a:t>pada</a:t>
            </a:r>
            <a:r>
              <a:rPr lang="en-US" sz="1400" dirty="0"/>
              <a:t> </a:t>
            </a:r>
            <a:r>
              <a:rPr lang="en-US" sz="1400" dirty="0" err="1"/>
              <a:t>diri</a:t>
            </a:r>
            <a:r>
              <a:rPr lang="en-US" sz="1400" dirty="0"/>
              <a:t> </a:t>
            </a:r>
            <a:r>
              <a:rPr lang="en-US" sz="1400" dirty="0" err="1"/>
              <a:t>seseorang</a:t>
            </a:r>
            <a:r>
              <a:rPr lang="en-US" sz="1400" dirty="0"/>
              <a:t> </a:t>
            </a:r>
            <a:r>
              <a:rPr lang="en-US" sz="1400" dirty="0" err="1"/>
              <a:t>maupun</a:t>
            </a:r>
            <a:r>
              <a:rPr lang="en-US" sz="1400" dirty="0"/>
              <a:t> </a:t>
            </a:r>
            <a:r>
              <a:rPr lang="en-US" sz="1400" dirty="0" err="1"/>
              <a:t>masyarakat</a:t>
            </a:r>
            <a:r>
              <a:rPr lang="en-US" sz="1400" dirty="0"/>
              <a:t/>
            </a:r>
            <a:br>
              <a:rPr lang="en-US" sz="1400" dirty="0"/>
            </a:br>
            <a:endParaRPr sz="1400" dirty="0"/>
          </a:p>
        </p:txBody>
      </p:sp>
      <p:sp>
        <p:nvSpPr>
          <p:cNvPr id="2461" name="Google Shape;2461;p49"/>
          <p:cNvSpPr/>
          <p:nvPr/>
        </p:nvSpPr>
        <p:spPr>
          <a:xfrm>
            <a:off x="990600" y="1690458"/>
            <a:ext cx="942900" cy="942900"/>
          </a:xfrm>
          <a:prstGeom prst="ellipse">
            <a:avLst/>
          </a:prstGeom>
          <a:solidFill>
            <a:schemeClr val="accent3"/>
          </a:solidFill>
          <a:ln>
            <a:noFill/>
          </a:ln>
        </p:spPr>
        <p:txBody>
          <a:bodyPr spcFirstLastPara="1" wrap="square" lIns="91425" tIns="91425" rIns="91425" bIns="91425" anchor="ctr" anchorCtr="0">
            <a:noAutofit/>
          </a:bodyPr>
          <a:lstStyle/>
          <a:p>
            <a:pPr lvl="0"/>
            <a:r>
              <a:rPr lang="en-US" sz="1200" dirty="0" err="1">
                <a:latin typeface="Love Ya Like A Sister" charset="0"/>
              </a:rPr>
              <a:t>Yunani</a:t>
            </a:r>
            <a:endParaRPr lang="en-US" sz="1200" dirty="0">
              <a:latin typeface="Love Ya Like A Sister" charset="0"/>
            </a:endParaRPr>
          </a:p>
        </p:txBody>
      </p:sp>
      <p:sp>
        <p:nvSpPr>
          <p:cNvPr id="2462" name="Google Shape;2462;p49"/>
          <p:cNvSpPr/>
          <p:nvPr/>
        </p:nvSpPr>
        <p:spPr>
          <a:xfrm>
            <a:off x="6629400" y="1690458"/>
            <a:ext cx="1496348" cy="942900"/>
          </a:xfrm>
          <a:prstGeom prst="ellipse">
            <a:avLst/>
          </a:prstGeom>
          <a:solidFill>
            <a:schemeClr val="accent4"/>
          </a:solidFill>
          <a:ln>
            <a:noFill/>
          </a:ln>
        </p:spPr>
        <p:txBody>
          <a:bodyPr spcFirstLastPara="1" wrap="square" lIns="91425" tIns="91425" rIns="91425" bIns="91425" anchor="ctr" anchorCtr="0">
            <a:noAutofit/>
          </a:bodyPr>
          <a:lstStyle/>
          <a:p>
            <a:pPr lvl="0"/>
            <a:r>
              <a:rPr lang="en-US" sz="1200" dirty="0" err="1">
                <a:latin typeface="Love Ya Like A Sister" charset="0"/>
              </a:rPr>
              <a:t>Keseluruhan</a:t>
            </a:r>
            <a:endParaRPr lang="en-US" sz="1200" dirty="0">
              <a:latin typeface="Love Ya Like A Sister" charset="0"/>
            </a:endParaRPr>
          </a:p>
        </p:txBody>
      </p:sp>
      <p:sp>
        <p:nvSpPr>
          <p:cNvPr id="2463" name="Google Shape;2463;p49"/>
          <p:cNvSpPr/>
          <p:nvPr/>
        </p:nvSpPr>
        <p:spPr>
          <a:xfrm>
            <a:off x="3971925" y="1011191"/>
            <a:ext cx="1219942" cy="901954"/>
          </a:xfrm>
          <a:prstGeom prst="ellipse">
            <a:avLst/>
          </a:prstGeom>
          <a:solidFill>
            <a:schemeClr val="accent1"/>
          </a:solidFill>
          <a:ln>
            <a:noFill/>
          </a:ln>
        </p:spPr>
        <p:txBody>
          <a:bodyPr spcFirstLastPara="1" wrap="square" lIns="91425" tIns="91425" rIns="91425" bIns="91425" anchor="ctr" anchorCtr="0">
            <a:noAutofit/>
          </a:bodyPr>
          <a:lstStyle/>
          <a:p>
            <a:pPr lvl="0"/>
            <a:r>
              <a:rPr lang="en-US" sz="1100" dirty="0" err="1">
                <a:latin typeface="Love Ya Like A Sister" charset="0"/>
              </a:rPr>
              <a:t>Etimologis</a:t>
            </a:r>
            <a:endParaRPr lang="en-US" sz="1100" dirty="0">
              <a:latin typeface="Love Ya Like A Sister" charset="0"/>
            </a:endParaRPr>
          </a:p>
        </p:txBody>
      </p:sp>
      <p:sp>
        <p:nvSpPr>
          <p:cNvPr id="3" name="Curved Right Arrow 2"/>
          <p:cNvSpPr/>
          <p:nvPr/>
        </p:nvSpPr>
        <p:spPr>
          <a:xfrm>
            <a:off x="609600" y="2152383"/>
            <a:ext cx="365760" cy="952767"/>
          </a:xfrm>
          <a:prstGeom prst="curvedRigh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solidFill>
                <a:schemeClr val="tx1"/>
              </a:solidFill>
            </a:endParaRPr>
          </a:p>
        </p:txBody>
      </p:sp>
      <p:sp>
        <p:nvSpPr>
          <p:cNvPr id="6" name="Curved Right Arrow 5"/>
          <p:cNvSpPr/>
          <p:nvPr/>
        </p:nvSpPr>
        <p:spPr>
          <a:xfrm>
            <a:off x="3505200" y="1421717"/>
            <a:ext cx="457200" cy="1015334"/>
          </a:xfrm>
          <a:prstGeom prst="curvedRight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US">
              <a:solidFill>
                <a:schemeClr val="tx1"/>
              </a:solidFill>
            </a:endParaRPr>
          </a:p>
        </p:txBody>
      </p:sp>
      <p:sp>
        <p:nvSpPr>
          <p:cNvPr id="8" name="Curved Right Arrow 7"/>
          <p:cNvSpPr/>
          <p:nvPr/>
        </p:nvSpPr>
        <p:spPr>
          <a:xfrm>
            <a:off x="6090285" y="2055324"/>
            <a:ext cx="502920" cy="1156068"/>
          </a:xfrm>
          <a:prstGeom prst="curved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solidFill>
                <a:schemeClr val="tx1"/>
              </a:solidFill>
            </a:endParaRPr>
          </a:p>
        </p:txBody>
      </p:sp>
      <p:sp>
        <p:nvSpPr>
          <p:cNvPr id="9" name="Notched Right Arrow 8">
            <a:hlinkClick r:id="" action="ppaction://hlinkshowjump?jump=nextslide"/>
          </p:cNvPr>
          <p:cNvSpPr/>
          <p:nvPr/>
        </p:nvSpPr>
        <p:spPr>
          <a:xfrm>
            <a:off x="7499604" y="4552950"/>
            <a:ext cx="978408" cy="484632"/>
          </a:xfrm>
          <a:prstGeom prst="notched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smtClean="0"/>
              <a:t>Next</a:t>
            </a:r>
            <a:endParaRPr lang="en-US" dirty="0"/>
          </a:p>
        </p:txBody>
      </p:sp>
      <p:sp>
        <p:nvSpPr>
          <p:cNvPr id="10" name="Flowchart: Multidocument 9"/>
          <p:cNvSpPr/>
          <p:nvPr/>
        </p:nvSpPr>
        <p:spPr>
          <a:xfrm>
            <a:off x="1347750" y="439674"/>
            <a:ext cx="2105100" cy="758952"/>
          </a:xfrm>
          <a:prstGeom prst="flowChartMultidocumen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2000" dirty="0" err="1">
                <a:latin typeface="Love Ya Like A Sister" charset="0"/>
              </a:rPr>
              <a:t>Etika</a:t>
            </a:r>
            <a:endParaRPr lang="en-US" sz="2000" dirty="0">
              <a:latin typeface="Love Ya Like A Sister" charset="0"/>
            </a:endParaRPr>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88"/>
        <p:cNvGrpSpPr/>
        <p:nvPr/>
      </p:nvGrpSpPr>
      <p:grpSpPr>
        <a:xfrm>
          <a:off x="0" y="0"/>
          <a:ext cx="0" cy="0"/>
          <a:chOff x="0" y="0"/>
          <a:chExt cx="0" cy="0"/>
        </a:xfrm>
      </p:grpSpPr>
      <p:sp>
        <p:nvSpPr>
          <p:cNvPr id="2689" name="Google Shape;2689;p59"/>
          <p:cNvSpPr txBox="1">
            <a:spLocks noGrp="1"/>
          </p:cNvSpPr>
          <p:nvPr>
            <p:ph type="title"/>
          </p:nvPr>
        </p:nvSpPr>
        <p:spPr>
          <a:xfrm>
            <a:off x="816511" y="199150"/>
            <a:ext cx="5442000" cy="1033200"/>
          </a:xfrm>
          <a:prstGeom prst="rect">
            <a:avLst/>
          </a:prstGeom>
        </p:spPr>
        <p:txBody>
          <a:bodyPr spcFirstLastPara="1" wrap="square" lIns="91425" tIns="91425" rIns="91425" bIns="91425" anchor="t" anchorCtr="0">
            <a:noAutofit/>
          </a:bodyPr>
          <a:lstStyle/>
          <a:p>
            <a:pPr lvl="0" algn="ctr"/>
            <a:r>
              <a:rPr lang="en-US" dirty="0"/>
              <a:t> </a:t>
            </a:r>
            <a:r>
              <a:rPr lang="en-US" sz="1200" dirty="0" err="1"/>
              <a:t>Aliran-Aliran</a:t>
            </a:r>
            <a:r>
              <a:rPr lang="en-US" sz="1200" dirty="0"/>
              <a:t> </a:t>
            </a:r>
            <a:r>
              <a:rPr lang="en-US" sz="1200" dirty="0" err="1"/>
              <a:t>Etika</a:t>
            </a:r>
            <a:r>
              <a:rPr lang="en-US" sz="1200" dirty="0"/>
              <a:t/>
            </a:r>
            <a:br>
              <a:rPr lang="en-US" sz="1200" dirty="0"/>
            </a:br>
            <a:r>
              <a:rPr lang="en-US" sz="1200" dirty="0"/>
              <a:t>Ada </a:t>
            </a:r>
            <a:r>
              <a:rPr lang="en-US" sz="1200" dirty="0" err="1"/>
              <a:t>beberapa</a:t>
            </a:r>
            <a:r>
              <a:rPr lang="en-US" sz="1200" dirty="0"/>
              <a:t> </a:t>
            </a:r>
            <a:r>
              <a:rPr lang="en-US" sz="1200" dirty="0" err="1"/>
              <a:t>aliran</a:t>
            </a:r>
            <a:r>
              <a:rPr lang="en-US" sz="1200" dirty="0"/>
              <a:t> </a:t>
            </a:r>
            <a:r>
              <a:rPr lang="en-US" sz="1200" dirty="0" err="1"/>
              <a:t>etika</a:t>
            </a:r>
            <a:r>
              <a:rPr lang="en-US" sz="1200" dirty="0"/>
              <a:t> yang </a:t>
            </a:r>
            <a:r>
              <a:rPr lang="en-US" sz="1200" dirty="0" err="1"/>
              <a:t>dikenal</a:t>
            </a:r>
            <a:r>
              <a:rPr lang="en-US" sz="1200" dirty="0"/>
              <a:t> </a:t>
            </a:r>
            <a:r>
              <a:rPr lang="en-US" sz="1200" dirty="0" err="1"/>
              <a:t>dalam</a:t>
            </a:r>
            <a:r>
              <a:rPr lang="en-US" sz="1200" dirty="0"/>
              <a:t> </a:t>
            </a:r>
            <a:r>
              <a:rPr lang="en-US" sz="1200" dirty="0" err="1"/>
              <a:t>bidang</a:t>
            </a:r>
            <a:r>
              <a:rPr lang="en-US" sz="1200" dirty="0"/>
              <a:t> </a:t>
            </a:r>
            <a:r>
              <a:rPr lang="en-US" sz="1200" dirty="0" err="1"/>
              <a:t>filsafat</a:t>
            </a:r>
            <a:r>
              <a:rPr lang="en-US" sz="1200" dirty="0"/>
              <a:t>, </a:t>
            </a:r>
            <a:r>
              <a:rPr lang="en-US" sz="1200" dirty="0" err="1"/>
              <a:t>meliputi</a:t>
            </a:r>
            <a:r>
              <a:rPr lang="en-US" sz="1200" dirty="0"/>
              <a:t> </a:t>
            </a:r>
            <a:endParaRPr sz="1200" dirty="0"/>
          </a:p>
        </p:txBody>
      </p:sp>
      <p:grpSp>
        <p:nvGrpSpPr>
          <p:cNvPr id="2690" name="Google Shape;2690;p59"/>
          <p:cNvGrpSpPr/>
          <p:nvPr/>
        </p:nvGrpSpPr>
        <p:grpSpPr>
          <a:xfrm>
            <a:off x="2646400" y="1829150"/>
            <a:ext cx="1134375" cy="1650525"/>
            <a:chOff x="1891938" y="1829150"/>
            <a:chExt cx="1134375" cy="1650525"/>
          </a:xfrm>
        </p:grpSpPr>
        <p:sp>
          <p:nvSpPr>
            <p:cNvPr id="2691" name="Google Shape;2691;p59"/>
            <p:cNvSpPr/>
            <p:nvPr/>
          </p:nvSpPr>
          <p:spPr>
            <a:xfrm>
              <a:off x="2612563" y="1829150"/>
              <a:ext cx="230100" cy="1119800"/>
            </a:xfrm>
            <a:custGeom>
              <a:avLst/>
              <a:gdLst/>
              <a:ahLst/>
              <a:cxnLst/>
              <a:rect l="l" t="t" r="r" b="b"/>
              <a:pathLst>
                <a:path w="9204" h="44792" extrusionOk="0">
                  <a:moveTo>
                    <a:pt x="0" y="1"/>
                  </a:moveTo>
                  <a:lnTo>
                    <a:pt x="0" y="33291"/>
                  </a:lnTo>
                  <a:cubicBezTo>
                    <a:pt x="0" y="38244"/>
                    <a:pt x="2810" y="42649"/>
                    <a:pt x="7096" y="44792"/>
                  </a:cubicBezTo>
                  <a:lnTo>
                    <a:pt x="9204" y="44792"/>
                  </a:lnTo>
                  <a:lnTo>
                    <a:pt x="9204" y="43328"/>
                  </a:lnTo>
                  <a:cubicBezTo>
                    <a:pt x="5025" y="41804"/>
                    <a:pt x="2179" y="37827"/>
                    <a:pt x="2179" y="33291"/>
                  </a:cubicBezTo>
                  <a:lnTo>
                    <a:pt x="217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2" name="Google Shape;2692;p59"/>
            <p:cNvSpPr/>
            <p:nvPr/>
          </p:nvSpPr>
          <p:spPr>
            <a:xfrm>
              <a:off x="1891938" y="2890600"/>
              <a:ext cx="1134375" cy="589075"/>
            </a:xfrm>
            <a:custGeom>
              <a:avLst/>
              <a:gdLst/>
              <a:ahLst/>
              <a:cxnLst/>
              <a:rect l="l" t="t" r="r" b="b"/>
              <a:pathLst>
                <a:path w="45375" h="23563" extrusionOk="0">
                  <a:moveTo>
                    <a:pt x="0" y="0"/>
                  </a:moveTo>
                  <a:lnTo>
                    <a:pt x="0" y="23563"/>
                  </a:lnTo>
                  <a:lnTo>
                    <a:pt x="33599" y="23563"/>
                  </a:lnTo>
                  <a:cubicBezTo>
                    <a:pt x="40100" y="23563"/>
                    <a:pt x="45375" y="18288"/>
                    <a:pt x="45375" y="11788"/>
                  </a:cubicBezTo>
                  <a:cubicBezTo>
                    <a:pt x="45375" y="5275"/>
                    <a:pt x="40100" y="0"/>
                    <a:pt x="3359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700" b="1" dirty="0">
                <a:solidFill>
                  <a:schemeClr val="dk1"/>
                </a:solidFill>
                <a:latin typeface="Love Ya Like A Sister"/>
                <a:ea typeface="Love Ya Like A Sister"/>
                <a:cs typeface="Love Ya Like A Sister"/>
                <a:sym typeface="Love Ya Like A Sister"/>
              </a:endParaRPr>
            </a:p>
          </p:txBody>
        </p:sp>
      </p:grpSp>
      <p:sp>
        <p:nvSpPr>
          <p:cNvPr id="2693" name="Google Shape;2693;p59"/>
          <p:cNvSpPr txBox="1"/>
          <p:nvPr/>
        </p:nvSpPr>
        <p:spPr>
          <a:xfrm>
            <a:off x="436599" y="1435642"/>
            <a:ext cx="2209801" cy="3714750"/>
          </a:xfrm>
          <a:prstGeom prst="rect">
            <a:avLst/>
          </a:prstGeom>
          <a:noFill/>
          <a:ln>
            <a:noFill/>
          </a:ln>
        </p:spPr>
        <p:txBody>
          <a:bodyPr spcFirstLastPara="1" wrap="square" lIns="91425" tIns="91425" rIns="91425" bIns="91425" anchor="t" anchorCtr="0">
            <a:noAutofit/>
          </a:bodyPr>
          <a:lstStyle/>
          <a:p>
            <a:pPr lvl="0" algn="r"/>
            <a:r>
              <a:rPr lang="en-US" sz="1050" dirty="0" err="1">
                <a:solidFill>
                  <a:schemeClr val="dk1"/>
                </a:solidFill>
                <a:latin typeface="Adobe Gothic Std B" pitchFamily="34" charset="-128"/>
                <a:ea typeface="Adobe Gothic Std B" pitchFamily="34" charset="-128"/>
                <a:cs typeface="Abel"/>
                <a:sym typeface="Abel"/>
              </a:rPr>
              <a:t>Etika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keutamaan</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adalah</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teori</a:t>
            </a:r>
            <a:r>
              <a:rPr lang="en-US" sz="1050" dirty="0">
                <a:solidFill>
                  <a:schemeClr val="dk1"/>
                </a:solidFill>
                <a:latin typeface="Adobe Gothic Std B" pitchFamily="34" charset="-128"/>
                <a:ea typeface="Adobe Gothic Std B" pitchFamily="34" charset="-128"/>
                <a:cs typeface="Abel"/>
                <a:sym typeface="Abel"/>
              </a:rPr>
              <a:t>  yang </a:t>
            </a:r>
            <a:r>
              <a:rPr lang="en-US" sz="1050" dirty="0" err="1">
                <a:solidFill>
                  <a:schemeClr val="dk1"/>
                </a:solidFill>
                <a:latin typeface="Adobe Gothic Std B" pitchFamily="34" charset="-128"/>
                <a:ea typeface="Adobe Gothic Std B" pitchFamily="34" charset="-128"/>
                <a:cs typeface="Abel"/>
                <a:sym typeface="Abel"/>
              </a:rPr>
              <a:t>mempelajari</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keutamaan</a:t>
            </a:r>
            <a:r>
              <a:rPr lang="en-US" sz="1050" dirty="0">
                <a:solidFill>
                  <a:schemeClr val="dk1"/>
                </a:solidFill>
                <a:latin typeface="Adobe Gothic Std B" pitchFamily="34" charset="-128"/>
                <a:ea typeface="Adobe Gothic Std B" pitchFamily="34" charset="-128"/>
                <a:cs typeface="Abel"/>
                <a:sym typeface="Abel"/>
              </a:rPr>
              <a:t> (virtue), </a:t>
            </a:r>
            <a:r>
              <a:rPr lang="en-US" sz="1050" dirty="0" err="1">
                <a:solidFill>
                  <a:schemeClr val="dk1"/>
                </a:solidFill>
                <a:latin typeface="Adobe Gothic Std B" pitchFamily="34" charset="-128"/>
                <a:ea typeface="Adobe Gothic Std B" pitchFamily="34" charset="-128"/>
                <a:cs typeface="Abel"/>
                <a:sym typeface="Abel"/>
              </a:rPr>
              <a:t>artinya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mempelajari</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tentang</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perbuatan</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manusia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itu</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baik</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atau</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buruk</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Etika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kebajikan</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ini</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mengarahkan</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perhatiannya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kepada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keberadaan</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manusia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lebih</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menekankan</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pada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saya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harus</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menjadi</a:t>
            </a:r>
            <a:r>
              <a:rPr lang="en-US" sz="1050" dirty="0">
                <a:solidFill>
                  <a:schemeClr val="dk1"/>
                </a:solidFill>
                <a:latin typeface="Adobe Gothic Std B" pitchFamily="34" charset="-128"/>
                <a:ea typeface="Adobe Gothic Std B" pitchFamily="34" charset="-128"/>
                <a:cs typeface="Abel"/>
                <a:sym typeface="Abel"/>
              </a:rPr>
              <a:t> orang yang </a:t>
            </a:r>
            <a:r>
              <a:rPr lang="en-US" sz="1050" dirty="0" err="1">
                <a:solidFill>
                  <a:schemeClr val="dk1"/>
                </a:solidFill>
                <a:latin typeface="Adobe Gothic Std B" pitchFamily="34" charset="-128"/>
                <a:ea typeface="Adobe Gothic Std B" pitchFamily="34" charset="-128"/>
                <a:cs typeface="Abel"/>
                <a:sym typeface="Abel"/>
              </a:rPr>
              <a:t>bagaimana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Beberapa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watak</a:t>
            </a:r>
            <a:r>
              <a:rPr lang="en-US" sz="1050" dirty="0">
                <a:solidFill>
                  <a:schemeClr val="dk1"/>
                </a:solidFill>
                <a:latin typeface="Adobe Gothic Std B" pitchFamily="34" charset="-128"/>
                <a:ea typeface="Adobe Gothic Std B" pitchFamily="34" charset="-128"/>
                <a:cs typeface="Abel"/>
                <a:sym typeface="Abel"/>
              </a:rPr>
              <a:t> yang </a:t>
            </a:r>
            <a:r>
              <a:rPr lang="en-US" sz="1050" dirty="0" err="1">
                <a:solidFill>
                  <a:schemeClr val="dk1"/>
                </a:solidFill>
                <a:latin typeface="Adobe Gothic Std B" pitchFamily="34" charset="-128"/>
                <a:ea typeface="Adobe Gothic Std B" pitchFamily="34" charset="-128"/>
                <a:cs typeface="Abel"/>
                <a:sym typeface="Abel"/>
              </a:rPr>
              <a:t>terkandung</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dalam</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nilai</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keutamaan</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adalah</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baik</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hati</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ksatriya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belas</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kasih</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terus</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terang</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bersahabt</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murah</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hati</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bernalar</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percaya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diri</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penguasaan</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diri</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sadar</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suka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bekerja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bersama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berani</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santun</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jujur</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terampil</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adil</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setia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bersahaja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disiplin</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mandiri</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bijaksana</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peduli</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dan</a:t>
            </a:r>
            <a:r>
              <a:rPr lang="en-US" sz="1050" dirty="0">
                <a:solidFill>
                  <a:schemeClr val="dk1"/>
                </a:solidFill>
                <a:latin typeface="Adobe Gothic Std B" pitchFamily="34" charset="-128"/>
                <a:ea typeface="Adobe Gothic Std B" pitchFamily="34" charset="-128"/>
                <a:cs typeface="Abel"/>
                <a:sym typeface="Abel"/>
              </a:rPr>
              <a:t> </a:t>
            </a:r>
            <a:r>
              <a:rPr lang="en-US" sz="1050" dirty="0" err="1">
                <a:solidFill>
                  <a:schemeClr val="dk1"/>
                </a:solidFill>
                <a:latin typeface="Adobe Gothic Std B" pitchFamily="34" charset="-128"/>
                <a:ea typeface="Adobe Gothic Std B" pitchFamily="34" charset="-128"/>
                <a:cs typeface="Abel"/>
                <a:sym typeface="Abel"/>
              </a:rPr>
              <a:t>toleransi</a:t>
            </a:r>
            <a:r>
              <a:rPr lang="en-US" sz="1600" dirty="0">
                <a:solidFill>
                  <a:schemeClr val="dk1"/>
                </a:solidFill>
                <a:latin typeface="Abel"/>
                <a:ea typeface="Abel"/>
                <a:cs typeface="Abel"/>
                <a:sym typeface="Abel"/>
              </a:rPr>
              <a:t>.</a:t>
            </a:r>
            <a:endParaRPr sz="1600" dirty="0">
              <a:solidFill>
                <a:schemeClr val="dk1"/>
              </a:solidFill>
              <a:latin typeface="Abel"/>
              <a:ea typeface="Abel"/>
              <a:cs typeface="Abel"/>
              <a:sym typeface="Abel"/>
            </a:endParaRPr>
          </a:p>
        </p:txBody>
      </p:sp>
      <p:sp>
        <p:nvSpPr>
          <p:cNvPr id="2694" name="Google Shape;2694;p59"/>
          <p:cNvSpPr txBox="1"/>
          <p:nvPr/>
        </p:nvSpPr>
        <p:spPr>
          <a:xfrm>
            <a:off x="2339014" y="1211700"/>
            <a:ext cx="1698162" cy="429600"/>
          </a:xfrm>
          <a:prstGeom prst="rect">
            <a:avLst/>
          </a:prstGeom>
          <a:noFill/>
          <a:ln>
            <a:noFill/>
          </a:ln>
        </p:spPr>
        <p:txBody>
          <a:bodyPr spcFirstLastPara="1" wrap="square" lIns="91425" tIns="91425" rIns="91425" bIns="91425" anchor="ctr" anchorCtr="0">
            <a:noAutofit/>
          </a:bodyPr>
          <a:lstStyle/>
          <a:p>
            <a:pPr lvl="0" algn="r"/>
            <a:r>
              <a:rPr lang="en-US" sz="1200" b="1" dirty="0" err="1">
                <a:solidFill>
                  <a:schemeClr val="accent3">
                    <a:lumMod val="75000"/>
                  </a:schemeClr>
                </a:solidFill>
                <a:latin typeface="Love Ya Like A Sister"/>
                <a:ea typeface="Love Ya Like A Sister"/>
                <a:cs typeface="Love Ya Like A Sister"/>
                <a:sym typeface="Love Ya Like A Sister"/>
              </a:rPr>
              <a:t>Etika</a:t>
            </a:r>
            <a:r>
              <a:rPr lang="en-US" sz="1200" b="1" dirty="0">
                <a:solidFill>
                  <a:schemeClr val="accent3">
                    <a:lumMod val="75000"/>
                  </a:schemeClr>
                </a:solidFill>
                <a:latin typeface="Love Ya Like A Sister"/>
                <a:ea typeface="Love Ya Like A Sister"/>
                <a:cs typeface="Love Ya Like A Sister"/>
                <a:sym typeface="Love Ya Like A Sister"/>
              </a:rPr>
              <a:t> </a:t>
            </a:r>
            <a:r>
              <a:rPr lang="en-US" sz="1200" b="1" dirty="0" err="1">
                <a:solidFill>
                  <a:schemeClr val="accent3">
                    <a:lumMod val="75000"/>
                  </a:schemeClr>
                </a:solidFill>
                <a:latin typeface="Love Ya Like A Sister"/>
                <a:ea typeface="Love Ya Like A Sister"/>
                <a:cs typeface="Love Ya Like A Sister"/>
                <a:sym typeface="Love Ya Like A Sister"/>
              </a:rPr>
              <a:t>Keutamaan</a:t>
            </a:r>
            <a:r>
              <a:rPr lang="en-US" sz="1200" b="1" dirty="0">
                <a:solidFill>
                  <a:schemeClr val="accent3">
                    <a:lumMod val="75000"/>
                  </a:schemeClr>
                </a:solidFill>
                <a:latin typeface="Love Ya Like A Sister"/>
                <a:ea typeface="Love Ya Like A Sister"/>
                <a:cs typeface="Love Ya Like A Sister"/>
                <a:sym typeface="Love Ya Like A Sister"/>
              </a:rPr>
              <a:t> (</a:t>
            </a:r>
            <a:r>
              <a:rPr lang="en-US" sz="1200" b="1" dirty="0" err="1">
                <a:solidFill>
                  <a:schemeClr val="accent3">
                    <a:lumMod val="75000"/>
                  </a:schemeClr>
                </a:solidFill>
                <a:latin typeface="Love Ya Like A Sister"/>
                <a:ea typeface="Love Ya Like A Sister"/>
                <a:cs typeface="Love Ya Like A Sister"/>
                <a:sym typeface="Love Ya Like A Sister"/>
              </a:rPr>
              <a:t>Etika</a:t>
            </a:r>
            <a:r>
              <a:rPr lang="en-US" sz="1200" b="1" dirty="0">
                <a:solidFill>
                  <a:schemeClr val="accent3">
                    <a:lumMod val="75000"/>
                  </a:schemeClr>
                </a:solidFill>
                <a:latin typeface="Love Ya Like A Sister"/>
                <a:ea typeface="Love Ya Like A Sister"/>
                <a:cs typeface="Love Ya Like A Sister"/>
                <a:sym typeface="Love Ya Like A Sister"/>
              </a:rPr>
              <a:t> </a:t>
            </a:r>
            <a:r>
              <a:rPr lang="en-US" sz="1200" b="1" dirty="0" err="1">
                <a:solidFill>
                  <a:schemeClr val="accent3">
                    <a:lumMod val="75000"/>
                  </a:schemeClr>
                </a:solidFill>
                <a:latin typeface="Love Ya Like A Sister"/>
                <a:ea typeface="Love Ya Like A Sister"/>
                <a:cs typeface="Love Ya Like A Sister"/>
                <a:sym typeface="Love Ya Like A Sister"/>
              </a:rPr>
              <a:t>Kebajikan</a:t>
            </a:r>
            <a:r>
              <a:rPr lang="en-US" sz="1700" b="1" dirty="0">
                <a:solidFill>
                  <a:schemeClr val="accent3">
                    <a:lumMod val="75000"/>
                  </a:schemeClr>
                </a:solidFill>
                <a:latin typeface="Love Ya Like A Sister"/>
                <a:ea typeface="Love Ya Like A Sister"/>
                <a:cs typeface="Love Ya Like A Sister"/>
                <a:sym typeface="Love Ya Like A Sister"/>
              </a:rPr>
              <a:t>)</a:t>
            </a:r>
            <a:endParaRPr sz="1700" b="1" dirty="0">
              <a:solidFill>
                <a:schemeClr val="accent3">
                  <a:lumMod val="75000"/>
                </a:schemeClr>
              </a:solidFill>
              <a:latin typeface="Love Ya Like A Sister"/>
              <a:ea typeface="Love Ya Like A Sister"/>
              <a:cs typeface="Love Ya Like A Sister"/>
              <a:sym typeface="Love Ya Like A Sister"/>
            </a:endParaRPr>
          </a:p>
        </p:txBody>
      </p:sp>
      <p:grpSp>
        <p:nvGrpSpPr>
          <p:cNvPr id="2705" name="Google Shape;2705;p59"/>
          <p:cNvGrpSpPr/>
          <p:nvPr/>
        </p:nvGrpSpPr>
        <p:grpSpPr>
          <a:xfrm>
            <a:off x="4247300" y="1207357"/>
            <a:ext cx="1240350" cy="1471388"/>
            <a:chOff x="5345638" y="2890600"/>
            <a:chExt cx="1240350" cy="1669575"/>
          </a:xfrm>
        </p:grpSpPr>
        <p:sp>
          <p:nvSpPr>
            <p:cNvPr id="2706" name="Google Shape;2706;p59"/>
            <p:cNvSpPr/>
            <p:nvPr/>
          </p:nvSpPr>
          <p:spPr>
            <a:xfrm>
              <a:off x="6109113" y="3440075"/>
              <a:ext cx="230125" cy="1120100"/>
            </a:xfrm>
            <a:custGeom>
              <a:avLst/>
              <a:gdLst/>
              <a:ahLst/>
              <a:cxnLst/>
              <a:rect l="l" t="t" r="r" b="b"/>
              <a:pathLst>
                <a:path w="9205" h="44804" extrusionOk="0">
                  <a:moveTo>
                    <a:pt x="7097" y="0"/>
                  </a:moveTo>
                  <a:cubicBezTo>
                    <a:pt x="2811" y="2143"/>
                    <a:pt x="1" y="6549"/>
                    <a:pt x="1" y="11514"/>
                  </a:cubicBezTo>
                  <a:lnTo>
                    <a:pt x="1" y="44803"/>
                  </a:lnTo>
                  <a:lnTo>
                    <a:pt x="2180" y="44803"/>
                  </a:lnTo>
                  <a:lnTo>
                    <a:pt x="2180" y="11514"/>
                  </a:lnTo>
                  <a:cubicBezTo>
                    <a:pt x="2180" y="6965"/>
                    <a:pt x="5025" y="2989"/>
                    <a:pt x="9204" y="1477"/>
                  </a:cubicBezTo>
                  <a:lnTo>
                    <a:pt x="920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7" name="Google Shape;2707;p59"/>
            <p:cNvSpPr/>
            <p:nvPr/>
          </p:nvSpPr>
          <p:spPr>
            <a:xfrm>
              <a:off x="5345638" y="2890600"/>
              <a:ext cx="1240350" cy="589075"/>
            </a:xfrm>
            <a:custGeom>
              <a:avLst/>
              <a:gdLst/>
              <a:ahLst/>
              <a:cxnLst/>
              <a:rect l="l" t="t" r="r" b="b"/>
              <a:pathLst>
                <a:path w="49614" h="23563" extrusionOk="0">
                  <a:moveTo>
                    <a:pt x="0" y="0"/>
                  </a:moveTo>
                  <a:cubicBezTo>
                    <a:pt x="4620" y="1917"/>
                    <a:pt x="7870" y="6477"/>
                    <a:pt x="7870" y="11788"/>
                  </a:cubicBezTo>
                  <a:cubicBezTo>
                    <a:pt x="7870" y="17098"/>
                    <a:pt x="4620" y="21646"/>
                    <a:pt x="0" y="23563"/>
                  </a:cubicBezTo>
                  <a:lnTo>
                    <a:pt x="37826" y="23563"/>
                  </a:lnTo>
                  <a:cubicBezTo>
                    <a:pt x="44339" y="23563"/>
                    <a:pt x="49614" y="18288"/>
                    <a:pt x="49614" y="11788"/>
                  </a:cubicBezTo>
                  <a:cubicBezTo>
                    <a:pt x="49614" y="5275"/>
                    <a:pt x="44339" y="0"/>
                    <a:pt x="378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700" b="1">
                  <a:solidFill>
                    <a:schemeClr val="dk1"/>
                  </a:solidFill>
                  <a:latin typeface="Love Ya Like A Sister"/>
                  <a:ea typeface="Love Ya Like A Sister"/>
                  <a:cs typeface="Love Ya Like A Sister"/>
                  <a:sym typeface="Love Ya Like A Sister"/>
                </a:rPr>
                <a:t>2018</a:t>
              </a:r>
              <a:endParaRPr sz="1700" b="1">
                <a:solidFill>
                  <a:schemeClr val="dk1"/>
                </a:solidFill>
                <a:latin typeface="Love Ya Like A Sister"/>
                <a:ea typeface="Love Ya Like A Sister"/>
                <a:cs typeface="Love Ya Like A Sister"/>
                <a:sym typeface="Love Ya Like A Sister"/>
              </a:endParaRPr>
            </a:p>
          </p:txBody>
        </p:sp>
      </p:grpSp>
      <p:sp>
        <p:nvSpPr>
          <p:cNvPr id="2708" name="Google Shape;2708;p59"/>
          <p:cNvSpPr txBox="1"/>
          <p:nvPr/>
        </p:nvSpPr>
        <p:spPr>
          <a:xfrm>
            <a:off x="3959794" y="2603850"/>
            <a:ext cx="4223094" cy="3396900"/>
          </a:xfrm>
          <a:prstGeom prst="rect">
            <a:avLst/>
          </a:prstGeom>
          <a:noFill/>
          <a:ln>
            <a:noFill/>
          </a:ln>
        </p:spPr>
        <p:txBody>
          <a:bodyPr spcFirstLastPara="1" wrap="square" lIns="91425" tIns="91425" rIns="91425" bIns="91425" anchor="t" anchorCtr="0">
            <a:noAutofit/>
          </a:bodyPr>
          <a:lstStyle/>
          <a:p>
            <a:pPr lvl="0" algn="r"/>
            <a:r>
              <a:rPr lang="en-US" sz="1100" dirty="0" err="1">
                <a:solidFill>
                  <a:schemeClr val="dk1"/>
                </a:solidFill>
                <a:latin typeface="Adobe Gothic Std B" pitchFamily="34" charset="-128"/>
                <a:ea typeface="Adobe Gothic Std B" pitchFamily="34" charset="-128"/>
                <a:cs typeface="Abel"/>
                <a:sym typeface="Abel"/>
              </a:rPr>
              <a:t>Etika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teleologis</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adalah</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teori</a:t>
            </a:r>
            <a:r>
              <a:rPr lang="en-US" sz="1100" dirty="0">
                <a:solidFill>
                  <a:schemeClr val="dk1"/>
                </a:solidFill>
                <a:latin typeface="Adobe Gothic Std B" pitchFamily="34" charset="-128"/>
                <a:ea typeface="Adobe Gothic Std B" pitchFamily="34" charset="-128"/>
                <a:cs typeface="Abel"/>
                <a:sym typeface="Abel"/>
              </a:rPr>
              <a:t> yang </a:t>
            </a:r>
            <a:r>
              <a:rPr lang="en-US" sz="1100" dirty="0" err="1">
                <a:solidFill>
                  <a:schemeClr val="dk1"/>
                </a:solidFill>
                <a:latin typeface="Adobe Gothic Std B" pitchFamily="34" charset="-128"/>
                <a:ea typeface="Adobe Gothic Std B" pitchFamily="34" charset="-128"/>
                <a:cs typeface="Abel"/>
                <a:sym typeface="Abel"/>
              </a:rPr>
              <a:t>menyatakan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bahwa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hasil</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dari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tindakan</a:t>
            </a:r>
            <a:r>
              <a:rPr lang="en-US" sz="1100" dirty="0">
                <a:solidFill>
                  <a:schemeClr val="dk1"/>
                </a:solidFill>
                <a:latin typeface="Adobe Gothic Std B" pitchFamily="34" charset="-128"/>
                <a:ea typeface="Adobe Gothic Std B" pitchFamily="34" charset="-128"/>
                <a:cs typeface="Abel"/>
                <a:sym typeface="Abel"/>
              </a:rPr>
              <a:t> moral </a:t>
            </a:r>
            <a:r>
              <a:rPr lang="en-US" sz="1100" dirty="0" err="1">
                <a:solidFill>
                  <a:schemeClr val="dk1"/>
                </a:solidFill>
                <a:latin typeface="Adobe Gothic Std B" pitchFamily="34" charset="-128"/>
                <a:ea typeface="Adobe Gothic Std B" pitchFamily="34" charset="-128"/>
                <a:cs typeface="Abel"/>
                <a:sym typeface="Abel"/>
              </a:rPr>
              <a:t>menentukan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nilai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tindakan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atau</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kebenaran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tindakan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dan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dilawankan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dengan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kewajiban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Seseorang</a:t>
            </a:r>
            <a:r>
              <a:rPr lang="en-US" sz="1100" dirty="0">
                <a:solidFill>
                  <a:schemeClr val="dk1"/>
                </a:solidFill>
                <a:latin typeface="Adobe Gothic Std B" pitchFamily="34" charset="-128"/>
                <a:ea typeface="Adobe Gothic Std B" pitchFamily="34" charset="-128"/>
                <a:cs typeface="Abel"/>
                <a:sym typeface="Abel"/>
              </a:rPr>
              <a:t> yang </a:t>
            </a:r>
            <a:r>
              <a:rPr lang="en-US" sz="1100" dirty="0" err="1">
                <a:solidFill>
                  <a:schemeClr val="dk1"/>
                </a:solidFill>
                <a:latin typeface="Adobe Gothic Std B" pitchFamily="34" charset="-128"/>
                <a:ea typeface="Adobe Gothic Std B" pitchFamily="34" charset="-128"/>
                <a:cs typeface="Abel"/>
                <a:sym typeface="Abel"/>
              </a:rPr>
              <a:t>mungkin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berniat</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sangat</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baik</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atau</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mengikuti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asas-asas</a:t>
            </a:r>
            <a:r>
              <a:rPr lang="en-US" sz="1100" dirty="0">
                <a:solidFill>
                  <a:schemeClr val="dk1"/>
                </a:solidFill>
                <a:latin typeface="Adobe Gothic Std B" pitchFamily="34" charset="-128"/>
                <a:ea typeface="Adobe Gothic Std B" pitchFamily="34" charset="-128"/>
                <a:cs typeface="Abel"/>
                <a:sym typeface="Abel"/>
              </a:rPr>
              <a:t> moral yang </a:t>
            </a:r>
            <a:r>
              <a:rPr lang="en-US" sz="1100" dirty="0" err="1">
                <a:solidFill>
                  <a:schemeClr val="dk1"/>
                </a:solidFill>
                <a:latin typeface="Adobe Gothic Std B" pitchFamily="34" charset="-128"/>
                <a:ea typeface="Adobe Gothic Std B" pitchFamily="34" charset="-128"/>
                <a:cs typeface="Abel"/>
                <a:sym typeface="Abel"/>
              </a:rPr>
              <a:t>tertinggi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akan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tetapi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hasil</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tindakan</a:t>
            </a:r>
            <a:r>
              <a:rPr lang="en-US" sz="1100" dirty="0">
                <a:solidFill>
                  <a:schemeClr val="dk1"/>
                </a:solidFill>
                <a:latin typeface="Adobe Gothic Std B" pitchFamily="34" charset="-128"/>
                <a:ea typeface="Adobe Gothic Std B" pitchFamily="34" charset="-128"/>
                <a:cs typeface="Abel"/>
                <a:sym typeface="Abel"/>
              </a:rPr>
              <a:t> moral </a:t>
            </a:r>
            <a:r>
              <a:rPr lang="en-US" sz="1100" dirty="0" err="1">
                <a:solidFill>
                  <a:schemeClr val="dk1"/>
                </a:solidFill>
                <a:latin typeface="Adobe Gothic Std B" pitchFamily="34" charset="-128"/>
                <a:ea typeface="Adobe Gothic Std B" pitchFamily="34" charset="-128"/>
                <a:cs typeface="Abel"/>
                <a:sym typeface="Abel"/>
              </a:rPr>
              <a:t>itu</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berbahaya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atau</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jelek</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maka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tindakan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tersebut</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dinilai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secra</a:t>
            </a:r>
            <a:r>
              <a:rPr lang="en-US" sz="1100" dirty="0">
                <a:solidFill>
                  <a:schemeClr val="dk1"/>
                </a:solidFill>
                <a:latin typeface="Adobe Gothic Std B" pitchFamily="34" charset="-128"/>
                <a:ea typeface="Adobe Gothic Std B" pitchFamily="34" charset="-128"/>
                <a:cs typeface="Abel"/>
                <a:sym typeface="Abel"/>
              </a:rPr>
              <a:t> moral </a:t>
            </a:r>
            <a:r>
              <a:rPr lang="en-US" sz="1100" dirty="0" err="1">
                <a:solidFill>
                  <a:schemeClr val="dk1"/>
                </a:solidFill>
                <a:latin typeface="Adobe Gothic Std B" pitchFamily="34" charset="-128"/>
                <a:ea typeface="Adobe Gothic Std B" pitchFamily="34" charset="-128"/>
                <a:cs typeface="Abel"/>
                <a:sym typeface="Abel"/>
              </a:rPr>
              <a:t>sebagai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tindakan</a:t>
            </a:r>
            <a:r>
              <a:rPr lang="en-US" sz="1100" dirty="0">
                <a:solidFill>
                  <a:schemeClr val="dk1"/>
                </a:solidFill>
                <a:latin typeface="Adobe Gothic Std B" pitchFamily="34" charset="-128"/>
                <a:ea typeface="Adobe Gothic Std B" pitchFamily="34" charset="-128"/>
                <a:cs typeface="Abel"/>
                <a:sym typeface="Abel"/>
              </a:rPr>
              <a:t> yang </a:t>
            </a:r>
            <a:r>
              <a:rPr lang="en-US" sz="1100" dirty="0" err="1">
                <a:solidFill>
                  <a:schemeClr val="dk1"/>
                </a:solidFill>
                <a:latin typeface="Adobe Gothic Std B" pitchFamily="34" charset="-128"/>
                <a:ea typeface="Adobe Gothic Std B" pitchFamily="34" charset="-128"/>
                <a:cs typeface="Abel"/>
                <a:sym typeface="Abel"/>
              </a:rPr>
              <a:t>tidak</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etis</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Etika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teleologis</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ini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menganggap</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nilai</a:t>
            </a:r>
            <a:r>
              <a:rPr lang="en-US" sz="1100" dirty="0">
                <a:solidFill>
                  <a:schemeClr val="dk1"/>
                </a:solidFill>
                <a:latin typeface="Adobe Gothic Std B" pitchFamily="34" charset="-128"/>
                <a:ea typeface="Adobe Gothic Std B" pitchFamily="34" charset="-128"/>
                <a:cs typeface="Abel"/>
                <a:sym typeface="Abel"/>
              </a:rPr>
              <a:t> moral </a:t>
            </a:r>
            <a:r>
              <a:rPr lang="en-US" sz="1100" dirty="0" err="1">
                <a:solidFill>
                  <a:schemeClr val="dk1"/>
                </a:solidFill>
                <a:latin typeface="Adobe Gothic Std B" pitchFamily="34" charset="-128"/>
                <a:ea typeface="Adobe Gothic Std B" pitchFamily="34" charset="-128"/>
                <a:cs typeface="Abel"/>
                <a:sym typeface="Abel"/>
              </a:rPr>
              <a:t>dari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suatu</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tindakan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dinilai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berdasarkan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pada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efektivitas</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tindakan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tersebut</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dalam</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mencapai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tujuannya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Etika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teleologis</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ini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juga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menganggap</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bahwa</a:t>
            </a:r>
            <a:r>
              <a:rPr lang="en-US" sz="1100" dirty="0">
                <a:solidFill>
                  <a:schemeClr val="dk1"/>
                </a:solidFill>
                <a:latin typeface="Adobe Gothic Std B" pitchFamily="34" charset="-128"/>
                <a:ea typeface="Adobe Gothic Std B" pitchFamily="34" charset="-128"/>
                <a:cs typeface="Abel"/>
                <a:sym typeface="Abel"/>
              </a:rPr>
              <a:t> di </a:t>
            </a:r>
            <a:r>
              <a:rPr lang="en-US" sz="1100" dirty="0" err="1">
                <a:solidFill>
                  <a:schemeClr val="dk1"/>
                </a:solidFill>
                <a:latin typeface="Adobe Gothic Std B" pitchFamily="34" charset="-128"/>
                <a:ea typeface="Adobe Gothic Std B" pitchFamily="34" charset="-128"/>
                <a:cs typeface="Abel"/>
                <a:sym typeface="Abel"/>
              </a:rPr>
              <a:t>dalamnya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kebenaran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dan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kesalahan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suatu</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tindakan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dinilai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berdasarkan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tujuan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akhir</a:t>
            </a:r>
            <a:r>
              <a:rPr lang="en-US" sz="1100" dirty="0">
                <a:solidFill>
                  <a:schemeClr val="dk1"/>
                </a:solidFill>
                <a:latin typeface="Adobe Gothic Std B" pitchFamily="34" charset="-128"/>
                <a:ea typeface="Adobe Gothic Std B" pitchFamily="34" charset="-128"/>
                <a:cs typeface="Abel"/>
                <a:sym typeface="Abel"/>
              </a:rPr>
              <a:t> yang </a:t>
            </a:r>
            <a:r>
              <a:rPr lang="en-US" sz="1100" dirty="0" err="1">
                <a:solidFill>
                  <a:schemeClr val="dk1"/>
                </a:solidFill>
                <a:latin typeface="Adobe Gothic Std B" pitchFamily="34" charset="-128"/>
                <a:ea typeface="Adobe Gothic Std B" pitchFamily="34" charset="-128"/>
                <a:cs typeface="Abel"/>
                <a:sym typeface="Abel"/>
              </a:rPr>
              <a:t>diinginkan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Aliran-aliran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etika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teleologis</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meliputi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eudaemosisme</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hedonisme</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utilitarianisme</a:t>
            </a:r>
            <a:r>
              <a:rPr lang="en-US" sz="1100" dirty="0">
                <a:solidFill>
                  <a:schemeClr val="dk1"/>
                </a:solidFill>
                <a:latin typeface="Adobe Gothic Std B" pitchFamily="34" charset="-128"/>
                <a:ea typeface="Adobe Gothic Std B" pitchFamily="34" charset="-128"/>
                <a:cs typeface="Abel"/>
                <a:sym typeface="Abel"/>
              </a:rPr>
              <a:t>.</a:t>
            </a:r>
            <a:endParaRPr sz="1100" dirty="0">
              <a:solidFill>
                <a:schemeClr val="dk1"/>
              </a:solidFill>
              <a:latin typeface="Adobe Gothic Std B" pitchFamily="34" charset="-128"/>
              <a:ea typeface="Adobe Gothic Std B" pitchFamily="34" charset="-128"/>
              <a:cs typeface="Abel"/>
              <a:sym typeface="Abel"/>
            </a:endParaRPr>
          </a:p>
        </p:txBody>
      </p:sp>
      <p:sp>
        <p:nvSpPr>
          <p:cNvPr id="2709" name="Google Shape;2709;p59"/>
          <p:cNvSpPr txBox="1"/>
          <p:nvPr/>
        </p:nvSpPr>
        <p:spPr>
          <a:xfrm>
            <a:off x="3549905" y="1863790"/>
            <a:ext cx="1401300" cy="429600"/>
          </a:xfrm>
          <a:prstGeom prst="rect">
            <a:avLst/>
          </a:prstGeom>
          <a:noFill/>
          <a:ln>
            <a:noFill/>
          </a:ln>
        </p:spPr>
        <p:txBody>
          <a:bodyPr spcFirstLastPara="1" wrap="square" lIns="91425" tIns="91425" rIns="91425" bIns="91425" anchor="ctr" anchorCtr="0">
            <a:noAutofit/>
          </a:bodyPr>
          <a:lstStyle/>
          <a:p>
            <a:pPr lvl="0" algn="r"/>
            <a:r>
              <a:rPr lang="en-US" sz="1700" b="1" dirty="0">
                <a:solidFill>
                  <a:schemeClr val="accent5"/>
                </a:solidFill>
                <a:latin typeface="Love Ya Like A Sister"/>
                <a:ea typeface="Love Ya Like A Sister"/>
                <a:cs typeface="Love Ya Like A Sister"/>
                <a:sym typeface="Love Ya Like A Sister"/>
              </a:rPr>
              <a:t> </a:t>
            </a:r>
            <a:r>
              <a:rPr lang="en-US" sz="1200" b="1" dirty="0" err="1">
                <a:solidFill>
                  <a:schemeClr val="accent4">
                    <a:lumMod val="75000"/>
                  </a:schemeClr>
                </a:solidFill>
                <a:latin typeface="Love Ya Like A Sister"/>
                <a:ea typeface="Love Ya Like A Sister"/>
                <a:cs typeface="Love Ya Like A Sister"/>
                <a:sym typeface="Love Ya Like A Sister"/>
              </a:rPr>
              <a:t>Etika</a:t>
            </a:r>
            <a:r>
              <a:rPr lang="en-US" sz="1200" b="1" dirty="0">
                <a:solidFill>
                  <a:schemeClr val="accent4">
                    <a:lumMod val="75000"/>
                  </a:schemeClr>
                </a:solidFill>
                <a:latin typeface="Love Ya Like A Sister"/>
                <a:ea typeface="Love Ya Like A Sister"/>
                <a:cs typeface="Love Ya Like A Sister"/>
                <a:sym typeface="Love Ya Like A Sister"/>
              </a:rPr>
              <a:t> </a:t>
            </a:r>
            <a:r>
              <a:rPr lang="en-US" sz="1200" b="1" dirty="0" err="1">
                <a:solidFill>
                  <a:schemeClr val="accent4">
                    <a:lumMod val="75000"/>
                  </a:schemeClr>
                </a:solidFill>
                <a:latin typeface="Love Ya Like A Sister"/>
                <a:ea typeface="Love Ya Like A Sister"/>
                <a:cs typeface="Love Ya Like A Sister"/>
                <a:sym typeface="Love Ya Like A Sister"/>
              </a:rPr>
              <a:t>Teleologis</a:t>
            </a:r>
            <a:endParaRPr sz="1200" b="1" dirty="0">
              <a:solidFill>
                <a:schemeClr val="accent4">
                  <a:lumMod val="75000"/>
                </a:schemeClr>
              </a:solidFill>
              <a:latin typeface="Love Ya Like A Sister"/>
              <a:ea typeface="Love Ya Like A Sister"/>
              <a:cs typeface="Love Ya Like A Sister"/>
              <a:sym typeface="Love Ya Like A Sister"/>
            </a:endParaRPr>
          </a:p>
        </p:txBody>
      </p:sp>
      <p:grpSp>
        <p:nvGrpSpPr>
          <p:cNvPr id="2710" name="Google Shape;2710;p59"/>
          <p:cNvGrpSpPr/>
          <p:nvPr/>
        </p:nvGrpSpPr>
        <p:grpSpPr>
          <a:xfrm>
            <a:off x="7755025" y="901243"/>
            <a:ext cx="1240375" cy="1650525"/>
            <a:chOff x="6530888" y="1829150"/>
            <a:chExt cx="1240375" cy="1650525"/>
          </a:xfrm>
        </p:grpSpPr>
        <p:sp>
          <p:nvSpPr>
            <p:cNvPr id="2711" name="Google Shape;2711;p59"/>
            <p:cNvSpPr/>
            <p:nvPr/>
          </p:nvSpPr>
          <p:spPr>
            <a:xfrm>
              <a:off x="7356888" y="1829150"/>
              <a:ext cx="230425" cy="1119800"/>
            </a:xfrm>
            <a:custGeom>
              <a:avLst/>
              <a:gdLst/>
              <a:ahLst/>
              <a:cxnLst/>
              <a:rect l="l" t="t" r="r" b="b"/>
              <a:pathLst>
                <a:path w="9217" h="44792" extrusionOk="0">
                  <a:moveTo>
                    <a:pt x="1" y="1"/>
                  </a:moveTo>
                  <a:lnTo>
                    <a:pt x="1" y="33291"/>
                  </a:lnTo>
                  <a:cubicBezTo>
                    <a:pt x="1" y="38244"/>
                    <a:pt x="2823" y="42649"/>
                    <a:pt x="7097" y="44792"/>
                  </a:cubicBezTo>
                  <a:lnTo>
                    <a:pt x="9216" y="44792"/>
                  </a:lnTo>
                  <a:lnTo>
                    <a:pt x="9216" y="43328"/>
                  </a:lnTo>
                  <a:cubicBezTo>
                    <a:pt x="5025" y="41804"/>
                    <a:pt x="2192" y="37827"/>
                    <a:pt x="2192" y="33291"/>
                  </a:cubicBezTo>
                  <a:lnTo>
                    <a:pt x="219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59"/>
            <p:cNvSpPr/>
            <p:nvPr/>
          </p:nvSpPr>
          <p:spPr>
            <a:xfrm>
              <a:off x="6530888" y="2890600"/>
              <a:ext cx="1240375" cy="589075"/>
            </a:xfrm>
            <a:custGeom>
              <a:avLst/>
              <a:gdLst/>
              <a:ahLst/>
              <a:cxnLst/>
              <a:rect l="l" t="t" r="r" b="b"/>
              <a:pathLst>
                <a:path w="49615" h="23563" extrusionOk="0">
                  <a:moveTo>
                    <a:pt x="1" y="0"/>
                  </a:moveTo>
                  <a:cubicBezTo>
                    <a:pt x="4621" y="1917"/>
                    <a:pt x="7871" y="6477"/>
                    <a:pt x="7871" y="11788"/>
                  </a:cubicBezTo>
                  <a:cubicBezTo>
                    <a:pt x="7871" y="17098"/>
                    <a:pt x="4621" y="21646"/>
                    <a:pt x="1" y="23563"/>
                  </a:cubicBezTo>
                  <a:lnTo>
                    <a:pt x="37827" y="23563"/>
                  </a:lnTo>
                  <a:cubicBezTo>
                    <a:pt x="44340" y="23563"/>
                    <a:pt x="49614" y="18288"/>
                    <a:pt x="49614" y="11788"/>
                  </a:cubicBezTo>
                  <a:cubicBezTo>
                    <a:pt x="49614" y="5275"/>
                    <a:pt x="44340" y="0"/>
                    <a:pt x="378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700" b="1">
                  <a:solidFill>
                    <a:schemeClr val="dk1"/>
                  </a:solidFill>
                  <a:latin typeface="Love Ya Like A Sister"/>
                  <a:ea typeface="Love Ya Like A Sister"/>
                  <a:cs typeface="Love Ya Like A Sister"/>
                  <a:sym typeface="Love Ya Like A Sister"/>
                </a:rPr>
                <a:t>2019</a:t>
              </a:r>
              <a:endParaRPr sz="1700" b="1">
                <a:solidFill>
                  <a:schemeClr val="dk1"/>
                </a:solidFill>
                <a:latin typeface="Love Ya Like A Sister"/>
                <a:ea typeface="Love Ya Like A Sister"/>
                <a:cs typeface="Love Ya Like A Sister"/>
                <a:sym typeface="Love Ya Like A Sister"/>
              </a:endParaRPr>
            </a:p>
          </p:txBody>
        </p:sp>
      </p:grpSp>
      <p:sp>
        <p:nvSpPr>
          <p:cNvPr id="2713" name="Google Shape;2713;p59"/>
          <p:cNvSpPr txBox="1"/>
          <p:nvPr/>
        </p:nvSpPr>
        <p:spPr>
          <a:xfrm>
            <a:off x="5449212" y="1089824"/>
            <a:ext cx="3247025" cy="1203566"/>
          </a:xfrm>
          <a:prstGeom prst="rect">
            <a:avLst/>
          </a:prstGeom>
          <a:noFill/>
          <a:ln>
            <a:noFill/>
          </a:ln>
        </p:spPr>
        <p:txBody>
          <a:bodyPr spcFirstLastPara="1" wrap="square" lIns="91425" tIns="91425" rIns="91425" bIns="91425" anchor="t" anchorCtr="0">
            <a:noAutofit/>
          </a:bodyPr>
          <a:lstStyle/>
          <a:p>
            <a:pPr lvl="0" algn="ctr"/>
            <a:r>
              <a:rPr lang="en-US" sz="1100" dirty="0" err="1">
                <a:solidFill>
                  <a:schemeClr val="dk1"/>
                </a:solidFill>
                <a:latin typeface="Adobe Gothic Std B" pitchFamily="34" charset="-128"/>
                <a:ea typeface="Adobe Gothic Std B" pitchFamily="34" charset="-128"/>
                <a:cs typeface="Abel"/>
                <a:sym typeface="Abel"/>
              </a:rPr>
              <a:t>Etika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deontologis</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adalah</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teori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etis</a:t>
            </a:r>
            <a:r>
              <a:rPr lang="en-US" sz="1100" dirty="0">
                <a:solidFill>
                  <a:schemeClr val="dk1"/>
                </a:solidFill>
                <a:latin typeface="Adobe Gothic Std B" pitchFamily="34" charset="-128"/>
                <a:ea typeface="Adobe Gothic Std B" pitchFamily="34" charset="-128"/>
                <a:cs typeface="Abel"/>
                <a:sym typeface="Abel"/>
              </a:rPr>
              <a:t> yang </a:t>
            </a:r>
            <a:r>
              <a:rPr lang="en-US" sz="1100" dirty="0" err="1">
                <a:solidFill>
                  <a:schemeClr val="dk1"/>
                </a:solidFill>
                <a:latin typeface="Adobe Gothic Std B" pitchFamily="34" charset="-128"/>
                <a:ea typeface="Adobe Gothic Std B" pitchFamily="34" charset="-128"/>
                <a:cs typeface="Abel"/>
                <a:sym typeface="Abel"/>
              </a:rPr>
              <a:t>bersangkutan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dengan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kewajiban</a:t>
            </a:r>
            <a:r>
              <a:rPr lang="en-US" sz="1100" dirty="0">
                <a:solidFill>
                  <a:schemeClr val="dk1"/>
                </a:solidFill>
                <a:latin typeface="Adobe Gothic Std B" pitchFamily="34" charset="-128"/>
                <a:ea typeface="Adobe Gothic Std B" pitchFamily="34" charset="-128"/>
                <a:cs typeface="Abel"/>
                <a:sym typeface="Abel"/>
              </a:rPr>
              <a:t> moral </a:t>
            </a:r>
            <a:r>
              <a:rPr lang="en-US" sz="1100" dirty="0" err="1">
                <a:solidFill>
                  <a:schemeClr val="dk1"/>
                </a:solidFill>
                <a:latin typeface="Adobe Gothic Std B" pitchFamily="34" charset="-128"/>
                <a:ea typeface="Adobe Gothic Std B" pitchFamily="34" charset="-128"/>
                <a:cs typeface="Abel"/>
                <a:sym typeface="Abel"/>
              </a:rPr>
              <a:t>sebagai</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hal</a:t>
            </a:r>
            <a:r>
              <a:rPr lang="en-US" sz="1100" dirty="0">
                <a:solidFill>
                  <a:schemeClr val="dk1"/>
                </a:solidFill>
                <a:latin typeface="Adobe Gothic Std B" pitchFamily="34" charset="-128"/>
                <a:ea typeface="Adobe Gothic Std B" pitchFamily="34" charset="-128"/>
                <a:cs typeface="Abel"/>
                <a:sym typeface="Abel"/>
              </a:rPr>
              <a:t> yang </a:t>
            </a:r>
            <a:r>
              <a:rPr lang="en-US" sz="1100" dirty="0" err="1">
                <a:solidFill>
                  <a:schemeClr val="dk1"/>
                </a:solidFill>
                <a:latin typeface="Adobe Gothic Std B" pitchFamily="34" charset="-128"/>
                <a:ea typeface="Adobe Gothic Std B" pitchFamily="34" charset="-128"/>
                <a:cs typeface="Abel"/>
                <a:sym typeface="Abel"/>
              </a:rPr>
              <a:t>benar</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dan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bukannya</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membicarakan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tujuan</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atau</a:t>
            </a:r>
            <a:r>
              <a:rPr lang="en-US" sz="1100" dirty="0">
                <a:solidFill>
                  <a:schemeClr val="dk1"/>
                </a:solidFill>
                <a:latin typeface="Adobe Gothic Std B" pitchFamily="34" charset="-128"/>
                <a:ea typeface="Adobe Gothic Std B" pitchFamily="34" charset="-128"/>
                <a:cs typeface="Abel"/>
                <a:sym typeface="Abel"/>
              </a:rPr>
              <a:t> </a:t>
            </a:r>
            <a:r>
              <a:rPr lang="en-US" sz="1100" dirty="0" err="1">
                <a:solidFill>
                  <a:schemeClr val="dk1"/>
                </a:solidFill>
                <a:latin typeface="Adobe Gothic Std B" pitchFamily="34" charset="-128"/>
                <a:ea typeface="Adobe Gothic Std B" pitchFamily="34" charset="-128"/>
                <a:cs typeface="Abel"/>
                <a:sym typeface="Abel"/>
              </a:rPr>
              <a:t>akibat</a:t>
            </a:r>
            <a:r>
              <a:rPr lang="en-US" sz="1100" dirty="0">
                <a:solidFill>
                  <a:schemeClr val="dk1"/>
                </a:solidFill>
                <a:latin typeface="Adobe Gothic Std B" pitchFamily="34" charset="-128"/>
                <a:ea typeface="Adobe Gothic Std B" pitchFamily="34" charset="-128"/>
                <a:cs typeface="Abel"/>
                <a:sym typeface="Abel"/>
              </a:rPr>
              <a:t>.</a:t>
            </a:r>
            <a:endParaRPr sz="1100" dirty="0">
              <a:solidFill>
                <a:schemeClr val="dk1"/>
              </a:solidFill>
              <a:latin typeface="Adobe Gothic Std B" pitchFamily="34" charset="-128"/>
              <a:ea typeface="Adobe Gothic Std B" pitchFamily="34" charset="-128"/>
              <a:cs typeface="Abel"/>
              <a:sym typeface="Abel"/>
            </a:endParaRPr>
          </a:p>
        </p:txBody>
      </p:sp>
      <p:sp>
        <p:nvSpPr>
          <p:cNvPr id="2714" name="Google Shape;2714;p59"/>
          <p:cNvSpPr txBox="1"/>
          <p:nvPr/>
        </p:nvSpPr>
        <p:spPr>
          <a:xfrm>
            <a:off x="5804145" y="1898543"/>
            <a:ext cx="1796338" cy="653225"/>
          </a:xfrm>
          <a:prstGeom prst="rect">
            <a:avLst/>
          </a:prstGeom>
          <a:noFill/>
          <a:ln>
            <a:noFill/>
          </a:ln>
        </p:spPr>
        <p:txBody>
          <a:bodyPr spcFirstLastPara="1" wrap="square" lIns="91425" tIns="91425" rIns="91425" bIns="91425" anchor="ctr" anchorCtr="0">
            <a:noAutofit/>
          </a:bodyPr>
          <a:lstStyle/>
          <a:p>
            <a:pPr lvl="0" algn="r"/>
            <a:r>
              <a:rPr lang="en-US" sz="1200" b="1" dirty="0" err="1">
                <a:solidFill>
                  <a:schemeClr val="accent5"/>
                </a:solidFill>
                <a:latin typeface="Love Ya Like A Sister"/>
                <a:ea typeface="Love Ya Like A Sister"/>
                <a:cs typeface="Love Ya Like A Sister"/>
                <a:sym typeface="Love Ya Like A Sister"/>
              </a:rPr>
              <a:t>Etika</a:t>
            </a:r>
            <a:r>
              <a:rPr lang="en-US" sz="1200" b="1" dirty="0">
                <a:solidFill>
                  <a:schemeClr val="accent5"/>
                </a:solidFill>
                <a:latin typeface="Love Ya Like A Sister"/>
                <a:ea typeface="Love Ya Like A Sister"/>
                <a:cs typeface="Love Ya Like A Sister"/>
                <a:sym typeface="Love Ya Like A Sister"/>
              </a:rPr>
              <a:t> </a:t>
            </a:r>
            <a:r>
              <a:rPr lang="en-US" sz="1200" b="1" dirty="0" err="1">
                <a:solidFill>
                  <a:schemeClr val="accent5"/>
                </a:solidFill>
                <a:latin typeface="Love Ya Like A Sister"/>
                <a:ea typeface="Love Ya Like A Sister"/>
                <a:cs typeface="Love Ya Like A Sister"/>
                <a:sym typeface="Love Ya Like A Sister"/>
              </a:rPr>
              <a:t>Deontologis</a:t>
            </a:r>
            <a:endParaRPr sz="1200" b="1" dirty="0">
              <a:solidFill>
                <a:schemeClr val="accent5"/>
              </a:solidFill>
              <a:latin typeface="Love Ya Like A Sister"/>
              <a:ea typeface="Love Ya Like A Sister"/>
              <a:cs typeface="Love Ya Like A Sister"/>
              <a:sym typeface="Love Ya Like A Sister"/>
            </a:endParaRPr>
          </a:p>
        </p:txBody>
      </p:sp>
      <p:sp>
        <p:nvSpPr>
          <p:cNvPr id="2" name="Curved Right Arrow 1"/>
          <p:cNvSpPr/>
          <p:nvPr/>
        </p:nvSpPr>
        <p:spPr>
          <a:xfrm rot="5104926">
            <a:off x="1885200" y="627424"/>
            <a:ext cx="329870" cy="1168551"/>
          </a:xfrm>
          <a:prstGeom prst="curvedRightArrow">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solidFill>
                <a:schemeClr val="tx1"/>
              </a:solidFill>
            </a:endParaRPr>
          </a:p>
        </p:txBody>
      </p:sp>
      <p:sp>
        <p:nvSpPr>
          <p:cNvPr id="3" name="Curved Right Arrow 2"/>
          <p:cNvSpPr/>
          <p:nvPr/>
        </p:nvSpPr>
        <p:spPr>
          <a:xfrm rot="19290848">
            <a:off x="3648894" y="2077147"/>
            <a:ext cx="321510" cy="949243"/>
          </a:xfrm>
          <a:prstGeom prst="curvedRigh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solidFill>
                <a:schemeClr val="tx1"/>
              </a:solidFill>
            </a:endParaRPr>
          </a:p>
        </p:txBody>
      </p:sp>
      <p:sp>
        <p:nvSpPr>
          <p:cNvPr id="5" name="Curved Left Arrow 4"/>
          <p:cNvSpPr/>
          <p:nvPr/>
        </p:nvSpPr>
        <p:spPr>
          <a:xfrm rot="8447223">
            <a:off x="5576915" y="1279334"/>
            <a:ext cx="310264" cy="1253245"/>
          </a:xfrm>
          <a:prstGeom prst="curvedLef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solidFill>
                <a:schemeClr val="tx1"/>
              </a:solidFill>
            </a:endParaRPr>
          </a:p>
        </p:txBody>
      </p:sp>
      <p:sp>
        <p:nvSpPr>
          <p:cNvPr id="6" name="Notched Right Arrow 5">
            <a:hlinkClick r:id="" action="ppaction://hlinkshowjump?jump=nextslide"/>
          </p:cNvPr>
          <p:cNvSpPr/>
          <p:nvPr/>
        </p:nvSpPr>
        <p:spPr>
          <a:xfrm>
            <a:off x="2802367" y="4552950"/>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Next</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18"/>
        <p:cNvGrpSpPr/>
        <p:nvPr/>
      </p:nvGrpSpPr>
      <p:grpSpPr>
        <a:xfrm>
          <a:off x="0" y="0"/>
          <a:ext cx="0" cy="0"/>
          <a:chOff x="0" y="0"/>
          <a:chExt cx="0" cy="0"/>
        </a:xfrm>
      </p:grpSpPr>
      <p:sp>
        <p:nvSpPr>
          <p:cNvPr id="2719" name="Google Shape;2719;p60"/>
          <p:cNvSpPr txBox="1">
            <a:spLocks noGrp="1"/>
          </p:cNvSpPr>
          <p:nvPr>
            <p:ph type="subTitle" idx="1"/>
          </p:nvPr>
        </p:nvSpPr>
        <p:spPr>
          <a:xfrm>
            <a:off x="457200" y="918022"/>
            <a:ext cx="5715000" cy="1123398"/>
          </a:xfrm>
          <a:prstGeom prst="rect">
            <a:avLst/>
          </a:prstGeom>
        </p:spPr>
        <p:txBody>
          <a:bodyPr spcFirstLastPara="1" wrap="square" lIns="91425" tIns="91425" rIns="91425" bIns="91425" anchor="t" anchorCtr="0">
            <a:noAutofit/>
          </a:bodyPr>
          <a:lstStyle/>
          <a:p>
            <a:pPr marL="0" lvl="0" indent="0"/>
            <a:r>
              <a:rPr lang="en-US" sz="1200" dirty="0" err="1">
                <a:latin typeface="Adobe Gothic Std B" pitchFamily="34" charset="-128"/>
                <a:ea typeface="Adobe Gothic Std B" pitchFamily="34" charset="-128"/>
              </a:rPr>
              <a:t>Etika</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kehidupan</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berbangsa</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diatur</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dalam</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Ketetapan</a:t>
            </a:r>
            <a:r>
              <a:rPr lang="en-US" sz="1200" dirty="0">
                <a:latin typeface="Adobe Gothic Std B" pitchFamily="34" charset="-128"/>
                <a:ea typeface="Adobe Gothic Std B" pitchFamily="34" charset="-128"/>
              </a:rPr>
              <a:t> MPR RI </a:t>
            </a:r>
            <a:r>
              <a:rPr lang="en-US" sz="1200" dirty="0" err="1">
                <a:latin typeface="Adobe Gothic Std B" pitchFamily="34" charset="-128"/>
                <a:ea typeface="Adobe Gothic Std B" pitchFamily="34" charset="-128"/>
              </a:rPr>
              <a:t>Nomor</a:t>
            </a:r>
            <a:r>
              <a:rPr lang="en-US" sz="1200" dirty="0">
                <a:latin typeface="Adobe Gothic Std B" pitchFamily="34" charset="-128"/>
                <a:ea typeface="Adobe Gothic Std B" pitchFamily="34" charset="-128"/>
              </a:rPr>
              <a:t>: VI/MPR/2001 </a:t>
            </a:r>
            <a:r>
              <a:rPr lang="en-US" sz="1200" dirty="0" err="1">
                <a:latin typeface="Adobe Gothic Std B" pitchFamily="34" charset="-128"/>
                <a:ea typeface="Adobe Gothic Std B" pitchFamily="34" charset="-128"/>
              </a:rPr>
              <a:t>merupakan</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rumusan</a:t>
            </a:r>
            <a:r>
              <a:rPr lang="en-US" sz="1200" dirty="0">
                <a:latin typeface="Adobe Gothic Std B" pitchFamily="34" charset="-128"/>
                <a:ea typeface="Adobe Gothic Std B" pitchFamily="34" charset="-128"/>
              </a:rPr>
              <a:t> yang </a:t>
            </a:r>
            <a:r>
              <a:rPr lang="en-US" sz="1200" dirty="0" err="1">
                <a:latin typeface="Adobe Gothic Std B" pitchFamily="34" charset="-128"/>
                <a:ea typeface="Adobe Gothic Std B" pitchFamily="34" charset="-128"/>
              </a:rPr>
              <a:t>bersumber</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dari</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ajaran</a:t>
            </a:r>
            <a:r>
              <a:rPr lang="en-US" sz="1200" dirty="0">
                <a:latin typeface="Adobe Gothic Std B" pitchFamily="34" charset="-128"/>
                <a:ea typeface="Adobe Gothic Std B" pitchFamily="34" charset="-128"/>
              </a:rPr>
              <a:t> agama, </a:t>
            </a:r>
            <a:r>
              <a:rPr lang="en-US" sz="1200" dirty="0" err="1">
                <a:latin typeface="Adobe Gothic Std B" pitchFamily="34" charset="-128"/>
                <a:ea typeface="Adobe Gothic Std B" pitchFamily="34" charset="-128"/>
              </a:rPr>
              <a:t>khususnya</a:t>
            </a:r>
            <a:r>
              <a:rPr lang="en-US" sz="1200" dirty="0">
                <a:latin typeface="Adobe Gothic Std B" pitchFamily="34" charset="-128"/>
                <a:ea typeface="Adobe Gothic Std B" pitchFamily="34" charset="-128"/>
              </a:rPr>
              <a:t> yang </a:t>
            </a:r>
            <a:r>
              <a:rPr lang="en-US" sz="1200" dirty="0" err="1">
                <a:latin typeface="Adobe Gothic Std B" pitchFamily="34" charset="-128"/>
                <a:ea typeface="Adobe Gothic Std B" pitchFamily="34" charset="-128"/>
              </a:rPr>
              <a:t>bersifat</a:t>
            </a:r>
            <a:r>
              <a:rPr lang="en-US" sz="1200" dirty="0">
                <a:latin typeface="Adobe Gothic Std B" pitchFamily="34" charset="-128"/>
                <a:ea typeface="Adobe Gothic Std B" pitchFamily="34" charset="-128"/>
              </a:rPr>
              <a:t> universal, </a:t>
            </a:r>
            <a:r>
              <a:rPr lang="en-US" sz="1200" dirty="0" err="1">
                <a:latin typeface="Adobe Gothic Std B" pitchFamily="34" charset="-128"/>
                <a:ea typeface="Adobe Gothic Std B" pitchFamily="34" charset="-128"/>
              </a:rPr>
              <a:t>dan</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nilai-nilai</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luhur</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budaya</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bangsa</a:t>
            </a:r>
            <a:r>
              <a:rPr lang="en-US" sz="1200" dirty="0">
                <a:latin typeface="Adobe Gothic Std B" pitchFamily="34" charset="-128"/>
                <a:ea typeface="Adobe Gothic Std B" pitchFamily="34" charset="-128"/>
              </a:rPr>
              <a:t> yang      </a:t>
            </a:r>
            <a:r>
              <a:rPr lang="en-US" sz="1200" dirty="0" err="1">
                <a:latin typeface="Adobe Gothic Std B" pitchFamily="34" charset="-128"/>
                <a:ea typeface="Adobe Gothic Std B" pitchFamily="34" charset="-128"/>
              </a:rPr>
              <a:t>tercermin</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dalam</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Pancasila</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sebagai</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acuan</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dasar</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dalam</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berfikir</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bersikap</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dan</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bertingkah</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laku</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dalam</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kehidupan</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berbangsa</a:t>
            </a:r>
            <a:r>
              <a:rPr lang="en-US" sz="1200" dirty="0">
                <a:latin typeface="Adobe Gothic Std B" pitchFamily="34" charset="-128"/>
                <a:ea typeface="Adobe Gothic Std B" pitchFamily="34" charset="-128"/>
              </a:rPr>
              <a:t>.</a:t>
            </a:r>
          </a:p>
          <a:p>
            <a:pPr marL="0" lvl="0" indent="0"/>
            <a:endParaRPr dirty="0"/>
          </a:p>
        </p:txBody>
      </p:sp>
      <p:sp>
        <p:nvSpPr>
          <p:cNvPr id="2720" name="Google Shape;2720;p60"/>
          <p:cNvSpPr txBox="1">
            <a:spLocks noGrp="1"/>
          </p:cNvSpPr>
          <p:nvPr>
            <p:ph type="title"/>
          </p:nvPr>
        </p:nvSpPr>
        <p:spPr>
          <a:xfrm>
            <a:off x="819826" y="378000"/>
            <a:ext cx="6114374" cy="1033200"/>
          </a:xfrm>
          <a:prstGeom prst="rect">
            <a:avLst/>
          </a:prstGeom>
        </p:spPr>
        <p:txBody>
          <a:bodyPr spcFirstLastPara="1" wrap="square" lIns="91425" tIns="91425" rIns="91425" bIns="91425" anchor="t" anchorCtr="0">
            <a:noAutofit/>
          </a:bodyPr>
          <a:lstStyle/>
          <a:p>
            <a:pPr lvl="0" algn="ctr"/>
            <a:r>
              <a:rPr lang="en-US" sz="1400" dirty="0" err="1"/>
              <a:t>Etika</a:t>
            </a:r>
            <a:r>
              <a:rPr lang="en-US" sz="1400" dirty="0"/>
              <a:t> </a:t>
            </a:r>
            <a:r>
              <a:rPr lang="en-US" sz="1400" dirty="0" err="1"/>
              <a:t>Bangsa</a:t>
            </a:r>
            <a:r>
              <a:rPr lang="en-US" sz="1400" dirty="0"/>
              <a:t> Indonesia </a:t>
            </a:r>
            <a:endParaRPr sz="1400" dirty="0"/>
          </a:p>
        </p:txBody>
      </p:sp>
      <p:sp>
        <p:nvSpPr>
          <p:cNvPr id="2722" name="Google Shape;2722;p60"/>
          <p:cNvSpPr txBox="1">
            <a:spLocks noGrp="1"/>
          </p:cNvSpPr>
          <p:nvPr>
            <p:ph type="subTitle" idx="3"/>
          </p:nvPr>
        </p:nvSpPr>
        <p:spPr>
          <a:xfrm>
            <a:off x="609600" y="2266950"/>
            <a:ext cx="2438400" cy="2362200"/>
          </a:xfrm>
          <a:prstGeom prst="rect">
            <a:avLst/>
          </a:prstGeom>
        </p:spPr>
        <p:txBody>
          <a:bodyPr spcFirstLastPara="1" wrap="square" lIns="91425" tIns="91425" rIns="91425" bIns="91425" anchor="t" anchorCtr="0">
            <a:noAutofit/>
          </a:bodyPr>
          <a:lstStyle/>
          <a:p>
            <a:pPr marL="0" lvl="0" indent="0"/>
            <a:endParaRPr lang="en-US" sz="1200" i="1" dirty="0" smtClean="0">
              <a:latin typeface="Adobe Gothic Std B" pitchFamily="34" charset="-128"/>
              <a:ea typeface="Adobe Gothic Std B" pitchFamily="34" charset="-128"/>
            </a:endParaRPr>
          </a:p>
          <a:p>
            <a:pPr marL="0" lvl="0" indent="0"/>
            <a:endParaRPr lang="en-US" sz="1200" i="1" dirty="0">
              <a:latin typeface="Adobe Gothic Std B" pitchFamily="34" charset="-128"/>
              <a:ea typeface="Adobe Gothic Std B" pitchFamily="34" charset="-128"/>
            </a:endParaRPr>
          </a:p>
          <a:p>
            <a:pPr marL="0" lvl="0" indent="0"/>
            <a:endParaRPr lang="en-US" sz="1200" i="1" dirty="0" smtClean="0">
              <a:latin typeface="Adobe Gothic Std B" pitchFamily="34" charset="-128"/>
              <a:ea typeface="Adobe Gothic Std B" pitchFamily="34" charset="-128"/>
            </a:endParaRPr>
          </a:p>
          <a:p>
            <a:pPr marL="0" lvl="0" indent="0"/>
            <a:endParaRPr lang="en-US" sz="1200" i="1" dirty="0">
              <a:latin typeface="Adobe Gothic Std B" pitchFamily="34" charset="-128"/>
              <a:ea typeface="Adobe Gothic Std B" pitchFamily="34" charset="-128"/>
            </a:endParaRPr>
          </a:p>
          <a:p>
            <a:pPr marL="0" lvl="0" indent="0"/>
            <a:r>
              <a:rPr lang="en-US" sz="1200" dirty="0" err="1" smtClean="0">
                <a:latin typeface="Adobe Gothic Std B" pitchFamily="34" charset="-128"/>
                <a:ea typeface="Adobe Gothic Std B" pitchFamily="34" charset="-128"/>
              </a:rPr>
              <a:t>Menjadi</a:t>
            </a:r>
            <a:r>
              <a:rPr lang="en-US" sz="1200" dirty="0" smtClean="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acuan</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dasar</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untuk</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meningkatkan</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kualitas</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manusia</a:t>
            </a:r>
            <a:r>
              <a:rPr lang="en-US" sz="1200" dirty="0">
                <a:latin typeface="Adobe Gothic Std B" pitchFamily="34" charset="-128"/>
                <a:ea typeface="Adobe Gothic Std B" pitchFamily="34" charset="-128"/>
              </a:rPr>
              <a:t> yang </a:t>
            </a:r>
            <a:r>
              <a:rPr lang="en-US" sz="1200" dirty="0" err="1">
                <a:latin typeface="Adobe Gothic Std B" pitchFamily="34" charset="-128"/>
                <a:ea typeface="Adobe Gothic Std B" pitchFamily="34" charset="-128"/>
              </a:rPr>
              <a:t>beriman</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bertakwa</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dan</a:t>
            </a:r>
            <a:r>
              <a:rPr lang="en-US" sz="1200" dirty="0">
                <a:latin typeface="Adobe Gothic Std B" pitchFamily="34" charset="-128"/>
                <a:ea typeface="Adobe Gothic Std B" pitchFamily="34" charset="-128"/>
              </a:rPr>
              <a:t> </a:t>
            </a:r>
          </a:p>
          <a:p>
            <a:pPr marL="0" lvl="0" indent="0"/>
            <a:r>
              <a:rPr lang="en-US" sz="1200" dirty="0" err="1" smtClean="0">
                <a:latin typeface="Adobe Gothic Std B" pitchFamily="34" charset="-128"/>
                <a:ea typeface="Adobe Gothic Std B" pitchFamily="34" charset="-128"/>
              </a:rPr>
              <a:t>berakhlak</a:t>
            </a:r>
            <a:r>
              <a:rPr lang="en-US" sz="1200" dirty="0" smtClean="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mulia</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serta</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berkepribadian</a:t>
            </a:r>
            <a:r>
              <a:rPr lang="en-US" sz="1200" dirty="0">
                <a:latin typeface="Adobe Gothic Std B" pitchFamily="34" charset="-128"/>
                <a:ea typeface="Adobe Gothic Std B" pitchFamily="34" charset="-128"/>
              </a:rPr>
              <a:t> Indonesia </a:t>
            </a:r>
            <a:r>
              <a:rPr lang="en-US" sz="1200" dirty="0" err="1">
                <a:latin typeface="Adobe Gothic Std B" pitchFamily="34" charset="-128"/>
                <a:ea typeface="Adobe Gothic Std B" pitchFamily="34" charset="-128"/>
              </a:rPr>
              <a:t>dalam</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kehidupan</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berbangsa</a:t>
            </a:r>
            <a:r>
              <a:rPr lang="en-US" sz="1200" dirty="0">
                <a:latin typeface="Adobe Gothic Std B" pitchFamily="34" charset="-128"/>
                <a:ea typeface="Adobe Gothic Std B" pitchFamily="34" charset="-128"/>
              </a:rPr>
              <a:t>.</a:t>
            </a:r>
          </a:p>
          <a:p>
            <a:pPr marL="0" lvl="0" indent="0" algn="ctr" rtl="0">
              <a:spcBef>
                <a:spcPts val="0"/>
              </a:spcBef>
              <a:spcAft>
                <a:spcPts val="0"/>
              </a:spcAft>
              <a:buNone/>
            </a:pPr>
            <a:endParaRPr sz="1200" dirty="0">
              <a:latin typeface="Adobe Gothic Std B" pitchFamily="34" charset="-128"/>
              <a:ea typeface="Adobe Gothic Std B" pitchFamily="34" charset="-128"/>
            </a:endParaRPr>
          </a:p>
        </p:txBody>
      </p:sp>
      <p:sp>
        <p:nvSpPr>
          <p:cNvPr id="2724" name="Google Shape;2724;p60"/>
          <p:cNvSpPr txBox="1">
            <a:spLocks noGrp="1"/>
          </p:cNvSpPr>
          <p:nvPr>
            <p:ph type="subTitle" idx="5"/>
          </p:nvPr>
        </p:nvSpPr>
        <p:spPr>
          <a:xfrm>
            <a:off x="4191000" y="1962150"/>
            <a:ext cx="4038600" cy="2362200"/>
          </a:xfrm>
          <a:prstGeom prst="rect">
            <a:avLst/>
          </a:prstGeom>
        </p:spPr>
        <p:txBody>
          <a:bodyPr spcFirstLastPara="1" wrap="square" lIns="91425" tIns="91425" rIns="91425" bIns="91425" anchor="t" anchorCtr="0">
            <a:noAutofit/>
          </a:bodyPr>
          <a:lstStyle/>
          <a:p>
            <a:pPr marL="0" lvl="0" indent="0"/>
            <a:r>
              <a:rPr lang="en-US" dirty="0" smtClean="0"/>
              <a:t>	</a:t>
            </a:r>
          </a:p>
          <a:p>
            <a:pPr marL="0" lvl="0" indent="0"/>
            <a:endParaRPr lang="en-US" dirty="0"/>
          </a:p>
          <a:p>
            <a:pPr marL="0" lvl="0" indent="0"/>
            <a:endParaRPr lang="en-US" dirty="0" smtClean="0"/>
          </a:p>
          <a:p>
            <a:pPr marL="0" lvl="0" indent="0"/>
            <a:endParaRPr lang="en-US" dirty="0"/>
          </a:p>
          <a:p>
            <a:pPr marL="0" lvl="0" indent="0"/>
            <a:r>
              <a:rPr lang="en-US" sz="1200" dirty="0" smtClean="0">
                <a:latin typeface="Adobe Gothic Std B" pitchFamily="34" charset="-128"/>
                <a:ea typeface="Adobe Gothic Std B" pitchFamily="34" charset="-128"/>
              </a:rPr>
              <a:t> </a:t>
            </a:r>
            <a:r>
              <a:rPr lang="en-US" sz="1200" dirty="0" err="1" smtClean="0">
                <a:latin typeface="Adobe Gothic Std B" pitchFamily="34" charset="-128"/>
                <a:ea typeface="Adobe Gothic Std B" pitchFamily="34" charset="-128"/>
              </a:rPr>
              <a:t>untuk</a:t>
            </a:r>
            <a:r>
              <a:rPr lang="en-US" sz="1200" dirty="0">
                <a:latin typeface="Adobe Gothic Std B" pitchFamily="34" charset="-128"/>
                <a:ea typeface="Adobe Gothic Std B" pitchFamily="34" charset="-128"/>
              </a:rPr>
              <a:t> </a:t>
            </a:r>
            <a:r>
              <a:rPr lang="en-US" sz="1200" dirty="0" err="1" smtClean="0">
                <a:latin typeface="Adobe Gothic Std B" pitchFamily="34" charset="-128"/>
                <a:ea typeface="Adobe Gothic Std B" pitchFamily="34" charset="-128"/>
              </a:rPr>
              <a:t>membantu</a:t>
            </a:r>
            <a:r>
              <a:rPr lang="en-US" sz="1200" dirty="0" smtClean="0">
                <a:latin typeface="Adobe Gothic Std B" pitchFamily="34" charset="-128"/>
                <a:ea typeface="Adobe Gothic Std B" pitchFamily="34" charset="-128"/>
              </a:rPr>
              <a:t> </a:t>
            </a:r>
            <a:r>
              <a:rPr lang="en-US" sz="1200" dirty="0" err="1" smtClean="0">
                <a:latin typeface="Adobe Gothic Std B" pitchFamily="34" charset="-128"/>
                <a:ea typeface="Adobe Gothic Std B" pitchFamily="34" charset="-128"/>
              </a:rPr>
              <a:t>memberikan</a:t>
            </a:r>
            <a:r>
              <a:rPr lang="en-US" sz="1200" dirty="0" smtClean="0">
                <a:latin typeface="Adobe Gothic Std B" pitchFamily="34" charset="-128"/>
                <a:ea typeface="Adobe Gothic Std B" pitchFamily="34" charset="-128"/>
              </a:rPr>
              <a:t> 		</a:t>
            </a:r>
          </a:p>
          <a:p>
            <a:pPr marL="0" lvl="0" indent="0" algn="l"/>
            <a:r>
              <a:rPr lang="en-US" sz="1200" dirty="0" err="1" smtClean="0">
                <a:latin typeface="Adobe Gothic Std B" pitchFamily="34" charset="-128"/>
                <a:ea typeface="Adobe Gothic Std B" pitchFamily="34" charset="-128"/>
              </a:rPr>
              <a:t>penyadaran</a:t>
            </a:r>
            <a:r>
              <a:rPr lang="en-US" sz="1200" dirty="0" smtClean="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tentang</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arti</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penting</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tegaknya</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etika</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dan</a:t>
            </a:r>
            <a:r>
              <a:rPr lang="en-US" sz="1200" dirty="0">
                <a:latin typeface="Adobe Gothic Std B" pitchFamily="34" charset="-128"/>
                <a:ea typeface="Adobe Gothic Std B" pitchFamily="34" charset="-128"/>
              </a:rPr>
              <a:t> moral </a:t>
            </a:r>
            <a:r>
              <a:rPr lang="en-US" sz="1200" dirty="0" err="1">
                <a:latin typeface="Adobe Gothic Std B" pitchFamily="34" charset="-128"/>
                <a:ea typeface="Adobe Gothic Std B" pitchFamily="34" charset="-128"/>
              </a:rPr>
              <a:t>dalam</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kehidupan</a:t>
            </a:r>
            <a:r>
              <a:rPr lang="en-US" sz="1200" dirty="0">
                <a:latin typeface="Adobe Gothic Std B" pitchFamily="34" charset="-128"/>
                <a:ea typeface="Adobe Gothic Std B" pitchFamily="34" charset="-128"/>
              </a:rPr>
              <a:t> </a:t>
            </a:r>
            <a:r>
              <a:rPr lang="en-US" sz="1200" dirty="0" err="1">
                <a:latin typeface="Adobe Gothic Std B" pitchFamily="34" charset="-128"/>
                <a:ea typeface="Adobe Gothic Std B" pitchFamily="34" charset="-128"/>
              </a:rPr>
              <a:t>berbangsa</a:t>
            </a:r>
            <a:endParaRPr sz="1200" dirty="0">
              <a:latin typeface="Adobe Gothic Std B" pitchFamily="34" charset="-128"/>
              <a:ea typeface="Adobe Gothic Std B" pitchFamily="34" charset="-128"/>
            </a:endParaRPr>
          </a:p>
        </p:txBody>
      </p:sp>
      <p:sp>
        <p:nvSpPr>
          <p:cNvPr id="3" name="Down Arrow Callout 2"/>
          <p:cNvSpPr/>
          <p:nvPr/>
        </p:nvSpPr>
        <p:spPr>
          <a:xfrm>
            <a:off x="1219200" y="2429427"/>
            <a:ext cx="914400" cy="457200"/>
          </a:xfrm>
          <a:prstGeom prst="downArrow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i="1" dirty="0" err="1" smtClean="0">
                <a:latin typeface="Adobe Gothic Std B" pitchFamily="34" charset="-128"/>
                <a:ea typeface="Adobe Gothic Std B" pitchFamily="34" charset="-128"/>
              </a:rPr>
              <a:t>Tujuan</a:t>
            </a:r>
            <a:endParaRPr lang="en-US" i="1" dirty="0">
              <a:latin typeface="Adobe Gothic Std B" pitchFamily="34" charset="-128"/>
              <a:ea typeface="Adobe Gothic Std B" pitchFamily="34" charset="-128"/>
            </a:endParaRPr>
          </a:p>
        </p:txBody>
      </p:sp>
      <p:sp>
        <p:nvSpPr>
          <p:cNvPr id="5" name="Down Arrow Callout 4"/>
          <p:cNvSpPr/>
          <p:nvPr/>
        </p:nvSpPr>
        <p:spPr>
          <a:xfrm>
            <a:off x="5105400" y="2277027"/>
            <a:ext cx="914400" cy="457200"/>
          </a:xfrm>
          <a:prstGeom prst="downArrowCallou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err="1" smtClean="0"/>
              <a:t>Maksud</a:t>
            </a:r>
            <a:endParaRPr lang="en-US" dirty="0"/>
          </a:p>
        </p:txBody>
      </p:sp>
      <p:sp>
        <p:nvSpPr>
          <p:cNvPr id="6" name="Notched Right Arrow 5">
            <a:hlinkClick r:id="" action="ppaction://hlinkshowjump?jump=nextslide"/>
          </p:cNvPr>
          <p:cNvSpPr/>
          <p:nvPr/>
        </p:nvSpPr>
        <p:spPr>
          <a:xfrm>
            <a:off x="7086600" y="4248150"/>
            <a:ext cx="978408" cy="484632"/>
          </a:xfrm>
          <a:prstGeom prst="notched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smtClean="0"/>
              <a:t>Next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chool Assignments by Slidesgo">
  <a:themeElements>
    <a:clrScheme name="Simple Light">
      <a:dk1>
        <a:srgbClr val="000000"/>
      </a:dk1>
      <a:lt1>
        <a:srgbClr val="FFFFFF"/>
      </a:lt1>
      <a:dk2>
        <a:srgbClr val="E30612"/>
      </a:dk2>
      <a:lt2>
        <a:srgbClr val="000000"/>
      </a:lt2>
      <a:accent1>
        <a:srgbClr val="0DB3D4"/>
      </a:accent1>
      <a:accent2>
        <a:srgbClr val="82368A"/>
      </a:accent2>
      <a:accent3>
        <a:srgbClr val="F6BD2A"/>
      </a:accent3>
      <a:accent4>
        <a:srgbClr val="3CA936"/>
      </a:accent4>
      <a:accent5>
        <a:srgbClr val="E9545C"/>
      </a:accent5>
      <a:accent6>
        <a:srgbClr val="F6D2B6"/>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2447</TotalTime>
  <Words>1009</Words>
  <Application>Microsoft Office PowerPoint</Application>
  <PresentationFormat>On-screen Show (16:9)</PresentationFormat>
  <Paragraphs>114</Paragraphs>
  <Slides>17</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Adobe Gothic Std B</vt:lpstr>
      <vt:lpstr>Wingdings</vt:lpstr>
      <vt:lpstr>Love Ya Like A Sister</vt:lpstr>
      <vt:lpstr>Abel</vt:lpstr>
      <vt:lpstr>School Assignments by Slidesgo</vt:lpstr>
      <vt:lpstr>Pancasila  Sebagai Sistem Etika</vt:lpstr>
      <vt:lpstr>Apa itu etika pancasila?</vt:lpstr>
      <vt:lpstr>PowerPoint Presentation</vt:lpstr>
      <vt:lpstr>PowerPoint Presentation</vt:lpstr>
      <vt:lpstr>Meskipun corak deontologist dan teleologis termuat pula didalamnya, namun etika keutamaan lebih dominan karena etika Pancasila tercermin dalam empat tabiat saleh, yaitu :</vt:lpstr>
      <vt:lpstr>Apa itu pancasila?</vt:lpstr>
      <vt:lpstr>“Ethos” yang artinya tempat          tinggal yang  biasa, padang rumput,kandang, kebiasaan,  adat, watak, perasaan, sikap, dan cara berpikir  </vt:lpstr>
      <vt:lpstr> Aliran-Aliran Etika Ada beberapa aliran etika yang dikenal dalam bidang filsafat, meliputi </vt:lpstr>
      <vt:lpstr>Etika Bangsa Indonesia </vt:lpstr>
      <vt:lpstr>Cakupan Etika Bangsa Indonesia </vt:lpstr>
      <vt:lpstr>Urgensi Pancasila sebagai  Sistem Etika </vt:lpstr>
      <vt:lpstr>Pentingnya Pancasila sebagai system etika terkait dengan problem yang dihadapi bangsa Indonesia sebagai berikut,</vt:lpstr>
      <vt:lpstr>PowerPoint Presentation</vt:lpstr>
      <vt:lpstr>Etika adalah hal yang sangat diperlukan dalam menjalankan kehidupan berbangsa dan bernegara. Karena dengan memiliki etika maka kita mampu menjalankan kehidupan bernegara dengan lancar.</vt:lpstr>
      <vt:lpstr>Indonesia adalah negara yang berlandaskan Pancasila. Pancasila merupakan dasar dari negara Indonesia. Karena Pancasila adalah dasar dari Negara Indonesia, maka setiap tindakan atau perilaku yang dilakukan oleh warga Indonesia harus berpedoman dengan nilai-nilai Pancasila. Setiap butir Pancasila mengandung pedoman-pedoman yang dapat dijadikan landasan oleh warga negara Indonesia untuk bertindak. Tindakan yang dilakukan oleh masyarakat Indonesia juga harus didasari dengan nilai moral.</vt:lpstr>
      <vt:lpstr>Pancasila sebagai sistem etika  merupakan jalan hidup bangsa indonesia dan juga merupakan struktur pemikiran yang disusun untuk memberikan tuntunan atau panduan kepada setiap warga Indonesia dalam bersikap dan bertingkah laku. </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Pancasila Sebagai Sistem Etika</dc:title>
  <dc:creator>asus</dc:creator>
  <cp:lastModifiedBy>ismail - [2010]</cp:lastModifiedBy>
  <cp:revision>36</cp:revision>
  <dcterms:modified xsi:type="dcterms:W3CDTF">2020-12-04T04:35:17Z</dcterms:modified>
</cp:coreProperties>
</file>