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EEA"/>
    <a:srgbClr val="A3C8FF"/>
    <a:srgbClr val="FBAFEB"/>
    <a:srgbClr val="FF6699"/>
    <a:srgbClr val="00CCFF"/>
    <a:srgbClr val="E145C3"/>
    <a:srgbClr val="F5175C"/>
    <a:srgbClr val="FF7171"/>
    <a:srgbClr val="59B2BB"/>
    <a:srgbClr val="B4DF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AFAC-8F88-4CF5-8C5B-A4916B33779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D63C-BEB8-4ADC-B75E-7128752F9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2">
                <a:lumMod val="40000"/>
                <a:lumOff val="60000"/>
              </a:schemeClr>
            </a:gs>
            <a:gs pos="61000">
              <a:srgbClr val="00CCFF"/>
            </a:gs>
            <a:gs pos="82001">
              <a:srgbClr val="FF6699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2910" y="785794"/>
            <a:ext cx="5938878" cy="1795474"/>
            <a:chOff x="642910" y="785794"/>
            <a:chExt cx="5938878" cy="1795474"/>
          </a:xfrm>
        </p:grpSpPr>
        <p:sp>
          <p:nvSpPr>
            <p:cNvPr id="4" name="Rounded Rectangle 3"/>
            <p:cNvSpPr/>
            <p:nvPr/>
          </p:nvSpPr>
          <p:spPr>
            <a:xfrm>
              <a:off x="642910" y="785794"/>
              <a:ext cx="5857916" cy="17145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23872" y="866756"/>
              <a:ext cx="5857916" cy="17145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gerian" pitchFamily="82" charset="0"/>
                </a:rPr>
                <a:t>ETIKA</a:t>
              </a:r>
            </a:p>
            <a:p>
              <a:pPr algn="ctr"/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mengenal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apa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itu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etika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apa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itu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etika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dalam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pancasila</a:t>
              </a:r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Horizontal Scroll 8"/>
          <p:cNvSpPr/>
          <p:nvPr/>
        </p:nvSpPr>
        <p:spPr>
          <a:xfrm>
            <a:off x="1785918" y="3500438"/>
            <a:ext cx="5214974" cy="1571636"/>
          </a:xfrm>
          <a:prstGeom prst="horizontalScroll">
            <a:avLst/>
          </a:prstGeom>
          <a:noFill/>
          <a:ln>
            <a:solidFill>
              <a:srgbClr val="FCBE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Nama</a:t>
            </a:r>
            <a:r>
              <a:rPr lang="en-US" dirty="0" smtClean="0"/>
              <a:t>: </a:t>
            </a:r>
            <a:r>
              <a:rPr lang="en-US" dirty="0" err="1" smtClean="0"/>
              <a:t>Hamida</a:t>
            </a:r>
            <a:endParaRPr lang="en-US" dirty="0" smtClean="0"/>
          </a:p>
          <a:p>
            <a:pPr algn="ctr"/>
            <a:r>
              <a:rPr lang="en-US" dirty="0" smtClean="0"/>
              <a:t>NPM: 2017011080</a:t>
            </a:r>
            <a:endParaRPr lang="en-US" dirty="0"/>
          </a:p>
        </p:txBody>
      </p:sp>
      <p:sp>
        <p:nvSpPr>
          <p:cNvPr id="11" name="Oval 10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00CCFF"/>
            </a:gs>
            <a:gs pos="100000">
              <a:schemeClr val="accent1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4348" y="500042"/>
            <a:ext cx="7643866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786" y="1357298"/>
            <a:ext cx="7643866" cy="4572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pendirian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moral.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membedakan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dirubah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dirubah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masalah-masalah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moralitas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pijak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merugikan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teratur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step by step).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menyelidiki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akar-akarnya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sekedar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memperdulikannya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val 3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B2BB"/>
            </a:gs>
            <a:gs pos="64999">
              <a:srgbClr val="F0EBD5"/>
            </a:gs>
            <a:gs pos="100000">
              <a:srgbClr val="FF717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1214422"/>
            <a:ext cx="8072494" cy="485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berbicara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nilai-nlai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mendasar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falsafah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falsafah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indonesia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hakekatnya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falsafat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kesatua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bulat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hierarkhis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fundamental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universal bag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bermasyarakar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brbangsa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9B2BB"/>
            </a:gs>
            <a:gs pos="64999">
              <a:srgbClr val="F0EBD5"/>
            </a:gs>
            <a:gs pos="100000">
              <a:srgbClr val="FF717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857232"/>
            <a:ext cx="8072494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terkandung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ketuhanan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kemanusiaan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persatuan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kerakyatan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Kelima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indonesia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rambu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normatif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indonesia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pelanggaran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bernegara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korupsi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penyalahgunaan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minimalkan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3C8FF"/>
            </a:gs>
            <a:gs pos="39999">
              <a:srgbClr val="FBAFEB"/>
            </a:gs>
            <a:gs pos="70000">
              <a:srgbClr val="C4D6EB"/>
            </a:gs>
            <a:gs pos="100000">
              <a:srgbClr val="FFEBFA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85918" y="2214554"/>
            <a:ext cx="5357850" cy="1785950"/>
          </a:xfrm>
          <a:prstGeom prst="horizontalScroll">
            <a:avLst/>
          </a:prstGeom>
          <a:noFill/>
          <a:ln w="76200">
            <a:solidFill>
              <a:srgbClr val="FCBEEA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doni MT" pitchFamily="18" charset="0"/>
              </a:rPr>
              <a:t>TERIMAKASIH</a:t>
            </a:r>
            <a:endParaRPr lang="en-US" sz="3200" dirty="0">
              <a:latin typeface="Bodoni MT" pitchFamily="18" charset="0"/>
            </a:endParaRPr>
          </a:p>
        </p:txBody>
      </p:sp>
      <p:sp>
        <p:nvSpPr>
          <p:cNvPr id="3" name="Oval 2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7689"/>
            </a:gs>
            <a:gs pos="50000">
              <a:srgbClr val="B4DFFC"/>
            </a:gs>
            <a:gs pos="100000">
              <a:srgbClr val="FBAFE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1524000" cy="1905000"/>
          </a:xfrm>
          <a:prstGeom prst="rect">
            <a:avLst/>
          </a:prstGeom>
        </p:spPr>
      </p:pic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285720" y="357166"/>
            <a:ext cx="1000132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hlinkClick r:id="rId4" action="ppaction://hlinksldjump"/>
          </p:cNvPr>
          <p:cNvSpPr/>
          <p:nvPr/>
        </p:nvSpPr>
        <p:spPr>
          <a:xfrm>
            <a:off x="2071670" y="1214422"/>
            <a:ext cx="5715040" cy="1000132"/>
          </a:xfrm>
          <a:prstGeom prst="rightArrow">
            <a:avLst/>
          </a:prstGeom>
          <a:solidFill>
            <a:srgbClr val="E14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22" name="Right Arrow 21">
            <a:hlinkClick r:id="rId5" action="ppaction://hlinksldjump"/>
          </p:cNvPr>
          <p:cNvSpPr/>
          <p:nvPr/>
        </p:nvSpPr>
        <p:spPr>
          <a:xfrm>
            <a:off x="2071670" y="3357562"/>
            <a:ext cx="5715040" cy="10001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23" name="Right Arrow 22">
            <a:hlinkClick r:id="rId6" action="ppaction://hlinksldjump"/>
          </p:cNvPr>
          <p:cNvSpPr/>
          <p:nvPr/>
        </p:nvSpPr>
        <p:spPr>
          <a:xfrm>
            <a:off x="2071670" y="2285992"/>
            <a:ext cx="5715040" cy="1000132"/>
          </a:xfrm>
          <a:prstGeom prst="rightArrow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24" name="Right Arrow 23">
            <a:hlinkClick r:id="rId7" action="ppaction://hlinksldjump"/>
          </p:cNvPr>
          <p:cNvSpPr/>
          <p:nvPr/>
        </p:nvSpPr>
        <p:spPr>
          <a:xfrm>
            <a:off x="2071670" y="4429132"/>
            <a:ext cx="5715040" cy="10001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071670" y="142852"/>
            <a:ext cx="5715040" cy="1000132"/>
          </a:xfrm>
          <a:prstGeom prst="right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  <p:sp>
        <p:nvSpPr>
          <p:cNvPr id="26" name="Right Arrow 25">
            <a:hlinkClick r:id="rId8" action="ppaction://hlinksldjump"/>
          </p:cNvPr>
          <p:cNvSpPr/>
          <p:nvPr/>
        </p:nvSpPr>
        <p:spPr>
          <a:xfrm>
            <a:off x="2071670" y="5500702"/>
            <a:ext cx="5715040" cy="1000132"/>
          </a:xfrm>
          <a:prstGeom prst="rightArrow">
            <a:avLst/>
          </a:prstGeom>
          <a:solidFill>
            <a:srgbClr val="F51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FFC000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" action="ppaction://hlinkshowjump?jump=nextslide"/>
          </p:cNvPr>
          <p:cNvSpPr/>
          <p:nvPr/>
        </p:nvSpPr>
        <p:spPr>
          <a:xfrm>
            <a:off x="1571604" y="1643050"/>
            <a:ext cx="5929354" cy="3071834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AFEB"/>
            </a:gs>
            <a:gs pos="50000">
              <a:srgbClr val="B4DFFC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428604"/>
            <a:ext cx="78581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Yunani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ethikos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kebiasaan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")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yang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moral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tanggung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metodis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refleksi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sebabnya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ilmu-ilmu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meneliti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normatif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terbagi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meta-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normatif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7689"/>
            </a:gs>
            <a:gs pos="17999">
              <a:srgbClr val="F9B7CA"/>
            </a:gs>
            <a:gs pos="36000">
              <a:schemeClr val="accent4">
                <a:lumMod val="40000"/>
                <a:lumOff val="60000"/>
              </a:schemeClr>
            </a:gs>
            <a:gs pos="61000">
              <a:srgbClr val="CC99FF"/>
            </a:gs>
            <a:gs pos="48000">
              <a:srgbClr val="00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500066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Ahli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5875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3175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5875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175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 descr="jungkook-gif-unscre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21" y="0"/>
            <a:ext cx="1341579" cy="1652581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42844" y="1071546"/>
            <a:ext cx="3714776" cy="221457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H. A. Mustafa</a:t>
            </a:r>
            <a:r>
              <a:rPr lang="en-US" sz="1600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n w="12700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menyelidiki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mengamati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sejauh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sz="16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Oval Callout 16"/>
          <p:cNvSpPr/>
          <p:nvPr/>
        </p:nvSpPr>
        <p:spPr>
          <a:xfrm flipH="1">
            <a:off x="5572068" y="1857364"/>
            <a:ext cx="3571932" cy="257176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W. J. S.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Poerwadarminto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prinsip-prinsip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moralitas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(moral).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etika-removebg-preview.png"/>
          <p:cNvPicPr>
            <a:picLocks noChangeAspect="1"/>
          </p:cNvPicPr>
          <p:nvPr/>
        </p:nvPicPr>
        <p:blipFill>
          <a:blip r:embed="rId3"/>
          <a:srcRect r="58696"/>
          <a:stretch>
            <a:fillRect/>
          </a:stretch>
        </p:blipFill>
        <p:spPr>
          <a:xfrm>
            <a:off x="-428660" y="3143248"/>
            <a:ext cx="2428892" cy="3085122"/>
          </a:xfrm>
          <a:prstGeom prst="rect">
            <a:avLst/>
          </a:prstGeom>
        </p:spPr>
      </p:pic>
      <p:sp>
        <p:nvSpPr>
          <p:cNvPr id="13" name="Oval 12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8001024" y="5072074"/>
            <a:ext cx="428628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7689"/>
            </a:gs>
            <a:gs pos="17999">
              <a:srgbClr val="F9B7CA"/>
            </a:gs>
            <a:gs pos="36000">
              <a:schemeClr val="accent4">
                <a:lumMod val="40000"/>
                <a:lumOff val="60000"/>
              </a:schemeClr>
            </a:gs>
            <a:gs pos="61000">
              <a:srgbClr val="CC99FF"/>
            </a:gs>
            <a:gs pos="48000">
              <a:srgbClr val="00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714356"/>
            <a:ext cx="3786182" cy="250033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Prof. DR. Franz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Magnis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Suseno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pijakan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flipH="1">
            <a:off x="5715008" y="2357430"/>
            <a:ext cx="3286148" cy="185738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86446" y="2428868"/>
            <a:ext cx="3143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Ramali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Pamuncak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42852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Ahli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68747470733a2f2f73332e616d617a6f6e6177732e636f6d2f776174747061642d6d656469612d736572766963652f53746f7279496d6167652f7a75392d79567939545354755f773d3d2d3134322e3135306462393464393162363664633839323939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2286016" cy="2286016"/>
          </a:xfrm>
          <a:prstGeom prst="rect">
            <a:avLst/>
          </a:prstGeom>
        </p:spPr>
      </p:pic>
      <p:sp>
        <p:nvSpPr>
          <p:cNvPr id="7" name="Oval 6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0000">
              <a:srgbClr val="FBAFEB"/>
            </a:gs>
            <a:gs pos="64999">
              <a:srgbClr val="BA0066"/>
            </a:gs>
            <a:gs pos="0">
              <a:schemeClr val="accent4">
                <a:lumMod val="75000"/>
              </a:schemeClr>
            </a:gs>
            <a:gs pos="100000">
              <a:srgbClr val="FBAFE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142852"/>
            <a:ext cx="7072362" cy="7143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Light" pitchFamily="34" charset="0"/>
              </a:rPr>
              <a:t>Jenis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Light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Light" pitchFamily="34" charset="0"/>
              </a:rPr>
              <a:t>Jenis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Light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Light" pitchFamily="34" charset="0"/>
              </a:rPr>
              <a:t>Etika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 SemiLigh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85860"/>
            <a:ext cx="7072330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Teologis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teologis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agama.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teologis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agama Islam,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sumber-sumber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kitab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71670" y="3143248"/>
            <a:ext cx="7072330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Filosofis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Definisi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filosofis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Sifat-sifat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ditinjau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Empiris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Empiris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mencoba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melampaui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hal-hal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seakan-akan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mempertanyakan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dibalik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gejala-gejala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BEEA"/>
            </a:gs>
            <a:gs pos="50000">
              <a:srgbClr val="E145C3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85728"/>
            <a:ext cx="6215106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643050"/>
            <a:ext cx="8215370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walaupun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menyaksikannya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batiniah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mutlak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absolut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BEEA"/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642918"/>
            <a:ext cx="77867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etika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714488"/>
            <a:ext cx="7786742" cy="378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berhadapan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moralitas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berargumentasi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wajar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suasana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pluralisme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Oval 5">
            <a:hlinkClick r:id="" action="ppaction://hlinkshowjump?jump=nextslide"/>
          </p:cNvPr>
          <p:cNvSpPr/>
          <p:nvPr/>
        </p:nvSpPr>
        <p:spPr>
          <a:xfrm>
            <a:off x="75723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4214810" y="5715016"/>
            <a:ext cx="1214446" cy="928670"/>
          </a:xfrm>
          <a:prstGeom prst="actionButtonHome">
            <a:avLst/>
          </a:prstGeom>
          <a:noFill/>
          <a:ln>
            <a:solidFill>
              <a:srgbClr val="B4D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HOME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>
            <a:hlinkClick r:id="" action="ppaction://hlinkshowjump?jump=previousslide"/>
          </p:cNvPr>
          <p:cNvSpPr/>
          <p:nvPr/>
        </p:nvSpPr>
        <p:spPr>
          <a:xfrm>
            <a:off x="428596" y="5715016"/>
            <a:ext cx="1214446" cy="928670"/>
          </a:xfrm>
          <a:prstGeom prst="ellipse">
            <a:avLst/>
          </a:prstGeom>
          <a:solidFill>
            <a:srgbClr val="F9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554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Pancasila Sebagai Sistem Etika</vt:lpstr>
      <vt:lpstr>Pancasila Sebagai Sistem Etika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56</cp:revision>
  <dcterms:created xsi:type="dcterms:W3CDTF">2020-12-02T12:00:14Z</dcterms:created>
  <dcterms:modified xsi:type="dcterms:W3CDTF">2020-12-04T14:58:39Z</dcterms:modified>
</cp:coreProperties>
</file>