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78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53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44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6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2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7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21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842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90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44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1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46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C993D-7E3A-4EDF-8FA0-CCCC58972825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97389-7D49-4F98-93B5-83AA1065C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456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FF0000"/>
            </a:gs>
            <a:gs pos="100000">
              <a:schemeClr val="bg1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259632" y="476672"/>
            <a:ext cx="859797" cy="707886"/>
            <a:chOff x="1187624" y="842809"/>
            <a:chExt cx="859797" cy="707886"/>
          </a:xfrm>
        </p:grpSpPr>
        <p:sp>
          <p:nvSpPr>
            <p:cNvPr id="4" name="Rounded Rectangular Callout 3">
              <a:hlinkClick r:id="rId2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411760" y="476672"/>
            <a:ext cx="859797" cy="707886"/>
            <a:chOff x="1187624" y="842809"/>
            <a:chExt cx="859797" cy="707886"/>
          </a:xfrm>
        </p:grpSpPr>
        <p:sp>
          <p:nvSpPr>
            <p:cNvPr id="8" name="Rounded Rectangular Callout 7">
              <a:hlinkClick r:id="rId3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00"/>
                  </a:solidFill>
                </a:rPr>
                <a:t>2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563888" y="476672"/>
            <a:ext cx="859797" cy="707886"/>
            <a:chOff x="1187624" y="842809"/>
            <a:chExt cx="859797" cy="707886"/>
          </a:xfrm>
        </p:grpSpPr>
        <p:sp>
          <p:nvSpPr>
            <p:cNvPr id="11" name="Rounded Rectangular Callout 10">
              <a:hlinkClick r:id="rId4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C00000"/>
                  </a:solidFill>
                </a:rPr>
                <a:t>3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716016" y="476672"/>
            <a:ext cx="859797" cy="707886"/>
            <a:chOff x="1187624" y="842809"/>
            <a:chExt cx="859797" cy="707886"/>
          </a:xfrm>
        </p:grpSpPr>
        <p:sp>
          <p:nvSpPr>
            <p:cNvPr id="14" name="Rounded Rectangular Callout 13">
              <a:hlinkClick r:id="rId5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0070C0"/>
                  </a:solidFill>
                </a:rPr>
                <a:t>4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868144" y="476672"/>
            <a:ext cx="859797" cy="707886"/>
            <a:chOff x="1187624" y="842809"/>
            <a:chExt cx="859797" cy="707886"/>
          </a:xfrm>
        </p:grpSpPr>
        <p:sp>
          <p:nvSpPr>
            <p:cNvPr id="17" name="Rounded Rectangular Callout 16">
              <a:hlinkClick r:id="rId6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bg2">
                      <a:lumMod val="50000"/>
                    </a:schemeClr>
                  </a:solidFill>
                </a:rPr>
                <a:t>5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020272" y="476672"/>
            <a:ext cx="859797" cy="707886"/>
            <a:chOff x="1187624" y="842809"/>
            <a:chExt cx="859797" cy="707886"/>
          </a:xfrm>
        </p:grpSpPr>
        <p:sp>
          <p:nvSpPr>
            <p:cNvPr id="20" name="Rounded Rectangular Callout 19">
              <a:hlinkClick r:id="rId7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accent6">
                      <a:lumMod val="75000"/>
                    </a:schemeClr>
                  </a:solidFill>
                </a:rPr>
                <a:t>6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22" name="Round Same Side Corner Rectangle 21"/>
          <p:cNvSpPr/>
          <p:nvPr/>
        </p:nvSpPr>
        <p:spPr>
          <a:xfrm>
            <a:off x="252000" y="1511749"/>
            <a:ext cx="8640000" cy="5040000"/>
          </a:xfrm>
          <a:prstGeom prst="round2SameRect">
            <a:avLst>
              <a:gd name="adj1" fmla="val 13643"/>
              <a:gd name="adj2" fmla="val 0"/>
            </a:avLst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642100" y="1628800"/>
            <a:ext cx="5859809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ID" sz="72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ETIKA BANGSA</a:t>
            </a:r>
          </a:p>
          <a:p>
            <a:pPr algn="ctr"/>
            <a:r>
              <a:rPr lang="en-ID" sz="72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INDONESIA</a:t>
            </a:r>
            <a:endParaRPr lang="en-US" sz="72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221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FF0000"/>
            </a:gs>
            <a:gs pos="100000">
              <a:schemeClr val="bg1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52000" y="862694"/>
            <a:ext cx="8640000" cy="5616064"/>
            <a:chOff x="252000" y="935685"/>
            <a:chExt cx="8640000" cy="5616064"/>
          </a:xfrm>
          <a:gradFill>
            <a:gsLst>
              <a:gs pos="100000">
                <a:srgbClr val="FF0000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</p:grpSpPr>
        <p:sp>
          <p:nvSpPr>
            <p:cNvPr id="3" name="Round Same Side Corner Rectangle 2"/>
            <p:cNvSpPr/>
            <p:nvPr/>
          </p:nvSpPr>
          <p:spPr>
            <a:xfrm>
              <a:off x="252000" y="1511749"/>
              <a:ext cx="8640000" cy="5040000"/>
            </a:xfrm>
            <a:prstGeom prst="round2SameRect">
              <a:avLst>
                <a:gd name="adj1" fmla="val 1364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1149529" y="935685"/>
              <a:ext cx="1080000" cy="1080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259632" y="1118647"/>
            <a:ext cx="859797" cy="707886"/>
            <a:chOff x="1187624" y="842809"/>
            <a:chExt cx="859797" cy="707886"/>
          </a:xfrm>
        </p:grpSpPr>
        <p:sp>
          <p:nvSpPr>
            <p:cNvPr id="25" name="Rounded Rectangular Callout 24"/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11760" y="476672"/>
            <a:ext cx="859797" cy="707886"/>
            <a:chOff x="1187624" y="842809"/>
            <a:chExt cx="859797" cy="707886"/>
          </a:xfrm>
        </p:grpSpPr>
        <p:sp>
          <p:nvSpPr>
            <p:cNvPr id="31" name="Rounded Rectangular Callout 30">
              <a:hlinkClick r:id="rId3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00"/>
                  </a:solidFill>
                </a:rPr>
                <a:t>2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563888" y="476672"/>
            <a:ext cx="859797" cy="707886"/>
            <a:chOff x="1187624" y="842809"/>
            <a:chExt cx="859797" cy="707886"/>
          </a:xfrm>
        </p:grpSpPr>
        <p:sp>
          <p:nvSpPr>
            <p:cNvPr id="34" name="Rounded Rectangular Callout 33">
              <a:hlinkClick r:id="rId4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C00000"/>
                  </a:solidFill>
                </a:rPr>
                <a:t>3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716016" y="476672"/>
            <a:ext cx="859797" cy="707886"/>
            <a:chOff x="1187624" y="842809"/>
            <a:chExt cx="859797" cy="707886"/>
          </a:xfrm>
        </p:grpSpPr>
        <p:sp>
          <p:nvSpPr>
            <p:cNvPr id="37" name="Rounded Rectangular Callout 36">
              <a:hlinkClick r:id="rId5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0070C0"/>
                  </a:solidFill>
                </a:rPr>
                <a:t>4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868144" y="476672"/>
            <a:ext cx="859797" cy="707886"/>
            <a:chOff x="1187624" y="842809"/>
            <a:chExt cx="859797" cy="707886"/>
          </a:xfrm>
        </p:grpSpPr>
        <p:sp>
          <p:nvSpPr>
            <p:cNvPr id="40" name="Rounded Rectangular Callout 39">
              <a:hlinkClick r:id="rId6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bg2">
                      <a:lumMod val="50000"/>
                    </a:schemeClr>
                  </a:solidFill>
                </a:rPr>
                <a:t>5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020272" y="476672"/>
            <a:ext cx="859797" cy="707886"/>
            <a:chOff x="1187624" y="842809"/>
            <a:chExt cx="859797" cy="707886"/>
          </a:xfrm>
        </p:grpSpPr>
        <p:sp>
          <p:nvSpPr>
            <p:cNvPr id="43" name="Rounded Rectangular Callout 42">
              <a:hlinkClick r:id="rId7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accent6">
                      <a:lumMod val="75000"/>
                    </a:schemeClr>
                  </a:solidFill>
                </a:rPr>
                <a:t>6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45" name="Rectangle 44"/>
          <p:cNvSpPr/>
          <p:nvPr/>
        </p:nvSpPr>
        <p:spPr>
          <a:xfrm>
            <a:off x="252000" y="2323774"/>
            <a:ext cx="4320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 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Yunani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Kuno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ethos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tinggal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padang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rumput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kandang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kebiasaan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akhlak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watak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perasaan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berpikir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jamak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etha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kebiasaanEtika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kebiasaan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567941" y="2348880"/>
            <a:ext cx="4320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Moral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Latin “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jamak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mores)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berarti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kebiasaan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adat.Etimologi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kata “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moral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keduanya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kebiasaan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089435" y="1762992"/>
            <a:ext cx="36400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ISTILAH ETIKA DAN MORAL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4317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FF0000"/>
            </a:gs>
            <a:gs pos="100000">
              <a:schemeClr val="bg1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52000" y="935685"/>
            <a:ext cx="8640000" cy="5616064"/>
            <a:chOff x="252000" y="935685"/>
            <a:chExt cx="8640000" cy="5616064"/>
          </a:xfrm>
          <a:gradFill>
            <a:gsLst>
              <a:gs pos="100000">
                <a:srgbClr val="FF0000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</p:grpSpPr>
        <p:sp>
          <p:nvSpPr>
            <p:cNvPr id="3" name="Round Same Side Corner Rectangle 2"/>
            <p:cNvSpPr/>
            <p:nvPr/>
          </p:nvSpPr>
          <p:spPr>
            <a:xfrm>
              <a:off x="252000" y="1511749"/>
              <a:ext cx="8640000" cy="5040000"/>
            </a:xfrm>
            <a:prstGeom prst="round2SameRect">
              <a:avLst>
                <a:gd name="adj1" fmla="val 1364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2267744" y="935685"/>
              <a:ext cx="1152000" cy="1152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416059" y="1118647"/>
            <a:ext cx="859797" cy="707886"/>
            <a:chOff x="1187624" y="842809"/>
            <a:chExt cx="859797" cy="707886"/>
          </a:xfrm>
        </p:grpSpPr>
        <p:sp>
          <p:nvSpPr>
            <p:cNvPr id="25" name="Rounded Rectangular Callout 24"/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1499" y="842809"/>
              <a:ext cx="427748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00"/>
                  </a:solidFill>
                </a:rPr>
                <a:t>2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259632" y="476672"/>
            <a:ext cx="859797" cy="707886"/>
            <a:chOff x="1187624" y="842809"/>
            <a:chExt cx="859797" cy="707886"/>
          </a:xfrm>
        </p:grpSpPr>
        <p:sp>
          <p:nvSpPr>
            <p:cNvPr id="28" name="Rounded Rectangular Callout 27">
              <a:hlinkClick r:id="rId3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563888" y="476672"/>
            <a:ext cx="859797" cy="707886"/>
            <a:chOff x="1187624" y="842809"/>
            <a:chExt cx="859797" cy="707886"/>
          </a:xfrm>
        </p:grpSpPr>
        <p:sp>
          <p:nvSpPr>
            <p:cNvPr id="34" name="Rounded Rectangular Callout 33">
              <a:hlinkClick r:id="rId4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C00000"/>
                  </a:solidFill>
                </a:rPr>
                <a:t>3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716016" y="476672"/>
            <a:ext cx="859797" cy="707886"/>
            <a:chOff x="1187624" y="842809"/>
            <a:chExt cx="859797" cy="707886"/>
          </a:xfrm>
        </p:grpSpPr>
        <p:sp>
          <p:nvSpPr>
            <p:cNvPr id="37" name="Rounded Rectangular Callout 36">
              <a:hlinkClick r:id="rId5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0070C0"/>
                  </a:solidFill>
                </a:rPr>
                <a:t>4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868144" y="476672"/>
            <a:ext cx="859797" cy="707886"/>
            <a:chOff x="1187624" y="842809"/>
            <a:chExt cx="859797" cy="707886"/>
          </a:xfrm>
        </p:grpSpPr>
        <p:sp>
          <p:nvSpPr>
            <p:cNvPr id="40" name="Rounded Rectangular Callout 39">
              <a:hlinkClick r:id="rId6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bg2">
                      <a:lumMod val="50000"/>
                    </a:schemeClr>
                  </a:solidFill>
                </a:rPr>
                <a:t>5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020272" y="476672"/>
            <a:ext cx="859797" cy="707886"/>
            <a:chOff x="1187624" y="842809"/>
            <a:chExt cx="859797" cy="707886"/>
          </a:xfrm>
        </p:grpSpPr>
        <p:sp>
          <p:nvSpPr>
            <p:cNvPr id="43" name="Rounded Rectangular Callout 42">
              <a:hlinkClick r:id="rId7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accent6">
                      <a:lumMod val="75000"/>
                    </a:schemeClr>
                  </a:solidFill>
                </a:rPr>
                <a:t>6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51999" y="2087684"/>
            <a:ext cx="4320001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Nilai-nilai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lahir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penarikan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sublimasi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lain.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Kitab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Sotasoma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Mpu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Tantular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lima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aturan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kesusilaan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0" y="1839109"/>
            <a:ext cx="440983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Dilarang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Kekerasan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Mencuri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Berjiwa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Berbohong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Mabuk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minuman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keras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sbg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moderen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dikemukakan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Ir.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BPUPKI.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Tokoh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Panitia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9: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Hatta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Maramis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Abikoesno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AK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Muzakir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Agus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Salim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MA.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Soebardjo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Wahid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Hasim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Yamin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8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FF0000"/>
            </a:gs>
            <a:gs pos="100000">
              <a:schemeClr val="bg1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52000" y="935685"/>
            <a:ext cx="8640000" cy="5616064"/>
            <a:chOff x="252000" y="935685"/>
            <a:chExt cx="8640000" cy="5616064"/>
          </a:xfrm>
          <a:gradFill>
            <a:gsLst>
              <a:gs pos="100000">
                <a:srgbClr val="FF0000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</p:grpSpPr>
        <p:sp>
          <p:nvSpPr>
            <p:cNvPr id="3" name="Round Same Side Corner Rectangle 2"/>
            <p:cNvSpPr/>
            <p:nvPr/>
          </p:nvSpPr>
          <p:spPr>
            <a:xfrm>
              <a:off x="252000" y="1511749"/>
              <a:ext cx="8640000" cy="5040000"/>
            </a:xfrm>
            <a:prstGeom prst="round2SameRect">
              <a:avLst>
                <a:gd name="adj1" fmla="val 1364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3419872" y="935685"/>
              <a:ext cx="1152000" cy="1152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568187" y="1118647"/>
            <a:ext cx="859797" cy="707886"/>
            <a:chOff x="1263931" y="842809"/>
            <a:chExt cx="859797" cy="707886"/>
          </a:xfrm>
        </p:grpSpPr>
        <p:sp>
          <p:nvSpPr>
            <p:cNvPr id="25" name="Rounded Rectangular Callout 24"/>
            <p:cNvSpPr/>
            <p:nvPr/>
          </p:nvSpPr>
          <p:spPr>
            <a:xfrm>
              <a:off x="1263931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1498" y="842809"/>
              <a:ext cx="578214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C00000"/>
                  </a:solidFill>
                </a:rPr>
                <a:t>3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259632" y="476672"/>
            <a:ext cx="859797" cy="707886"/>
            <a:chOff x="1187624" y="842809"/>
            <a:chExt cx="859797" cy="707886"/>
          </a:xfrm>
        </p:grpSpPr>
        <p:sp>
          <p:nvSpPr>
            <p:cNvPr id="28" name="Rounded Rectangular Callout 27">
              <a:hlinkClick r:id="rId3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11760" y="476672"/>
            <a:ext cx="859797" cy="707886"/>
            <a:chOff x="1187624" y="842809"/>
            <a:chExt cx="859797" cy="707886"/>
          </a:xfrm>
        </p:grpSpPr>
        <p:sp>
          <p:nvSpPr>
            <p:cNvPr id="31" name="Rounded Rectangular Callout 30">
              <a:hlinkClick r:id="rId4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00"/>
                  </a:solidFill>
                </a:rPr>
                <a:t>2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716016" y="476672"/>
            <a:ext cx="859797" cy="707886"/>
            <a:chOff x="1187624" y="842809"/>
            <a:chExt cx="859797" cy="707886"/>
          </a:xfrm>
        </p:grpSpPr>
        <p:sp>
          <p:nvSpPr>
            <p:cNvPr id="37" name="Rounded Rectangular Callout 36">
              <a:hlinkClick r:id="rId5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0070C0"/>
                  </a:solidFill>
                </a:rPr>
                <a:t>4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868144" y="476672"/>
            <a:ext cx="859797" cy="707886"/>
            <a:chOff x="1187624" y="842809"/>
            <a:chExt cx="859797" cy="707886"/>
          </a:xfrm>
        </p:grpSpPr>
        <p:sp>
          <p:nvSpPr>
            <p:cNvPr id="40" name="Rounded Rectangular Callout 39">
              <a:hlinkClick r:id="rId6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bg2">
                      <a:lumMod val="50000"/>
                    </a:schemeClr>
                  </a:solidFill>
                </a:rPr>
                <a:t>5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020272" y="476672"/>
            <a:ext cx="859797" cy="707886"/>
            <a:chOff x="1187624" y="842809"/>
            <a:chExt cx="859797" cy="707886"/>
          </a:xfrm>
        </p:grpSpPr>
        <p:sp>
          <p:nvSpPr>
            <p:cNvPr id="43" name="Rounded Rectangular Callout 42">
              <a:hlinkClick r:id="rId7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accent6">
                      <a:lumMod val="75000"/>
                    </a:schemeClr>
                  </a:solidFill>
                </a:rPr>
                <a:t>6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879033" y="2074220"/>
            <a:ext cx="75584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 smtClean="0">
                <a:latin typeface="Times New Roman" pitchFamily="18" charset="0"/>
                <a:cs typeface="Times New Roman" pitchFamily="18" charset="0"/>
              </a:rPr>
              <a:t>Fungsi Pancasila sebagai 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Jiwa bangsa Indonesia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3608" y="2828836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1.Kepribadian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Indonesia,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2.Dasar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Negara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Indonesia,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3.Sumber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segala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4.Pandangan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Moral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5.Pembangunan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Cita-cita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Pembangunan Indonesia</a:t>
            </a:r>
          </a:p>
        </p:txBody>
      </p:sp>
    </p:spTree>
    <p:extLst>
      <p:ext uri="{BB962C8B-B14F-4D97-AF65-F5344CB8AC3E}">
        <p14:creationId xmlns:p14="http://schemas.microsoft.com/office/powerpoint/2010/main" val="366903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FF0000"/>
            </a:gs>
            <a:gs pos="100000">
              <a:schemeClr val="bg1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52000" y="935685"/>
            <a:ext cx="8640000" cy="5616064"/>
            <a:chOff x="252000" y="935685"/>
            <a:chExt cx="8640000" cy="5616064"/>
          </a:xfrm>
          <a:gradFill>
            <a:gsLst>
              <a:gs pos="100000">
                <a:srgbClr val="FF0000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</p:grpSpPr>
        <p:sp>
          <p:nvSpPr>
            <p:cNvPr id="3" name="Round Same Side Corner Rectangle 2"/>
            <p:cNvSpPr/>
            <p:nvPr/>
          </p:nvSpPr>
          <p:spPr>
            <a:xfrm>
              <a:off x="252000" y="1511749"/>
              <a:ext cx="8640000" cy="5040000"/>
            </a:xfrm>
            <a:prstGeom prst="round2SameRect">
              <a:avLst>
                <a:gd name="adj1" fmla="val 1364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4572000" y="935685"/>
              <a:ext cx="1152000" cy="1152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720315" y="1118647"/>
            <a:ext cx="859797" cy="707886"/>
            <a:chOff x="1187624" y="842809"/>
            <a:chExt cx="859797" cy="707886"/>
          </a:xfrm>
        </p:grpSpPr>
        <p:sp>
          <p:nvSpPr>
            <p:cNvPr id="25" name="Rounded Rectangular Callout 24"/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0070C0"/>
                  </a:solidFill>
                </a:rPr>
                <a:t>4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259632" y="476672"/>
            <a:ext cx="859797" cy="707886"/>
            <a:chOff x="1187624" y="842809"/>
            <a:chExt cx="859797" cy="707886"/>
          </a:xfrm>
        </p:grpSpPr>
        <p:sp>
          <p:nvSpPr>
            <p:cNvPr id="28" name="Rounded Rectangular Callout 27">
              <a:hlinkClick r:id="rId3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11760" y="476672"/>
            <a:ext cx="859797" cy="707886"/>
            <a:chOff x="1187624" y="842809"/>
            <a:chExt cx="859797" cy="707886"/>
          </a:xfrm>
        </p:grpSpPr>
        <p:sp>
          <p:nvSpPr>
            <p:cNvPr id="31" name="Rounded Rectangular Callout 30">
              <a:hlinkClick r:id="rId4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00"/>
                  </a:solidFill>
                </a:rPr>
                <a:t>2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563888" y="476672"/>
            <a:ext cx="859797" cy="707886"/>
            <a:chOff x="1187624" y="842809"/>
            <a:chExt cx="859797" cy="707886"/>
          </a:xfrm>
        </p:grpSpPr>
        <p:sp>
          <p:nvSpPr>
            <p:cNvPr id="34" name="Rounded Rectangular Callout 33">
              <a:hlinkClick r:id="rId5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C00000"/>
                  </a:solidFill>
                </a:rPr>
                <a:t>3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868144" y="476672"/>
            <a:ext cx="859797" cy="707886"/>
            <a:chOff x="1187624" y="842809"/>
            <a:chExt cx="859797" cy="707886"/>
          </a:xfrm>
        </p:grpSpPr>
        <p:sp>
          <p:nvSpPr>
            <p:cNvPr id="40" name="Rounded Rectangular Callout 39">
              <a:hlinkClick r:id="rId6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bg2">
                      <a:lumMod val="50000"/>
                    </a:schemeClr>
                  </a:solidFill>
                </a:rPr>
                <a:t>5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020272" y="476672"/>
            <a:ext cx="859797" cy="707886"/>
            <a:chOff x="1187624" y="842809"/>
            <a:chExt cx="859797" cy="707886"/>
          </a:xfrm>
        </p:grpSpPr>
        <p:sp>
          <p:nvSpPr>
            <p:cNvPr id="43" name="Rounded Rectangular Callout 42">
              <a:hlinkClick r:id="rId7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accent6">
                      <a:lumMod val="75000"/>
                    </a:schemeClr>
                  </a:solidFill>
                </a:rPr>
                <a:t>6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182963" y="1903019"/>
            <a:ext cx="67780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NEGARA KESATUAN REPUBLIK INDONESIA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2000" y="2375789"/>
            <a:ext cx="8640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Negara Indonesia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Republik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(1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)] Negara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dibagi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daerah-daerah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provinsi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provinsi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dibagi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kabupaten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tiap-tiap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provinsi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kabupaten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18 (1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)**] Negara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mengakui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satuan-satuan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istimewa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18B (1)**] Negara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mengakui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kesatuan-kesatuan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beserta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hak-hak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tradisionalnya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sepanjang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perkembangan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Indonesia,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18B (2)**] Negara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kepulauan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berciri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Nusantara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wilayah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batas-batas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hak-haknya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ditetapkan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undang-undang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Pasal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25A**)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Negara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0197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FF0000"/>
            </a:gs>
            <a:gs pos="100000">
              <a:schemeClr val="bg1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52000" y="935685"/>
            <a:ext cx="8640000" cy="5616064"/>
            <a:chOff x="252000" y="935685"/>
            <a:chExt cx="8640000" cy="5616064"/>
          </a:xfrm>
          <a:gradFill>
            <a:gsLst>
              <a:gs pos="100000">
                <a:srgbClr val="FF0000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</p:grpSpPr>
        <p:sp>
          <p:nvSpPr>
            <p:cNvPr id="3" name="Round Same Side Corner Rectangle 2"/>
            <p:cNvSpPr/>
            <p:nvPr/>
          </p:nvSpPr>
          <p:spPr>
            <a:xfrm>
              <a:off x="252000" y="1511749"/>
              <a:ext cx="8640000" cy="5040000"/>
            </a:xfrm>
            <a:prstGeom prst="round2SameRect">
              <a:avLst>
                <a:gd name="adj1" fmla="val 1364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5724128" y="935685"/>
              <a:ext cx="1152000" cy="1152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872443" y="1118647"/>
            <a:ext cx="859797" cy="707886"/>
            <a:chOff x="1187624" y="842809"/>
            <a:chExt cx="859797" cy="707886"/>
          </a:xfrm>
        </p:grpSpPr>
        <p:sp>
          <p:nvSpPr>
            <p:cNvPr id="25" name="Rounded Rectangular Callout 24"/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bg2">
                      <a:lumMod val="50000"/>
                    </a:schemeClr>
                  </a:solidFill>
                </a:rPr>
                <a:t>5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259632" y="476672"/>
            <a:ext cx="859797" cy="707886"/>
            <a:chOff x="1187624" y="842809"/>
            <a:chExt cx="859797" cy="707886"/>
          </a:xfrm>
        </p:grpSpPr>
        <p:sp>
          <p:nvSpPr>
            <p:cNvPr id="28" name="Rounded Rectangular Callout 27">
              <a:hlinkClick r:id="rId3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11760" y="476672"/>
            <a:ext cx="859797" cy="707886"/>
            <a:chOff x="1187624" y="842809"/>
            <a:chExt cx="859797" cy="707886"/>
          </a:xfrm>
        </p:grpSpPr>
        <p:sp>
          <p:nvSpPr>
            <p:cNvPr id="31" name="Rounded Rectangular Callout 30">
              <a:hlinkClick r:id="rId4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00"/>
                  </a:solidFill>
                </a:rPr>
                <a:t>2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563888" y="476672"/>
            <a:ext cx="859797" cy="707886"/>
            <a:chOff x="1187624" y="842809"/>
            <a:chExt cx="859797" cy="707886"/>
          </a:xfrm>
        </p:grpSpPr>
        <p:sp>
          <p:nvSpPr>
            <p:cNvPr id="34" name="Rounded Rectangular Callout 33">
              <a:hlinkClick r:id="rId5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C00000"/>
                  </a:solidFill>
                </a:rPr>
                <a:t>3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716016" y="476672"/>
            <a:ext cx="859797" cy="707886"/>
            <a:chOff x="1187624" y="842809"/>
            <a:chExt cx="859797" cy="707886"/>
          </a:xfrm>
        </p:grpSpPr>
        <p:sp>
          <p:nvSpPr>
            <p:cNvPr id="37" name="Rounded Rectangular Callout 36">
              <a:hlinkClick r:id="rId6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0070C0"/>
                  </a:solidFill>
                </a:rPr>
                <a:t>4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020272" y="476672"/>
            <a:ext cx="859797" cy="707886"/>
            <a:chOff x="1187624" y="842809"/>
            <a:chExt cx="859797" cy="707886"/>
          </a:xfrm>
        </p:grpSpPr>
        <p:sp>
          <p:nvSpPr>
            <p:cNvPr id="43" name="Rounded Rectangular Callout 42">
              <a:hlinkClick r:id="rId7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accent6">
                      <a:lumMod val="75000"/>
                    </a:schemeClr>
                  </a:solidFill>
                </a:rPr>
                <a:t>6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259631" y="2274838"/>
            <a:ext cx="662043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ikhlas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jujur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berlaku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rasa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takut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sanksi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bersumber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moralitas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bersumber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nurani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rasa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malu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rasa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takut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Maha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Kuasa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560" y="1772061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Bernegara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564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FF0000"/>
            </a:gs>
            <a:gs pos="100000">
              <a:schemeClr val="bg1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52000" y="935685"/>
            <a:ext cx="8640000" cy="5616064"/>
            <a:chOff x="252000" y="935685"/>
            <a:chExt cx="8640000" cy="5616064"/>
          </a:xfrm>
          <a:gradFill>
            <a:gsLst>
              <a:gs pos="100000">
                <a:srgbClr val="FF0000"/>
              </a:gs>
              <a:gs pos="0">
                <a:schemeClr val="bg1">
                  <a:lumMod val="95000"/>
                </a:schemeClr>
              </a:gs>
            </a:gsLst>
            <a:lin ang="5400000" scaled="0"/>
          </a:gradFill>
        </p:grpSpPr>
        <p:sp>
          <p:nvSpPr>
            <p:cNvPr id="3" name="Round Same Side Corner Rectangle 2"/>
            <p:cNvSpPr/>
            <p:nvPr/>
          </p:nvSpPr>
          <p:spPr>
            <a:xfrm>
              <a:off x="252000" y="1511749"/>
              <a:ext cx="8640000" cy="5040000"/>
            </a:xfrm>
            <a:prstGeom prst="round2SameRect">
              <a:avLst>
                <a:gd name="adj1" fmla="val 1364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876256" y="935685"/>
              <a:ext cx="1152000" cy="1152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020272" y="1118647"/>
            <a:ext cx="859797" cy="707886"/>
            <a:chOff x="1187624" y="842809"/>
            <a:chExt cx="859797" cy="707886"/>
          </a:xfrm>
        </p:grpSpPr>
        <p:sp>
          <p:nvSpPr>
            <p:cNvPr id="25" name="Rounded Rectangular Callout 24"/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accent6">
                      <a:lumMod val="75000"/>
                    </a:schemeClr>
                  </a:solidFill>
                </a:rPr>
                <a:t>6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259632" y="476672"/>
            <a:ext cx="859797" cy="707886"/>
            <a:chOff x="1187624" y="842809"/>
            <a:chExt cx="859797" cy="707886"/>
          </a:xfrm>
        </p:grpSpPr>
        <p:sp>
          <p:nvSpPr>
            <p:cNvPr id="28" name="Rounded Rectangular Callout 27">
              <a:hlinkClick r:id="rId3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11760" y="476672"/>
            <a:ext cx="859797" cy="707886"/>
            <a:chOff x="1187624" y="842809"/>
            <a:chExt cx="859797" cy="707886"/>
          </a:xfrm>
        </p:grpSpPr>
        <p:sp>
          <p:nvSpPr>
            <p:cNvPr id="31" name="Rounded Rectangular Callout 30">
              <a:hlinkClick r:id="rId4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00"/>
                  </a:solidFill>
                </a:rPr>
                <a:t>2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563888" y="476672"/>
            <a:ext cx="859797" cy="707886"/>
            <a:chOff x="1187624" y="842809"/>
            <a:chExt cx="859797" cy="707886"/>
          </a:xfrm>
        </p:grpSpPr>
        <p:sp>
          <p:nvSpPr>
            <p:cNvPr id="34" name="Rounded Rectangular Callout 33">
              <a:hlinkClick r:id="rId5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C00000"/>
                  </a:solidFill>
                </a:rPr>
                <a:t>3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716016" y="476672"/>
            <a:ext cx="859797" cy="707886"/>
            <a:chOff x="1187624" y="842809"/>
            <a:chExt cx="859797" cy="707886"/>
          </a:xfrm>
        </p:grpSpPr>
        <p:sp>
          <p:nvSpPr>
            <p:cNvPr id="37" name="Rounded Rectangular Callout 36">
              <a:hlinkClick r:id="rId6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0070C0"/>
                  </a:solidFill>
                </a:rPr>
                <a:t>4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70C0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868144" y="476672"/>
            <a:ext cx="859797" cy="707886"/>
            <a:chOff x="1187624" y="842809"/>
            <a:chExt cx="859797" cy="707886"/>
          </a:xfrm>
        </p:grpSpPr>
        <p:sp>
          <p:nvSpPr>
            <p:cNvPr id="40" name="Rounded Rectangular Callout 39">
              <a:hlinkClick r:id="rId7" action="ppaction://hlinksldjump"/>
            </p:cNvPr>
            <p:cNvSpPr/>
            <p:nvPr/>
          </p:nvSpPr>
          <p:spPr>
            <a:xfrm>
              <a:off x="1187624" y="908720"/>
              <a:ext cx="859797" cy="576064"/>
            </a:xfrm>
            <a:prstGeom prst="wedgeRoundRectCallout">
              <a:avLst/>
            </a:prstGeom>
            <a:solidFill>
              <a:srgbClr val="00B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401498" y="842809"/>
              <a:ext cx="43204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ID" sz="4000" b="1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chemeClr val="bg2">
                      <a:lumMod val="50000"/>
                    </a:schemeClr>
                  </a:solidFill>
                </a:rPr>
                <a:t>5</a:t>
              </a:r>
              <a:endParaRPr lang="en-US" sz="4000" b="1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  <p:sp>
        <p:nvSpPr>
          <p:cNvPr id="2" name="Left Arrow 1">
            <a:hlinkClick r:id="" action="ppaction://hlinkshowjump?jump=firstslide"/>
          </p:cNvPr>
          <p:cNvSpPr/>
          <p:nvPr/>
        </p:nvSpPr>
        <p:spPr>
          <a:xfrm>
            <a:off x="8427726" y="6100585"/>
            <a:ext cx="432048" cy="432048"/>
          </a:xfrm>
          <a:prstGeom prst="lef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38631" y="1826533"/>
            <a:ext cx="437010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ID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SEKIAN </a:t>
            </a:r>
          </a:p>
          <a:p>
            <a:pPr algn="ctr"/>
            <a:r>
              <a:rPr lang="en-ID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TERIMA KASIH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2000" y="4901454"/>
            <a:ext cx="5112124" cy="1785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ID" sz="2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M.RAFLI YUWAN ALHILABI</a:t>
            </a:r>
          </a:p>
          <a:p>
            <a:pPr algn="ctr"/>
            <a:r>
              <a:rPr lang="en-ID" sz="2800" b="1" cap="none" spc="0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2017011083</a:t>
            </a:r>
          </a:p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3177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358</Words>
  <Application>Microsoft Office PowerPoint</Application>
  <PresentationFormat>On-screen Show (4:3)</PresentationFormat>
  <Paragraphs>79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13</cp:revision>
  <dcterms:created xsi:type="dcterms:W3CDTF">2020-12-04T02:40:16Z</dcterms:created>
  <dcterms:modified xsi:type="dcterms:W3CDTF">2020-12-04T07:28:00Z</dcterms:modified>
</cp:coreProperties>
</file>