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1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4F732361-C14E-4D3C-98F9-F8483FD7B9DD}">
  <a:tblStyle styleId="{4F732361-C14E-4D3C-98F9-F8483FD7B9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498763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6" name="Google Shape;27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7" name="Google Shape;27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5" name="Google Shape;2735;g98fc08b776_1_4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6" name="Google Shape;2736;g98fc08b776_1_4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1" name="Google Shape;2741;g98fc08b776_1_4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2" name="Google Shape;2742;g98fc08b776_1_4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5" name="Google Shape;2755;g8c4de197fb_0_18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6" name="Google Shape;2756;g8c4de197fb_0_18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6" name="Google Shape;2776;g8c4de197fb_0_18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7" name="Google Shape;2777;g8c4de197fb_0_18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" name="Google Shape;2783;g98fc08b77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4" name="Google Shape;2784;g98fc08b77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7" name="Google Shape;2817;g8c4de197fb_0_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8" name="Google Shape;2818;g8c4de197fb_0_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6" name="Google Shape;27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7" name="Google Shape;27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832525" y="-307850"/>
            <a:ext cx="4073168" cy="2580424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flipH="1">
            <a:off x="-832528" y="3297075"/>
            <a:ext cx="3961554" cy="2580377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748025" y="-228600"/>
            <a:ext cx="4073209" cy="2443449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803850" y="3432725"/>
            <a:ext cx="3961554" cy="2309078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-7278531">
            <a:off x="-243140" y="3839708"/>
            <a:ext cx="2590764" cy="1109833"/>
            <a:chOff x="3260100" y="4040200"/>
            <a:chExt cx="1579600" cy="893550"/>
          </a:xfrm>
        </p:grpSpPr>
        <p:sp>
          <p:nvSpPr>
            <p:cNvPr id="14" name="Google Shape;14;p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41;p2"/>
          <p:cNvSpPr txBox="1">
            <a:spLocks noGrp="1"/>
          </p:cNvSpPr>
          <p:nvPr>
            <p:ph type="ctrTitle"/>
          </p:nvPr>
        </p:nvSpPr>
        <p:spPr>
          <a:xfrm>
            <a:off x="2535450" y="1290123"/>
            <a:ext cx="4073100" cy="210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subTitle" idx="1"/>
          </p:nvPr>
        </p:nvSpPr>
        <p:spPr>
          <a:xfrm>
            <a:off x="2535450" y="3430077"/>
            <a:ext cx="4073100" cy="42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43" name="Google Shape;43;p2"/>
          <p:cNvGrpSpPr/>
          <p:nvPr/>
        </p:nvGrpSpPr>
        <p:grpSpPr>
          <a:xfrm rot="1310010">
            <a:off x="6740051" y="329146"/>
            <a:ext cx="1507401" cy="1355932"/>
            <a:chOff x="3495050" y="1152875"/>
            <a:chExt cx="1082275" cy="881498"/>
          </a:xfrm>
        </p:grpSpPr>
        <p:sp>
          <p:nvSpPr>
            <p:cNvPr id="44" name="Google Shape;44;p2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4250888" y="1844127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342837" y="1953823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2;p2"/>
          <p:cNvGrpSpPr/>
          <p:nvPr/>
        </p:nvGrpSpPr>
        <p:grpSpPr>
          <a:xfrm>
            <a:off x="770046" y="3779335"/>
            <a:ext cx="756400" cy="688304"/>
            <a:chOff x="853450" y="2614875"/>
            <a:chExt cx="654325" cy="595625"/>
          </a:xfrm>
        </p:grpSpPr>
        <p:sp>
          <p:nvSpPr>
            <p:cNvPr id="53" name="Google Shape;53;p2"/>
            <p:cNvSpPr/>
            <p:nvPr/>
          </p:nvSpPr>
          <p:spPr>
            <a:xfrm>
              <a:off x="853450" y="2614875"/>
              <a:ext cx="654325" cy="595625"/>
            </a:xfrm>
            <a:custGeom>
              <a:avLst/>
              <a:gdLst/>
              <a:ahLst/>
              <a:cxnLst/>
              <a:rect l="l" t="t" r="r" b="b"/>
              <a:pathLst>
                <a:path w="26173" h="23825" extrusionOk="0">
                  <a:moveTo>
                    <a:pt x="5393" y="0"/>
                  </a:moveTo>
                  <a:cubicBezTo>
                    <a:pt x="4603" y="0"/>
                    <a:pt x="3804" y="213"/>
                    <a:pt x="3024" y="725"/>
                  </a:cubicBezTo>
                  <a:cubicBezTo>
                    <a:pt x="0" y="2656"/>
                    <a:pt x="1280" y="5564"/>
                    <a:pt x="2722" y="8100"/>
                  </a:cubicBezTo>
                  <a:cubicBezTo>
                    <a:pt x="4769" y="11380"/>
                    <a:pt x="5932" y="14590"/>
                    <a:pt x="7677" y="18080"/>
                  </a:cubicBezTo>
                  <a:cubicBezTo>
                    <a:pt x="9333" y="21392"/>
                    <a:pt x="12897" y="23824"/>
                    <a:pt x="16577" y="23824"/>
                  </a:cubicBezTo>
                  <a:cubicBezTo>
                    <a:pt x="16774" y="23824"/>
                    <a:pt x="16971" y="23817"/>
                    <a:pt x="17169" y="23803"/>
                  </a:cubicBezTo>
                  <a:cubicBezTo>
                    <a:pt x="21054" y="23594"/>
                    <a:pt x="24730" y="20592"/>
                    <a:pt x="25497" y="16731"/>
                  </a:cubicBezTo>
                  <a:cubicBezTo>
                    <a:pt x="26172" y="12939"/>
                    <a:pt x="23753" y="8681"/>
                    <a:pt x="20077" y="7518"/>
                  </a:cubicBezTo>
                  <a:cubicBezTo>
                    <a:pt x="15122" y="6053"/>
                    <a:pt x="13958" y="5471"/>
                    <a:pt x="10190" y="2191"/>
                  </a:cubicBezTo>
                  <a:cubicBezTo>
                    <a:pt x="8858" y="1051"/>
                    <a:pt x="7149" y="0"/>
                    <a:pt x="5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23825" y="2677650"/>
              <a:ext cx="518800" cy="471900"/>
            </a:xfrm>
            <a:custGeom>
              <a:avLst/>
              <a:gdLst/>
              <a:ahLst/>
              <a:cxnLst/>
              <a:rect l="l" t="t" r="r" b="b"/>
              <a:pathLst>
                <a:path w="20752" h="18876" extrusionOk="0">
                  <a:moveTo>
                    <a:pt x="4196" y="0"/>
                  </a:moveTo>
                  <a:cubicBezTo>
                    <a:pt x="3578" y="0"/>
                    <a:pt x="2949" y="159"/>
                    <a:pt x="2326" y="541"/>
                  </a:cubicBezTo>
                  <a:cubicBezTo>
                    <a:pt x="0" y="2099"/>
                    <a:pt x="977" y="4426"/>
                    <a:pt x="2140" y="6357"/>
                  </a:cubicBezTo>
                  <a:cubicBezTo>
                    <a:pt x="3792" y="8985"/>
                    <a:pt x="4653" y="11498"/>
                    <a:pt x="6025" y="14313"/>
                  </a:cubicBezTo>
                  <a:cubicBezTo>
                    <a:pt x="7344" y="16950"/>
                    <a:pt x="10328" y="18876"/>
                    <a:pt x="13372" y="18876"/>
                  </a:cubicBezTo>
                  <a:cubicBezTo>
                    <a:pt x="13443" y="18876"/>
                    <a:pt x="13515" y="18875"/>
                    <a:pt x="13586" y="18872"/>
                  </a:cubicBezTo>
                  <a:cubicBezTo>
                    <a:pt x="16680" y="18663"/>
                    <a:pt x="19588" y="16244"/>
                    <a:pt x="20170" y="13243"/>
                  </a:cubicBezTo>
                  <a:cubicBezTo>
                    <a:pt x="20751" y="10242"/>
                    <a:pt x="18821" y="6845"/>
                    <a:pt x="15796" y="5961"/>
                  </a:cubicBezTo>
                  <a:cubicBezTo>
                    <a:pt x="12028" y="4798"/>
                    <a:pt x="11050" y="4333"/>
                    <a:pt x="8049" y="1704"/>
                  </a:cubicBezTo>
                  <a:cubicBezTo>
                    <a:pt x="6965" y="829"/>
                    <a:pt x="5609" y="0"/>
                    <a:pt x="41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112825" y="2883475"/>
              <a:ext cx="217925" cy="169225"/>
            </a:xfrm>
            <a:custGeom>
              <a:avLst/>
              <a:gdLst/>
              <a:ahLst/>
              <a:cxnLst/>
              <a:rect l="l" t="t" r="r" b="b"/>
              <a:pathLst>
                <a:path w="8717" h="6769" extrusionOk="0">
                  <a:moveTo>
                    <a:pt x="4718" y="0"/>
                  </a:moveTo>
                  <a:cubicBezTo>
                    <a:pt x="4385" y="0"/>
                    <a:pt x="4043" y="54"/>
                    <a:pt x="3700" y="171"/>
                  </a:cubicBezTo>
                  <a:cubicBezTo>
                    <a:pt x="1257" y="938"/>
                    <a:pt x="1" y="4335"/>
                    <a:pt x="2327" y="5987"/>
                  </a:cubicBezTo>
                  <a:cubicBezTo>
                    <a:pt x="3040" y="6406"/>
                    <a:pt x="3808" y="6768"/>
                    <a:pt x="4600" y="6768"/>
                  </a:cubicBezTo>
                  <a:cubicBezTo>
                    <a:pt x="4687" y="6768"/>
                    <a:pt x="4775" y="6764"/>
                    <a:pt x="4863" y="6754"/>
                  </a:cubicBezTo>
                  <a:cubicBezTo>
                    <a:pt x="6305" y="6754"/>
                    <a:pt x="7562" y="5777"/>
                    <a:pt x="8050" y="4521"/>
                  </a:cubicBezTo>
                  <a:cubicBezTo>
                    <a:pt x="8717" y="2340"/>
                    <a:pt x="6911" y="0"/>
                    <a:pt x="47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7660301" y="3459623"/>
            <a:ext cx="421308" cy="1448042"/>
            <a:chOff x="4871700" y="1797250"/>
            <a:chExt cx="319900" cy="1099500"/>
          </a:xfrm>
        </p:grpSpPr>
        <p:sp>
          <p:nvSpPr>
            <p:cNvPr id="57" name="Google Shape;57;p2"/>
            <p:cNvSpPr/>
            <p:nvPr/>
          </p:nvSpPr>
          <p:spPr>
            <a:xfrm>
              <a:off x="4871700" y="2253700"/>
              <a:ext cx="271050" cy="643050"/>
            </a:xfrm>
            <a:custGeom>
              <a:avLst/>
              <a:gdLst/>
              <a:ahLst/>
              <a:cxnLst/>
              <a:rect l="l" t="t" r="r" b="b"/>
              <a:pathLst>
                <a:path w="10842" h="25722" extrusionOk="0">
                  <a:moveTo>
                    <a:pt x="3856" y="0"/>
                  </a:moveTo>
                  <a:cubicBezTo>
                    <a:pt x="2479" y="0"/>
                    <a:pt x="1198" y="397"/>
                    <a:pt x="489" y="1702"/>
                  </a:cubicBezTo>
                  <a:cubicBezTo>
                    <a:pt x="0" y="2679"/>
                    <a:pt x="93" y="3936"/>
                    <a:pt x="93" y="4890"/>
                  </a:cubicBezTo>
                  <a:cubicBezTo>
                    <a:pt x="0" y="8286"/>
                    <a:pt x="186" y="11683"/>
                    <a:pt x="489" y="15079"/>
                  </a:cubicBezTo>
                  <a:cubicBezTo>
                    <a:pt x="582" y="16731"/>
                    <a:pt x="675" y="18383"/>
                    <a:pt x="861" y="20011"/>
                  </a:cubicBezTo>
                  <a:cubicBezTo>
                    <a:pt x="1070" y="21570"/>
                    <a:pt x="1070" y="23035"/>
                    <a:pt x="1536" y="24571"/>
                  </a:cubicBezTo>
                  <a:cubicBezTo>
                    <a:pt x="1536" y="24873"/>
                    <a:pt x="1745" y="25245"/>
                    <a:pt x="1931" y="25455"/>
                  </a:cubicBezTo>
                  <a:cubicBezTo>
                    <a:pt x="2170" y="25640"/>
                    <a:pt x="2409" y="25721"/>
                    <a:pt x="2645" y="25721"/>
                  </a:cubicBezTo>
                  <a:cubicBezTo>
                    <a:pt x="4130" y="25721"/>
                    <a:pt x="5488" y="22493"/>
                    <a:pt x="5909" y="21570"/>
                  </a:cubicBezTo>
                  <a:cubicBezTo>
                    <a:pt x="6584" y="19732"/>
                    <a:pt x="6886" y="17801"/>
                    <a:pt x="7561" y="15847"/>
                  </a:cubicBezTo>
                  <a:cubicBezTo>
                    <a:pt x="8422" y="13241"/>
                    <a:pt x="9213" y="10612"/>
                    <a:pt x="9980" y="7914"/>
                  </a:cubicBezTo>
                  <a:cubicBezTo>
                    <a:pt x="10469" y="6541"/>
                    <a:pt x="10841" y="5099"/>
                    <a:pt x="10469" y="3726"/>
                  </a:cubicBezTo>
                  <a:cubicBezTo>
                    <a:pt x="9980" y="1982"/>
                    <a:pt x="8236" y="818"/>
                    <a:pt x="6491" y="353"/>
                  </a:cubicBezTo>
                  <a:cubicBezTo>
                    <a:pt x="5656" y="163"/>
                    <a:pt x="4736" y="0"/>
                    <a:pt x="38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895550" y="2310800"/>
              <a:ext cx="225675" cy="78525"/>
            </a:xfrm>
            <a:custGeom>
              <a:avLst/>
              <a:gdLst/>
              <a:ahLst/>
              <a:cxnLst/>
              <a:rect l="l" t="t" r="r" b="b"/>
              <a:pathLst>
                <a:path w="9027" h="3141" extrusionOk="0">
                  <a:moveTo>
                    <a:pt x="116" y="0"/>
                  </a:moveTo>
                  <a:lnTo>
                    <a:pt x="116" y="0"/>
                  </a:lnTo>
                  <a:cubicBezTo>
                    <a:pt x="0" y="395"/>
                    <a:pt x="209" y="861"/>
                    <a:pt x="489" y="1256"/>
                  </a:cubicBezTo>
                  <a:cubicBezTo>
                    <a:pt x="698" y="1652"/>
                    <a:pt x="1070" y="1931"/>
                    <a:pt x="1466" y="2233"/>
                  </a:cubicBezTo>
                  <a:cubicBezTo>
                    <a:pt x="1861" y="2419"/>
                    <a:pt x="2326" y="2606"/>
                    <a:pt x="2722" y="2722"/>
                  </a:cubicBezTo>
                  <a:cubicBezTo>
                    <a:pt x="3117" y="2908"/>
                    <a:pt x="3606" y="3001"/>
                    <a:pt x="3978" y="3001"/>
                  </a:cubicBezTo>
                  <a:cubicBezTo>
                    <a:pt x="4420" y="3094"/>
                    <a:pt x="4856" y="3141"/>
                    <a:pt x="5293" y="3141"/>
                  </a:cubicBezTo>
                  <a:cubicBezTo>
                    <a:pt x="5729" y="3141"/>
                    <a:pt x="6165" y="3094"/>
                    <a:pt x="6607" y="3001"/>
                  </a:cubicBezTo>
                  <a:cubicBezTo>
                    <a:pt x="7468" y="2815"/>
                    <a:pt x="8352" y="2512"/>
                    <a:pt x="9026" y="2024"/>
                  </a:cubicBezTo>
                  <a:cubicBezTo>
                    <a:pt x="8142" y="2024"/>
                    <a:pt x="7375" y="2140"/>
                    <a:pt x="6514" y="2140"/>
                  </a:cubicBezTo>
                  <a:cubicBezTo>
                    <a:pt x="5723" y="2140"/>
                    <a:pt x="4955" y="2024"/>
                    <a:pt x="4187" y="1931"/>
                  </a:cubicBezTo>
                  <a:cubicBezTo>
                    <a:pt x="3792" y="1838"/>
                    <a:pt x="3397" y="1745"/>
                    <a:pt x="3024" y="1652"/>
                  </a:cubicBezTo>
                  <a:cubicBezTo>
                    <a:pt x="2629" y="1559"/>
                    <a:pt x="2233" y="1442"/>
                    <a:pt x="1861" y="1349"/>
                  </a:cubicBezTo>
                  <a:cubicBezTo>
                    <a:pt x="1559" y="1256"/>
                    <a:pt x="1163" y="1070"/>
                    <a:pt x="884" y="861"/>
                  </a:cubicBezTo>
                  <a:cubicBezTo>
                    <a:pt x="489" y="675"/>
                    <a:pt x="302" y="395"/>
                    <a:pt x="1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932175" y="2489925"/>
              <a:ext cx="174500" cy="41300"/>
            </a:xfrm>
            <a:custGeom>
              <a:avLst/>
              <a:gdLst/>
              <a:ahLst/>
              <a:cxnLst/>
              <a:rect l="l" t="t" r="r" b="b"/>
              <a:pathLst>
                <a:path w="6980" h="1652" extrusionOk="0">
                  <a:moveTo>
                    <a:pt x="1" y="0"/>
                  </a:moveTo>
                  <a:cubicBezTo>
                    <a:pt x="489" y="489"/>
                    <a:pt x="1071" y="791"/>
                    <a:pt x="1559" y="1070"/>
                  </a:cubicBezTo>
                  <a:cubicBezTo>
                    <a:pt x="2141" y="1373"/>
                    <a:pt x="2816" y="1559"/>
                    <a:pt x="3490" y="1652"/>
                  </a:cubicBezTo>
                  <a:cubicBezTo>
                    <a:pt x="4072" y="1652"/>
                    <a:pt x="4746" y="1652"/>
                    <a:pt x="5421" y="1373"/>
                  </a:cubicBezTo>
                  <a:cubicBezTo>
                    <a:pt x="6003" y="1163"/>
                    <a:pt x="6584" y="791"/>
                    <a:pt x="6980" y="210"/>
                  </a:cubicBezTo>
                  <a:lnTo>
                    <a:pt x="6980" y="210"/>
                  </a:lnTo>
                  <a:cubicBezTo>
                    <a:pt x="6305" y="396"/>
                    <a:pt x="5817" y="489"/>
                    <a:pt x="5235" y="489"/>
                  </a:cubicBezTo>
                  <a:cubicBezTo>
                    <a:pt x="5041" y="520"/>
                    <a:pt x="4858" y="530"/>
                    <a:pt x="4678" y="530"/>
                  </a:cubicBezTo>
                  <a:cubicBezTo>
                    <a:pt x="4317" y="530"/>
                    <a:pt x="3971" y="489"/>
                    <a:pt x="3583" y="489"/>
                  </a:cubicBezTo>
                  <a:cubicBezTo>
                    <a:pt x="3002" y="396"/>
                    <a:pt x="2420" y="303"/>
                    <a:pt x="1838" y="210"/>
                  </a:cubicBezTo>
                  <a:cubicBezTo>
                    <a:pt x="1257" y="93"/>
                    <a:pt x="675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49050" y="2599250"/>
              <a:ext cx="126225" cy="37000"/>
            </a:xfrm>
            <a:custGeom>
              <a:avLst/>
              <a:gdLst/>
              <a:ahLst/>
              <a:cxnLst/>
              <a:rect l="l" t="t" r="r" b="b"/>
              <a:pathLst>
                <a:path w="5049" h="1480" extrusionOk="0">
                  <a:moveTo>
                    <a:pt x="5049" y="1"/>
                  </a:moveTo>
                  <a:cubicBezTo>
                    <a:pt x="4560" y="94"/>
                    <a:pt x="4165" y="187"/>
                    <a:pt x="3792" y="187"/>
                  </a:cubicBezTo>
                  <a:cubicBezTo>
                    <a:pt x="3397" y="280"/>
                    <a:pt x="3001" y="280"/>
                    <a:pt x="2629" y="280"/>
                  </a:cubicBezTo>
                  <a:lnTo>
                    <a:pt x="1350" y="373"/>
                  </a:lnTo>
                  <a:cubicBezTo>
                    <a:pt x="977" y="373"/>
                    <a:pt x="489" y="373"/>
                    <a:pt x="0" y="582"/>
                  </a:cubicBezTo>
                  <a:cubicBezTo>
                    <a:pt x="396" y="862"/>
                    <a:pt x="768" y="1164"/>
                    <a:pt x="1257" y="1257"/>
                  </a:cubicBezTo>
                  <a:cubicBezTo>
                    <a:pt x="1546" y="1393"/>
                    <a:pt x="1885" y="1480"/>
                    <a:pt x="2238" y="1480"/>
                  </a:cubicBezTo>
                  <a:cubicBezTo>
                    <a:pt x="2367" y="1480"/>
                    <a:pt x="2498" y="1468"/>
                    <a:pt x="2629" y="1443"/>
                  </a:cubicBezTo>
                  <a:cubicBezTo>
                    <a:pt x="3094" y="1443"/>
                    <a:pt x="3583" y="1350"/>
                    <a:pt x="4071" y="1071"/>
                  </a:cubicBezTo>
                  <a:cubicBezTo>
                    <a:pt x="4467" y="862"/>
                    <a:pt x="4839" y="489"/>
                    <a:pt x="50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53700" y="2737100"/>
              <a:ext cx="77950" cy="34325"/>
            </a:xfrm>
            <a:custGeom>
              <a:avLst/>
              <a:gdLst/>
              <a:ahLst/>
              <a:cxnLst/>
              <a:rect l="l" t="t" r="r" b="b"/>
              <a:pathLst>
                <a:path w="3118" h="1373" extrusionOk="0">
                  <a:moveTo>
                    <a:pt x="3118" y="0"/>
                  </a:moveTo>
                  <a:cubicBezTo>
                    <a:pt x="2815" y="0"/>
                    <a:pt x="2536" y="0"/>
                    <a:pt x="2234" y="93"/>
                  </a:cubicBezTo>
                  <a:cubicBezTo>
                    <a:pt x="1955" y="93"/>
                    <a:pt x="1745" y="93"/>
                    <a:pt x="1466" y="210"/>
                  </a:cubicBezTo>
                  <a:cubicBezTo>
                    <a:pt x="1280" y="210"/>
                    <a:pt x="1071" y="303"/>
                    <a:pt x="791" y="396"/>
                  </a:cubicBezTo>
                  <a:cubicBezTo>
                    <a:pt x="489" y="582"/>
                    <a:pt x="303" y="675"/>
                    <a:pt x="0" y="884"/>
                  </a:cubicBezTo>
                  <a:cubicBezTo>
                    <a:pt x="210" y="1164"/>
                    <a:pt x="582" y="1257"/>
                    <a:pt x="884" y="1373"/>
                  </a:cubicBezTo>
                  <a:lnTo>
                    <a:pt x="1745" y="1373"/>
                  </a:lnTo>
                  <a:cubicBezTo>
                    <a:pt x="2048" y="1257"/>
                    <a:pt x="2327" y="1071"/>
                    <a:pt x="2629" y="884"/>
                  </a:cubicBezTo>
                  <a:cubicBezTo>
                    <a:pt x="2815" y="675"/>
                    <a:pt x="3118" y="396"/>
                    <a:pt x="31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71;p2"/>
          <p:cNvGrpSpPr/>
          <p:nvPr/>
        </p:nvGrpSpPr>
        <p:grpSpPr>
          <a:xfrm rot="9275241">
            <a:off x="7200004" y="4165993"/>
            <a:ext cx="2176608" cy="909045"/>
            <a:chOff x="2915775" y="2073500"/>
            <a:chExt cx="874750" cy="365333"/>
          </a:xfrm>
        </p:grpSpPr>
        <p:sp>
          <p:nvSpPr>
            <p:cNvPr id="72" name="Google Shape;72;p2"/>
            <p:cNvSpPr/>
            <p:nvPr/>
          </p:nvSpPr>
          <p:spPr>
            <a:xfrm>
              <a:off x="3004557" y="2399858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134334" y="2346583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3094872" y="2268209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3241721" y="2268481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410726">
            <a:off x="8306109" y="926375"/>
            <a:ext cx="671663" cy="673538"/>
            <a:chOff x="1474000" y="3672875"/>
            <a:chExt cx="492050" cy="495800"/>
          </a:xfrm>
        </p:grpSpPr>
        <p:sp>
          <p:nvSpPr>
            <p:cNvPr id="93" name="Google Shape;93;p2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2"/>
          <p:cNvGrpSpPr/>
          <p:nvPr/>
        </p:nvGrpSpPr>
        <p:grpSpPr>
          <a:xfrm rot="-789270">
            <a:off x="189870" y="117652"/>
            <a:ext cx="783145" cy="1083726"/>
            <a:chOff x="5709775" y="2441350"/>
            <a:chExt cx="700850" cy="908350"/>
          </a:xfrm>
        </p:grpSpPr>
        <p:sp>
          <p:nvSpPr>
            <p:cNvPr id="103" name="Google Shape;103;p2"/>
            <p:cNvSpPr/>
            <p:nvPr/>
          </p:nvSpPr>
          <p:spPr>
            <a:xfrm>
              <a:off x="6044200" y="2441350"/>
              <a:ext cx="366425" cy="341725"/>
            </a:xfrm>
            <a:custGeom>
              <a:avLst/>
              <a:gdLst/>
              <a:ahLst/>
              <a:cxnLst/>
              <a:rect l="l" t="t" r="r" b="b"/>
              <a:pathLst>
                <a:path w="14657" h="13669" extrusionOk="0">
                  <a:moveTo>
                    <a:pt x="8510" y="1"/>
                  </a:moveTo>
                  <a:cubicBezTo>
                    <a:pt x="8081" y="1"/>
                    <a:pt x="7753" y="439"/>
                    <a:pt x="7561" y="780"/>
                  </a:cubicBezTo>
                  <a:cubicBezTo>
                    <a:pt x="6700" y="2339"/>
                    <a:pt x="5816" y="3781"/>
                    <a:pt x="4955" y="5340"/>
                  </a:cubicBezTo>
                  <a:cubicBezTo>
                    <a:pt x="4955" y="4479"/>
                    <a:pt x="5048" y="3502"/>
                    <a:pt x="5048" y="2618"/>
                  </a:cubicBezTo>
                  <a:cubicBezTo>
                    <a:pt x="5005" y="2614"/>
                    <a:pt x="4962" y="2612"/>
                    <a:pt x="4919" y="2612"/>
                  </a:cubicBezTo>
                  <a:cubicBezTo>
                    <a:pt x="4004" y="2612"/>
                    <a:pt x="3291" y="3545"/>
                    <a:pt x="3024" y="4479"/>
                  </a:cubicBezTo>
                  <a:cubicBezTo>
                    <a:pt x="2815" y="5433"/>
                    <a:pt x="2908" y="6410"/>
                    <a:pt x="2815" y="7387"/>
                  </a:cubicBezTo>
                  <a:cubicBezTo>
                    <a:pt x="2815" y="7666"/>
                    <a:pt x="2722" y="7969"/>
                    <a:pt x="2536" y="7969"/>
                  </a:cubicBezTo>
                  <a:cubicBezTo>
                    <a:pt x="2484" y="7993"/>
                    <a:pt x="2433" y="8004"/>
                    <a:pt x="2386" y="8004"/>
                  </a:cubicBezTo>
                  <a:cubicBezTo>
                    <a:pt x="2073" y="8004"/>
                    <a:pt x="1874" y="7521"/>
                    <a:pt x="1954" y="7178"/>
                  </a:cubicBezTo>
                  <a:cubicBezTo>
                    <a:pt x="2047" y="6898"/>
                    <a:pt x="2233" y="6410"/>
                    <a:pt x="2047" y="6107"/>
                  </a:cubicBezTo>
                  <a:cubicBezTo>
                    <a:pt x="1913" y="5900"/>
                    <a:pt x="1704" y="5804"/>
                    <a:pt x="1489" y="5804"/>
                  </a:cubicBezTo>
                  <a:cubicBezTo>
                    <a:pt x="1222" y="5804"/>
                    <a:pt x="946" y="5953"/>
                    <a:pt x="791" y="6224"/>
                  </a:cubicBezTo>
                  <a:cubicBezTo>
                    <a:pt x="489" y="6596"/>
                    <a:pt x="489" y="7085"/>
                    <a:pt x="489" y="7573"/>
                  </a:cubicBezTo>
                  <a:cubicBezTo>
                    <a:pt x="489" y="9411"/>
                    <a:pt x="0" y="11923"/>
                    <a:pt x="489" y="13668"/>
                  </a:cubicBezTo>
                  <a:cubicBezTo>
                    <a:pt x="1163" y="13575"/>
                    <a:pt x="1861" y="13389"/>
                    <a:pt x="2536" y="13389"/>
                  </a:cubicBezTo>
                  <a:cubicBezTo>
                    <a:pt x="3232" y="13464"/>
                    <a:pt x="3883" y="13601"/>
                    <a:pt x="4513" y="13601"/>
                  </a:cubicBezTo>
                  <a:cubicBezTo>
                    <a:pt x="4661" y="13601"/>
                    <a:pt x="4809" y="13593"/>
                    <a:pt x="4955" y="13575"/>
                  </a:cubicBezTo>
                  <a:cubicBezTo>
                    <a:pt x="5723" y="13482"/>
                    <a:pt x="6514" y="13087"/>
                    <a:pt x="6886" y="12412"/>
                  </a:cubicBezTo>
                  <a:cubicBezTo>
                    <a:pt x="7189" y="11644"/>
                    <a:pt x="6700" y="10667"/>
                    <a:pt x="5932" y="10574"/>
                  </a:cubicBezTo>
                  <a:cubicBezTo>
                    <a:pt x="5630" y="10574"/>
                    <a:pt x="5234" y="10760"/>
                    <a:pt x="4955" y="10877"/>
                  </a:cubicBezTo>
                  <a:cubicBezTo>
                    <a:pt x="4560" y="10877"/>
                    <a:pt x="4188" y="10760"/>
                    <a:pt x="4071" y="10481"/>
                  </a:cubicBezTo>
                  <a:cubicBezTo>
                    <a:pt x="3978" y="10295"/>
                    <a:pt x="4071" y="9993"/>
                    <a:pt x="4281" y="9806"/>
                  </a:cubicBezTo>
                  <a:cubicBezTo>
                    <a:pt x="4798" y="8986"/>
                    <a:pt x="5767" y="8507"/>
                    <a:pt x="6716" y="8507"/>
                  </a:cubicBezTo>
                  <a:cubicBezTo>
                    <a:pt x="7004" y="8507"/>
                    <a:pt x="7290" y="8551"/>
                    <a:pt x="7561" y="8643"/>
                  </a:cubicBezTo>
                  <a:cubicBezTo>
                    <a:pt x="8259" y="8829"/>
                    <a:pt x="8724" y="9225"/>
                    <a:pt x="9422" y="9318"/>
                  </a:cubicBezTo>
                  <a:cubicBezTo>
                    <a:pt x="9479" y="9327"/>
                    <a:pt x="9538" y="9331"/>
                    <a:pt x="9598" y="9331"/>
                  </a:cubicBezTo>
                  <a:cubicBezTo>
                    <a:pt x="10148" y="9331"/>
                    <a:pt x="10780" y="8958"/>
                    <a:pt x="10864" y="8434"/>
                  </a:cubicBezTo>
                  <a:cubicBezTo>
                    <a:pt x="10957" y="7759"/>
                    <a:pt x="10190" y="7271"/>
                    <a:pt x="9608" y="7085"/>
                  </a:cubicBezTo>
                  <a:cubicBezTo>
                    <a:pt x="8933" y="6898"/>
                    <a:pt x="8142" y="6689"/>
                    <a:pt x="7956" y="6107"/>
                  </a:cubicBezTo>
                  <a:cubicBezTo>
                    <a:pt x="9422" y="5921"/>
                    <a:pt x="10957" y="5642"/>
                    <a:pt x="12516" y="5433"/>
                  </a:cubicBezTo>
                  <a:cubicBezTo>
                    <a:pt x="13098" y="5433"/>
                    <a:pt x="13679" y="5247"/>
                    <a:pt x="14075" y="4851"/>
                  </a:cubicBezTo>
                  <a:cubicBezTo>
                    <a:pt x="14656" y="4084"/>
                    <a:pt x="13958" y="2827"/>
                    <a:pt x="13098" y="2525"/>
                  </a:cubicBezTo>
                  <a:cubicBezTo>
                    <a:pt x="12814" y="2444"/>
                    <a:pt x="12532" y="2410"/>
                    <a:pt x="12253" y="2410"/>
                  </a:cubicBezTo>
                  <a:cubicBezTo>
                    <a:pt x="11572" y="2410"/>
                    <a:pt x="10910" y="2613"/>
                    <a:pt x="10283" y="2827"/>
                  </a:cubicBezTo>
                  <a:cubicBezTo>
                    <a:pt x="9515" y="3106"/>
                    <a:pt x="8840" y="3316"/>
                    <a:pt x="8049" y="3502"/>
                  </a:cubicBezTo>
                  <a:cubicBezTo>
                    <a:pt x="7863" y="2920"/>
                    <a:pt x="8445" y="2246"/>
                    <a:pt x="8840" y="1664"/>
                  </a:cubicBezTo>
                  <a:cubicBezTo>
                    <a:pt x="9306" y="1176"/>
                    <a:pt x="9306" y="105"/>
                    <a:pt x="8631" y="12"/>
                  </a:cubicBezTo>
                  <a:cubicBezTo>
                    <a:pt x="8590" y="5"/>
                    <a:pt x="8550" y="1"/>
                    <a:pt x="85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709775" y="2465725"/>
              <a:ext cx="342000" cy="301325"/>
            </a:xfrm>
            <a:custGeom>
              <a:avLst/>
              <a:gdLst/>
              <a:ahLst/>
              <a:cxnLst/>
              <a:rect l="l" t="t" r="r" b="b"/>
              <a:pathLst>
                <a:path w="13680" h="12053" extrusionOk="0">
                  <a:moveTo>
                    <a:pt x="1158" y="0"/>
                  </a:moveTo>
                  <a:cubicBezTo>
                    <a:pt x="949" y="0"/>
                    <a:pt x="749" y="60"/>
                    <a:pt x="582" y="201"/>
                  </a:cubicBezTo>
                  <a:cubicBezTo>
                    <a:pt x="0" y="689"/>
                    <a:pt x="117" y="1550"/>
                    <a:pt x="396" y="2225"/>
                  </a:cubicBezTo>
                  <a:cubicBezTo>
                    <a:pt x="884" y="3597"/>
                    <a:pt x="1862" y="4760"/>
                    <a:pt x="3118" y="5435"/>
                  </a:cubicBezTo>
                  <a:cubicBezTo>
                    <a:pt x="3490" y="5621"/>
                    <a:pt x="3979" y="5923"/>
                    <a:pt x="3885" y="6412"/>
                  </a:cubicBezTo>
                  <a:cubicBezTo>
                    <a:pt x="3809" y="6642"/>
                    <a:pt x="3465" y="6808"/>
                    <a:pt x="3189" y="6808"/>
                  </a:cubicBezTo>
                  <a:cubicBezTo>
                    <a:pt x="3130" y="6808"/>
                    <a:pt x="3074" y="6801"/>
                    <a:pt x="3025" y="6784"/>
                  </a:cubicBezTo>
                  <a:cubicBezTo>
                    <a:pt x="2708" y="6784"/>
                    <a:pt x="2451" y="6665"/>
                    <a:pt x="2171" y="6665"/>
                  </a:cubicBezTo>
                  <a:cubicBezTo>
                    <a:pt x="2101" y="6665"/>
                    <a:pt x="2029" y="6673"/>
                    <a:pt x="1955" y="6691"/>
                  </a:cubicBezTo>
                  <a:cubicBezTo>
                    <a:pt x="1164" y="6784"/>
                    <a:pt x="791" y="7854"/>
                    <a:pt x="1164" y="8529"/>
                  </a:cubicBezTo>
                  <a:cubicBezTo>
                    <a:pt x="1512" y="9124"/>
                    <a:pt x="2241" y="9429"/>
                    <a:pt x="2935" y="9429"/>
                  </a:cubicBezTo>
                  <a:cubicBezTo>
                    <a:pt x="3028" y="9429"/>
                    <a:pt x="3120" y="9424"/>
                    <a:pt x="3211" y="9413"/>
                  </a:cubicBezTo>
                  <a:cubicBezTo>
                    <a:pt x="3979" y="9413"/>
                    <a:pt x="4769" y="9111"/>
                    <a:pt x="5537" y="8924"/>
                  </a:cubicBezTo>
                  <a:cubicBezTo>
                    <a:pt x="5819" y="8871"/>
                    <a:pt x="6101" y="8817"/>
                    <a:pt x="6379" y="8817"/>
                  </a:cubicBezTo>
                  <a:cubicBezTo>
                    <a:pt x="6582" y="8817"/>
                    <a:pt x="6783" y="8846"/>
                    <a:pt x="6980" y="8924"/>
                  </a:cubicBezTo>
                  <a:cubicBezTo>
                    <a:pt x="7375" y="9204"/>
                    <a:pt x="7561" y="9902"/>
                    <a:pt x="7189" y="10181"/>
                  </a:cubicBezTo>
                  <a:cubicBezTo>
                    <a:pt x="7065" y="10275"/>
                    <a:pt x="6914" y="10302"/>
                    <a:pt x="6750" y="10302"/>
                  </a:cubicBezTo>
                  <a:cubicBezTo>
                    <a:pt x="6545" y="10302"/>
                    <a:pt x="6319" y="10261"/>
                    <a:pt x="6101" y="10261"/>
                  </a:cubicBezTo>
                  <a:cubicBezTo>
                    <a:pt x="5936" y="10261"/>
                    <a:pt x="5775" y="10284"/>
                    <a:pt x="5630" y="10367"/>
                  </a:cubicBezTo>
                  <a:cubicBezTo>
                    <a:pt x="5142" y="10576"/>
                    <a:pt x="5049" y="11251"/>
                    <a:pt x="5444" y="11646"/>
                  </a:cubicBezTo>
                  <a:cubicBezTo>
                    <a:pt x="5729" y="11931"/>
                    <a:pt x="6135" y="12052"/>
                    <a:pt x="6529" y="12052"/>
                  </a:cubicBezTo>
                  <a:cubicBezTo>
                    <a:pt x="6651" y="12052"/>
                    <a:pt x="6771" y="12041"/>
                    <a:pt x="6887" y="12019"/>
                  </a:cubicBezTo>
                  <a:cubicBezTo>
                    <a:pt x="7375" y="12019"/>
                    <a:pt x="7864" y="11739"/>
                    <a:pt x="8445" y="11646"/>
                  </a:cubicBezTo>
                  <a:cubicBezTo>
                    <a:pt x="8736" y="11542"/>
                    <a:pt x="9073" y="11489"/>
                    <a:pt x="9411" y="11489"/>
                  </a:cubicBezTo>
                  <a:cubicBezTo>
                    <a:pt x="9748" y="11489"/>
                    <a:pt x="10085" y="11542"/>
                    <a:pt x="10376" y="11646"/>
                  </a:cubicBezTo>
                  <a:cubicBezTo>
                    <a:pt x="10609" y="11718"/>
                    <a:pt x="11171" y="12023"/>
                    <a:pt x="11556" y="12023"/>
                  </a:cubicBezTo>
                  <a:cubicBezTo>
                    <a:pt x="11672" y="12023"/>
                    <a:pt x="11772" y="11995"/>
                    <a:pt x="11842" y="11926"/>
                  </a:cubicBezTo>
                  <a:cubicBezTo>
                    <a:pt x="12028" y="11832"/>
                    <a:pt x="12028" y="10762"/>
                    <a:pt x="12121" y="10367"/>
                  </a:cubicBezTo>
                  <a:cubicBezTo>
                    <a:pt x="12330" y="9902"/>
                    <a:pt x="12702" y="9413"/>
                    <a:pt x="13005" y="9018"/>
                  </a:cubicBezTo>
                  <a:cubicBezTo>
                    <a:pt x="13377" y="8343"/>
                    <a:pt x="13680" y="7668"/>
                    <a:pt x="13493" y="6877"/>
                  </a:cubicBezTo>
                  <a:cubicBezTo>
                    <a:pt x="13406" y="6370"/>
                    <a:pt x="12845" y="5968"/>
                    <a:pt x="12325" y="5968"/>
                  </a:cubicBezTo>
                  <a:cubicBezTo>
                    <a:pt x="12153" y="5968"/>
                    <a:pt x="11986" y="6012"/>
                    <a:pt x="11842" y="6110"/>
                  </a:cubicBezTo>
                  <a:cubicBezTo>
                    <a:pt x="11446" y="6412"/>
                    <a:pt x="11260" y="7180"/>
                    <a:pt x="10679" y="7180"/>
                  </a:cubicBezTo>
                  <a:cubicBezTo>
                    <a:pt x="10190" y="7180"/>
                    <a:pt x="9888" y="6505"/>
                    <a:pt x="10097" y="6017"/>
                  </a:cubicBezTo>
                  <a:cubicBezTo>
                    <a:pt x="10283" y="5621"/>
                    <a:pt x="10679" y="5249"/>
                    <a:pt x="10958" y="4853"/>
                  </a:cubicBezTo>
                  <a:cubicBezTo>
                    <a:pt x="11260" y="4458"/>
                    <a:pt x="11446" y="3876"/>
                    <a:pt x="11167" y="3504"/>
                  </a:cubicBezTo>
                  <a:cubicBezTo>
                    <a:pt x="10992" y="3329"/>
                    <a:pt x="10781" y="3250"/>
                    <a:pt x="10558" y="3250"/>
                  </a:cubicBezTo>
                  <a:cubicBezTo>
                    <a:pt x="10276" y="3250"/>
                    <a:pt x="9974" y="3376"/>
                    <a:pt x="9701" y="3597"/>
                  </a:cubicBezTo>
                  <a:cubicBezTo>
                    <a:pt x="9306" y="3876"/>
                    <a:pt x="9120" y="4365"/>
                    <a:pt x="8631" y="4667"/>
                  </a:cubicBezTo>
                  <a:cubicBezTo>
                    <a:pt x="8406" y="4893"/>
                    <a:pt x="8104" y="5016"/>
                    <a:pt x="7813" y="5016"/>
                  </a:cubicBezTo>
                  <a:cubicBezTo>
                    <a:pt x="7623" y="5016"/>
                    <a:pt x="7438" y="4963"/>
                    <a:pt x="7282" y="4853"/>
                  </a:cubicBezTo>
                  <a:cubicBezTo>
                    <a:pt x="6887" y="4365"/>
                    <a:pt x="7096" y="3690"/>
                    <a:pt x="7468" y="3202"/>
                  </a:cubicBezTo>
                  <a:cubicBezTo>
                    <a:pt x="7864" y="2806"/>
                    <a:pt x="8259" y="2341"/>
                    <a:pt x="8259" y="1759"/>
                  </a:cubicBezTo>
                  <a:cubicBezTo>
                    <a:pt x="8155" y="1132"/>
                    <a:pt x="7599" y="768"/>
                    <a:pt x="6998" y="768"/>
                  </a:cubicBezTo>
                  <a:cubicBezTo>
                    <a:pt x="6930" y="768"/>
                    <a:pt x="6862" y="773"/>
                    <a:pt x="6793" y="782"/>
                  </a:cubicBezTo>
                  <a:cubicBezTo>
                    <a:pt x="6212" y="875"/>
                    <a:pt x="5723" y="1457"/>
                    <a:pt x="5444" y="2038"/>
                  </a:cubicBezTo>
                  <a:cubicBezTo>
                    <a:pt x="5235" y="2713"/>
                    <a:pt x="5235" y="3295"/>
                    <a:pt x="5235" y="3969"/>
                  </a:cubicBezTo>
                  <a:cubicBezTo>
                    <a:pt x="5126" y="3999"/>
                    <a:pt x="5020" y="4013"/>
                    <a:pt x="4916" y="4013"/>
                  </a:cubicBezTo>
                  <a:cubicBezTo>
                    <a:pt x="4284" y="4013"/>
                    <a:pt x="3750" y="3502"/>
                    <a:pt x="3490" y="2922"/>
                  </a:cubicBezTo>
                  <a:cubicBezTo>
                    <a:pt x="3118" y="2225"/>
                    <a:pt x="3025" y="1457"/>
                    <a:pt x="2536" y="782"/>
                  </a:cubicBezTo>
                  <a:cubicBezTo>
                    <a:pt x="2254" y="368"/>
                    <a:pt x="1677" y="0"/>
                    <a:pt x="11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833650" y="2608575"/>
              <a:ext cx="218125" cy="271625"/>
            </a:xfrm>
            <a:custGeom>
              <a:avLst/>
              <a:gdLst/>
              <a:ahLst/>
              <a:cxnLst/>
              <a:rect l="l" t="t" r="r" b="b"/>
              <a:pathLst>
                <a:path w="8725" h="10865" extrusionOk="0">
                  <a:moveTo>
                    <a:pt x="1" y="0"/>
                  </a:moveTo>
                  <a:cubicBezTo>
                    <a:pt x="1071" y="582"/>
                    <a:pt x="2141" y="1280"/>
                    <a:pt x="3002" y="2047"/>
                  </a:cubicBezTo>
                  <a:cubicBezTo>
                    <a:pt x="3886" y="2722"/>
                    <a:pt x="4746" y="3606"/>
                    <a:pt x="5421" y="4467"/>
                  </a:cubicBezTo>
                  <a:cubicBezTo>
                    <a:pt x="6212" y="5444"/>
                    <a:pt x="6794" y="6398"/>
                    <a:pt x="7259" y="7468"/>
                  </a:cubicBezTo>
                  <a:cubicBezTo>
                    <a:pt x="7841" y="8538"/>
                    <a:pt x="8236" y="9701"/>
                    <a:pt x="8538" y="10864"/>
                  </a:cubicBezTo>
                  <a:cubicBezTo>
                    <a:pt x="8725" y="9701"/>
                    <a:pt x="8538" y="8352"/>
                    <a:pt x="8143" y="7189"/>
                  </a:cubicBezTo>
                  <a:cubicBezTo>
                    <a:pt x="7747" y="5932"/>
                    <a:pt x="7166" y="4769"/>
                    <a:pt x="6398" y="3792"/>
                  </a:cubicBezTo>
                  <a:cubicBezTo>
                    <a:pt x="5630" y="2815"/>
                    <a:pt x="4653" y="1954"/>
                    <a:pt x="3583" y="1280"/>
                  </a:cubicBezTo>
                  <a:cubicBezTo>
                    <a:pt x="2420" y="582"/>
                    <a:pt x="1257" y="1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39550" y="2550400"/>
              <a:ext cx="220450" cy="329800"/>
            </a:xfrm>
            <a:custGeom>
              <a:avLst/>
              <a:gdLst/>
              <a:ahLst/>
              <a:cxnLst/>
              <a:rect l="l" t="t" r="r" b="b"/>
              <a:pathLst>
                <a:path w="8818" h="13192" extrusionOk="0">
                  <a:moveTo>
                    <a:pt x="8817" y="1"/>
                  </a:moveTo>
                  <a:lnTo>
                    <a:pt x="8817" y="1"/>
                  </a:lnTo>
                  <a:cubicBezTo>
                    <a:pt x="7468" y="303"/>
                    <a:pt x="6118" y="1071"/>
                    <a:pt x="5048" y="1955"/>
                  </a:cubicBezTo>
                  <a:cubicBezTo>
                    <a:pt x="3885" y="2816"/>
                    <a:pt x="2908" y="3886"/>
                    <a:pt x="2140" y="5049"/>
                  </a:cubicBezTo>
                  <a:cubicBezTo>
                    <a:pt x="1349" y="6305"/>
                    <a:pt x="768" y="7678"/>
                    <a:pt x="489" y="9027"/>
                  </a:cubicBezTo>
                  <a:cubicBezTo>
                    <a:pt x="93" y="10376"/>
                    <a:pt x="0" y="11842"/>
                    <a:pt x="186" y="13191"/>
                  </a:cubicBezTo>
                  <a:cubicBezTo>
                    <a:pt x="489" y="11842"/>
                    <a:pt x="884" y="10586"/>
                    <a:pt x="1349" y="9306"/>
                  </a:cubicBezTo>
                  <a:cubicBezTo>
                    <a:pt x="1838" y="8050"/>
                    <a:pt x="2419" y="6794"/>
                    <a:pt x="3094" y="5724"/>
                  </a:cubicBezTo>
                  <a:cubicBezTo>
                    <a:pt x="3885" y="4560"/>
                    <a:pt x="4746" y="3607"/>
                    <a:pt x="5630" y="2630"/>
                  </a:cubicBezTo>
                  <a:cubicBezTo>
                    <a:pt x="6584" y="1652"/>
                    <a:pt x="7654" y="792"/>
                    <a:pt x="88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867375" y="2810250"/>
              <a:ext cx="346675" cy="539450"/>
            </a:xfrm>
            <a:custGeom>
              <a:avLst/>
              <a:gdLst/>
              <a:ahLst/>
              <a:cxnLst/>
              <a:rect l="l" t="t" r="r" b="b"/>
              <a:pathLst>
                <a:path w="13867" h="21578" extrusionOk="0">
                  <a:moveTo>
                    <a:pt x="6909" y="0"/>
                  </a:moveTo>
                  <a:cubicBezTo>
                    <a:pt x="4470" y="0"/>
                    <a:pt x="2052" y="1119"/>
                    <a:pt x="978" y="3379"/>
                  </a:cubicBezTo>
                  <a:cubicBezTo>
                    <a:pt x="1" y="5426"/>
                    <a:pt x="303" y="7939"/>
                    <a:pt x="1746" y="9683"/>
                  </a:cubicBezTo>
                  <a:cubicBezTo>
                    <a:pt x="3211" y="11335"/>
                    <a:pt x="5631" y="12103"/>
                    <a:pt x="7283" y="13568"/>
                  </a:cubicBezTo>
                  <a:cubicBezTo>
                    <a:pt x="6887" y="16569"/>
                    <a:pt x="6119" y="19850"/>
                    <a:pt x="9306" y="21501"/>
                  </a:cubicBezTo>
                  <a:cubicBezTo>
                    <a:pt x="9411" y="21554"/>
                    <a:pt x="9516" y="21577"/>
                    <a:pt x="9616" y="21577"/>
                  </a:cubicBezTo>
                  <a:cubicBezTo>
                    <a:pt x="10272" y="21577"/>
                    <a:pt x="10748" y="20576"/>
                    <a:pt x="9981" y="20152"/>
                  </a:cubicBezTo>
                  <a:cubicBezTo>
                    <a:pt x="8143" y="19268"/>
                    <a:pt x="8143" y="16849"/>
                    <a:pt x="8446" y="15104"/>
                  </a:cubicBezTo>
                  <a:cubicBezTo>
                    <a:pt x="8539" y="14732"/>
                    <a:pt x="8632" y="14429"/>
                    <a:pt x="8632" y="14150"/>
                  </a:cubicBezTo>
                  <a:cubicBezTo>
                    <a:pt x="10190" y="12684"/>
                    <a:pt x="11726" y="11126"/>
                    <a:pt x="12703" y="9288"/>
                  </a:cubicBezTo>
                  <a:cubicBezTo>
                    <a:pt x="13773" y="7171"/>
                    <a:pt x="13866" y="4542"/>
                    <a:pt x="12517" y="2611"/>
                  </a:cubicBezTo>
                  <a:cubicBezTo>
                    <a:pt x="11240" y="875"/>
                    <a:pt x="9066" y="0"/>
                    <a:pt x="69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5877275" y="2926125"/>
              <a:ext cx="276275" cy="55850"/>
            </a:xfrm>
            <a:custGeom>
              <a:avLst/>
              <a:gdLst/>
              <a:ahLst/>
              <a:cxnLst/>
              <a:rect l="l" t="t" r="r" b="b"/>
              <a:pathLst>
                <a:path w="11051" h="2234" extrusionOk="0">
                  <a:moveTo>
                    <a:pt x="11051" y="0"/>
                  </a:moveTo>
                  <a:lnTo>
                    <a:pt x="11051" y="0"/>
                  </a:lnTo>
                  <a:cubicBezTo>
                    <a:pt x="10074" y="303"/>
                    <a:pt x="9213" y="582"/>
                    <a:pt x="8236" y="791"/>
                  </a:cubicBezTo>
                  <a:cubicBezTo>
                    <a:pt x="7375" y="884"/>
                    <a:pt x="6491" y="977"/>
                    <a:pt x="5514" y="1070"/>
                  </a:cubicBezTo>
                  <a:cubicBezTo>
                    <a:pt x="4653" y="1070"/>
                    <a:pt x="3676" y="977"/>
                    <a:pt x="2815" y="884"/>
                  </a:cubicBezTo>
                  <a:cubicBezTo>
                    <a:pt x="1838" y="791"/>
                    <a:pt x="977" y="489"/>
                    <a:pt x="0" y="303"/>
                  </a:cubicBezTo>
                  <a:lnTo>
                    <a:pt x="0" y="303"/>
                  </a:lnTo>
                  <a:cubicBezTo>
                    <a:pt x="675" y="977"/>
                    <a:pt x="1652" y="1466"/>
                    <a:pt x="2606" y="1745"/>
                  </a:cubicBezTo>
                  <a:cubicBezTo>
                    <a:pt x="3490" y="2047"/>
                    <a:pt x="4560" y="2233"/>
                    <a:pt x="5514" y="2233"/>
                  </a:cubicBezTo>
                  <a:cubicBezTo>
                    <a:pt x="6584" y="2140"/>
                    <a:pt x="7561" y="1954"/>
                    <a:pt x="8538" y="1652"/>
                  </a:cubicBezTo>
                  <a:cubicBezTo>
                    <a:pt x="9492" y="1256"/>
                    <a:pt x="10376" y="675"/>
                    <a:pt x="110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6032550" y="2974975"/>
              <a:ext cx="171600" cy="75050"/>
            </a:xfrm>
            <a:custGeom>
              <a:avLst/>
              <a:gdLst/>
              <a:ahLst/>
              <a:cxnLst/>
              <a:rect l="l" t="t" r="r" b="b"/>
              <a:pathLst>
                <a:path w="6864" h="3002" extrusionOk="0">
                  <a:moveTo>
                    <a:pt x="6771" y="0"/>
                  </a:moveTo>
                  <a:cubicBezTo>
                    <a:pt x="6398" y="582"/>
                    <a:pt x="5910" y="954"/>
                    <a:pt x="5421" y="1257"/>
                  </a:cubicBezTo>
                  <a:cubicBezTo>
                    <a:pt x="4933" y="1443"/>
                    <a:pt x="4351" y="1629"/>
                    <a:pt x="3770" y="1745"/>
                  </a:cubicBezTo>
                  <a:cubicBezTo>
                    <a:pt x="2606" y="2024"/>
                    <a:pt x="1257" y="2117"/>
                    <a:pt x="1" y="2606"/>
                  </a:cubicBezTo>
                  <a:cubicBezTo>
                    <a:pt x="676" y="2792"/>
                    <a:pt x="1350" y="2908"/>
                    <a:pt x="2025" y="3001"/>
                  </a:cubicBezTo>
                  <a:cubicBezTo>
                    <a:pt x="2606" y="3001"/>
                    <a:pt x="3281" y="3001"/>
                    <a:pt x="4072" y="2908"/>
                  </a:cubicBezTo>
                  <a:cubicBezTo>
                    <a:pt x="4747" y="2792"/>
                    <a:pt x="5421" y="2420"/>
                    <a:pt x="6003" y="1931"/>
                  </a:cubicBezTo>
                  <a:cubicBezTo>
                    <a:pt x="6491" y="1443"/>
                    <a:pt x="6864" y="675"/>
                    <a:pt x="67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5925550" y="3054650"/>
              <a:ext cx="167525" cy="45975"/>
            </a:xfrm>
            <a:custGeom>
              <a:avLst/>
              <a:gdLst/>
              <a:ahLst/>
              <a:cxnLst/>
              <a:rect l="l" t="t" r="r" b="b"/>
              <a:pathLst>
                <a:path w="6701" h="1839" extrusionOk="0">
                  <a:moveTo>
                    <a:pt x="0" y="0"/>
                  </a:moveTo>
                  <a:lnTo>
                    <a:pt x="0" y="0"/>
                  </a:lnTo>
                  <a:cubicBezTo>
                    <a:pt x="303" y="582"/>
                    <a:pt x="791" y="1071"/>
                    <a:pt x="1373" y="1350"/>
                  </a:cubicBezTo>
                  <a:cubicBezTo>
                    <a:pt x="1954" y="1652"/>
                    <a:pt x="2629" y="1838"/>
                    <a:pt x="3304" y="1838"/>
                  </a:cubicBezTo>
                  <a:cubicBezTo>
                    <a:pt x="3978" y="1838"/>
                    <a:pt x="4653" y="1745"/>
                    <a:pt x="5235" y="1466"/>
                  </a:cubicBezTo>
                  <a:cubicBezTo>
                    <a:pt x="5816" y="1164"/>
                    <a:pt x="6398" y="675"/>
                    <a:pt x="6700" y="93"/>
                  </a:cubicBezTo>
                  <a:lnTo>
                    <a:pt x="6700" y="93"/>
                  </a:lnTo>
                  <a:cubicBezTo>
                    <a:pt x="6026" y="303"/>
                    <a:pt x="5537" y="489"/>
                    <a:pt x="4956" y="582"/>
                  </a:cubicBezTo>
                  <a:cubicBezTo>
                    <a:pt x="4374" y="675"/>
                    <a:pt x="3885" y="675"/>
                    <a:pt x="3304" y="675"/>
                  </a:cubicBezTo>
                  <a:cubicBezTo>
                    <a:pt x="2815" y="675"/>
                    <a:pt x="2234" y="675"/>
                    <a:pt x="1745" y="489"/>
                  </a:cubicBezTo>
                  <a:cubicBezTo>
                    <a:pt x="1163" y="396"/>
                    <a:pt x="582" y="187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2"/>
          <p:cNvGrpSpPr/>
          <p:nvPr/>
        </p:nvGrpSpPr>
        <p:grpSpPr>
          <a:xfrm>
            <a:off x="8396394" y="2026541"/>
            <a:ext cx="771411" cy="827102"/>
            <a:chOff x="1721175" y="2665325"/>
            <a:chExt cx="809625" cy="868075"/>
          </a:xfrm>
        </p:grpSpPr>
        <p:sp>
          <p:nvSpPr>
            <p:cNvPr id="112" name="Google Shape;112;p2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" name="Google Shape;118;p2"/>
          <p:cNvGrpSpPr/>
          <p:nvPr/>
        </p:nvGrpSpPr>
        <p:grpSpPr>
          <a:xfrm rot="-84533">
            <a:off x="211572" y="561200"/>
            <a:ext cx="1765237" cy="1267436"/>
            <a:chOff x="3095850" y="2740875"/>
            <a:chExt cx="1972838" cy="1216700"/>
          </a:xfrm>
        </p:grpSpPr>
        <p:sp>
          <p:nvSpPr>
            <p:cNvPr id="119" name="Google Shape;119;p2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" name="Google Shape;124;p2"/>
          <p:cNvGrpSpPr/>
          <p:nvPr/>
        </p:nvGrpSpPr>
        <p:grpSpPr>
          <a:xfrm rot="196141">
            <a:off x="73217" y="1769085"/>
            <a:ext cx="395606" cy="599652"/>
            <a:chOff x="2525525" y="689125"/>
            <a:chExt cx="298400" cy="452275"/>
          </a:xfrm>
        </p:grpSpPr>
        <p:sp>
          <p:nvSpPr>
            <p:cNvPr id="125" name="Google Shape;125;p2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_1">
    <p:spTree>
      <p:nvGrpSpPr>
        <p:cNvPr id="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p32"/>
          <p:cNvSpPr/>
          <p:nvPr/>
        </p:nvSpPr>
        <p:spPr>
          <a:xfrm>
            <a:off x="-276847" y="3934447"/>
            <a:ext cx="2561811" cy="132318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3" name="Google Shape;2123;p32"/>
          <p:cNvSpPr/>
          <p:nvPr/>
        </p:nvSpPr>
        <p:spPr>
          <a:xfrm rot="10800000" flipH="1">
            <a:off x="7183099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4" name="Google Shape;2124;p32"/>
          <p:cNvGrpSpPr/>
          <p:nvPr/>
        </p:nvGrpSpPr>
        <p:grpSpPr>
          <a:xfrm flipH="1">
            <a:off x="-93516" y="4411559"/>
            <a:ext cx="1461604" cy="934385"/>
            <a:chOff x="3260100" y="4040200"/>
            <a:chExt cx="1579600" cy="893550"/>
          </a:xfrm>
        </p:grpSpPr>
        <p:sp>
          <p:nvSpPr>
            <p:cNvPr id="2125" name="Google Shape;2125;p3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3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3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3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3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3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3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3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3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3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3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3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3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3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3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3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3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3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3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3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3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2" name="Google Shape;2152;p32"/>
          <p:cNvGrpSpPr/>
          <p:nvPr/>
        </p:nvGrpSpPr>
        <p:grpSpPr>
          <a:xfrm rot="10800000">
            <a:off x="7612684" y="20302"/>
            <a:ext cx="1972838" cy="1216700"/>
            <a:chOff x="3095850" y="2740875"/>
            <a:chExt cx="1972838" cy="1216700"/>
          </a:xfrm>
        </p:grpSpPr>
        <p:sp>
          <p:nvSpPr>
            <p:cNvPr id="2153" name="Google Shape;2153;p32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2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2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2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2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8" name="Google Shape;2158;p32"/>
          <p:cNvGrpSpPr/>
          <p:nvPr/>
        </p:nvGrpSpPr>
        <p:grpSpPr>
          <a:xfrm rot="3749597">
            <a:off x="643032" y="4048921"/>
            <a:ext cx="877023" cy="883641"/>
            <a:chOff x="1474000" y="3672875"/>
            <a:chExt cx="492050" cy="495800"/>
          </a:xfrm>
        </p:grpSpPr>
        <p:sp>
          <p:nvSpPr>
            <p:cNvPr id="2159" name="Google Shape;2159;p32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32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32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32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32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32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32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32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32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7_1_1">
    <p:spTree>
      <p:nvGrpSpPr>
        <p:cNvPr id="1" name="Shape 2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" name="Google Shape;2169;p33"/>
          <p:cNvSpPr/>
          <p:nvPr/>
        </p:nvSpPr>
        <p:spPr>
          <a:xfrm flipH="1">
            <a:off x="-983807" y="-1083951"/>
            <a:ext cx="4769407" cy="2533328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170" name="Google Shape;2170;p33"/>
          <p:cNvGrpSpPr/>
          <p:nvPr/>
        </p:nvGrpSpPr>
        <p:grpSpPr>
          <a:xfrm>
            <a:off x="477400" y="106306"/>
            <a:ext cx="2197697" cy="1243196"/>
            <a:chOff x="3260100" y="4040200"/>
            <a:chExt cx="1579600" cy="893550"/>
          </a:xfrm>
        </p:grpSpPr>
        <p:sp>
          <p:nvSpPr>
            <p:cNvPr id="2171" name="Google Shape;2171;p3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3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3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3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3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3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3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3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3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3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3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3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3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3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3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3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3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3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3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3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3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3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3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3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3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3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3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8" name="Google Shape;2198;p33"/>
          <p:cNvGrpSpPr/>
          <p:nvPr/>
        </p:nvGrpSpPr>
        <p:grpSpPr>
          <a:xfrm>
            <a:off x="593236" y="317256"/>
            <a:ext cx="415164" cy="629250"/>
            <a:chOff x="2525525" y="689125"/>
            <a:chExt cx="298400" cy="452275"/>
          </a:xfrm>
        </p:grpSpPr>
        <p:sp>
          <p:nvSpPr>
            <p:cNvPr id="2199" name="Google Shape;2199;p3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3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3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3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3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3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3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3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3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3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3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3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3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3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3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3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3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3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3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3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3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3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3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22" name="Google Shape;2222;p33"/>
          <p:cNvSpPr/>
          <p:nvPr/>
        </p:nvSpPr>
        <p:spPr>
          <a:xfrm flipH="1">
            <a:off x="5048223" y="3891375"/>
            <a:ext cx="5429276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223" name="Google Shape;2223;p33"/>
          <p:cNvGrpSpPr/>
          <p:nvPr/>
        </p:nvGrpSpPr>
        <p:grpSpPr>
          <a:xfrm>
            <a:off x="6485742" y="3891380"/>
            <a:ext cx="2744809" cy="1692795"/>
            <a:chOff x="3095850" y="2740875"/>
            <a:chExt cx="1972838" cy="1216700"/>
          </a:xfrm>
        </p:grpSpPr>
        <p:sp>
          <p:nvSpPr>
            <p:cNvPr id="2224" name="Google Shape;2224;p33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33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33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33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33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9" name="Google Shape;2229;p33"/>
          <p:cNvGrpSpPr/>
          <p:nvPr/>
        </p:nvGrpSpPr>
        <p:grpSpPr>
          <a:xfrm>
            <a:off x="8007742" y="4001865"/>
            <a:ext cx="599650" cy="780276"/>
            <a:chOff x="6936350" y="2855900"/>
            <a:chExt cx="431000" cy="560825"/>
          </a:xfrm>
        </p:grpSpPr>
        <p:sp>
          <p:nvSpPr>
            <p:cNvPr id="2230" name="Google Shape;2230;p33"/>
            <p:cNvSpPr/>
            <p:nvPr/>
          </p:nvSpPr>
          <p:spPr>
            <a:xfrm>
              <a:off x="7144575" y="2855900"/>
              <a:ext cx="132525" cy="214775"/>
            </a:xfrm>
            <a:custGeom>
              <a:avLst/>
              <a:gdLst/>
              <a:ahLst/>
              <a:cxnLst/>
              <a:rect l="l" t="t" r="r" b="b"/>
              <a:pathLst>
                <a:path w="5301" h="8591" extrusionOk="0">
                  <a:moveTo>
                    <a:pt x="4241" y="0"/>
                  </a:moveTo>
                  <a:cubicBezTo>
                    <a:pt x="4127" y="0"/>
                    <a:pt x="4006" y="34"/>
                    <a:pt x="3885" y="111"/>
                  </a:cubicBezTo>
                  <a:cubicBezTo>
                    <a:pt x="1466" y="1948"/>
                    <a:pt x="0" y="4763"/>
                    <a:pt x="303" y="7857"/>
                  </a:cubicBezTo>
                  <a:cubicBezTo>
                    <a:pt x="303" y="8346"/>
                    <a:pt x="687" y="8590"/>
                    <a:pt x="1059" y="8590"/>
                  </a:cubicBezTo>
                  <a:cubicBezTo>
                    <a:pt x="1431" y="8590"/>
                    <a:pt x="1792" y="8346"/>
                    <a:pt x="1745" y="7857"/>
                  </a:cubicBezTo>
                  <a:cubicBezTo>
                    <a:pt x="1559" y="5345"/>
                    <a:pt x="2629" y="2902"/>
                    <a:pt x="4653" y="1460"/>
                  </a:cubicBezTo>
                  <a:cubicBezTo>
                    <a:pt x="5300" y="970"/>
                    <a:pt x="4856" y="0"/>
                    <a:pt x="424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3"/>
            <p:cNvSpPr/>
            <p:nvPr/>
          </p:nvSpPr>
          <p:spPr>
            <a:xfrm>
              <a:off x="6936350" y="2970950"/>
              <a:ext cx="431000" cy="445775"/>
            </a:xfrm>
            <a:custGeom>
              <a:avLst/>
              <a:gdLst/>
              <a:ahLst/>
              <a:cxnLst/>
              <a:rect l="l" t="t" r="r" b="b"/>
              <a:pathLst>
                <a:path w="17240" h="17831" extrusionOk="0">
                  <a:moveTo>
                    <a:pt x="5064" y="1"/>
                  </a:moveTo>
                  <a:cubicBezTo>
                    <a:pt x="3862" y="1"/>
                    <a:pt x="2602" y="896"/>
                    <a:pt x="1653" y="3162"/>
                  </a:cubicBezTo>
                  <a:cubicBezTo>
                    <a:pt x="1" y="6838"/>
                    <a:pt x="187" y="11305"/>
                    <a:pt x="2234" y="14887"/>
                  </a:cubicBezTo>
                  <a:cubicBezTo>
                    <a:pt x="2700" y="15655"/>
                    <a:pt x="3397" y="16539"/>
                    <a:pt x="4351" y="16632"/>
                  </a:cubicBezTo>
                  <a:cubicBezTo>
                    <a:pt x="4453" y="16648"/>
                    <a:pt x="4553" y="16656"/>
                    <a:pt x="4649" y="16656"/>
                  </a:cubicBezTo>
                  <a:cubicBezTo>
                    <a:pt x="5102" y="16656"/>
                    <a:pt x="5491" y="16486"/>
                    <a:pt x="5817" y="16237"/>
                  </a:cubicBezTo>
                  <a:cubicBezTo>
                    <a:pt x="6189" y="16911"/>
                    <a:pt x="6678" y="17493"/>
                    <a:pt x="7469" y="17493"/>
                  </a:cubicBezTo>
                  <a:cubicBezTo>
                    <a:pt x="7934" y="17493"/>
                    <a:pt x="8329" y="17400"/>
                    <a:pt x="8725" y="17214"/>
                  </a:cubicBezTo>
                  <a:cubicBezTo>
                    <a:pt x="9004" y="17493"/>
                    <a:pt x="9399" y="17702"/>
                    <a:pt x="9795" y="17795"/>
                  </a:cubicBezTo>
                  <a:cubicBezTo>
                    <a:pt x="9907" y="17819"/>
                    <a:pt x="10020" y="17831"/>
                    <a:pt x="10135" y="17831"/>
                  </a:cubicBezTo>
                  <a:cubicBezTo>
                    <a:pt x="10906" y="17831"/>
                    <a:pt x="11732" y="17324"/>
                    <a:pt x="12401" y="16818"/>
                  </a:cubicBezTo>
                  <a:cubicBezTo>
                    <a:pt x="15495" y="14213"/>
                    <a:pt x="17239" y="10048"/>
                    <a:pt x="16960" y="6070"/>
                  </a:cubicBezTo>
                  <a:cubicBezTo>
                    <a:pt x="16826" y="2984"/>
                    <a:pt x="15519" y="1772"/>
                    <a:pt x="13972" y="1772"/>
                  </a:cubicBezTo>
                  <a:cubicBezTo>
                    <a:pt x="13373" y="1772"/>
                    <a:pt x="12738" y="1954"/>
                    <a:pt x="12121" y="2278"/>
                  </a:cubicBezTo>
                  <a:cubicBezTo>
                    <a:pt x="11469" y="1300"/>
                    <a:pt x="10634" y="870"/>
                    <a:pt x="9767" y="870"/>
                  </a:cubicBezTo>
                  <a:cubicBezTo>
                    <a:pt x="9089" y="870"/>
                    <a:pt x="8391" y="1134"/>
                    <a:pt x="7748" y="1604"/>
                  </a:cubicBezTo>
                  <a:cubicBezTo>
                    <a:pt x="7037" y="628"/>
                    <a:pt x="6071" y="1"/>
                    <a:pt x="506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3"/>
            <p:cNvSpPr/>
            <p:nvPr/>
          </p:nvSpPr>
          <p:spPr>
            <a:xfrm>
              <a:off x="7205050" y="3023250"/>
              <a:ext cx="82625" cy="324550"/>
            </a:xfrm>
            <a:custGeom>
              <a:avLst/>
              <a:gdLst/>
              <a:ahLst/>
              <a:cxnLst/>
              <a:rect l="l" t="t" r="r" b="b"/>
              <a:pathLst>
                <a:path w="3305" h="12982" extrusionOk="0">
                  <a:moveTo>
                    <a:pt x="1955" y="0"/>
                  </a:moveTo>
                  <a:lnTo>
                    <a:pt x="1955" y="0"/>
                  </a:lnTo>
                  <a:cubicBezTo>
                    <a:pt x="2141" y="1163"/>
                    <a:pt x="2234" y="2327"/>
                    <a:pt x="2234" y="3397"/>
                  </a:cubicBezTo>
                  <a:cubicBezTo>
                    <a:pt x="2234" y="4467"/>
                    <a:pt x="2141" y="5630"/>
                    <a:pt x="2048" y="6677"/>
                  </a:cubicBezTo>
                  <a:cubicBezTo>
                    <a:pt x="1839" y="7747"/>
                    <a:pt x="1559" y="8817"/>
                    <a:pt x="1257" y="9887"/>
                  </a:cubicBezTo>
                  <a:cubicBezTo>
                    <a:pt x="978" y="10957"/>
                    <a:pt x="489" y="11911"/>
                    <a:pt x="1" y="12981"/>
                  </a:cubicBezTo>
                  <a:cubicBezTo>
                    <a:pt x="885" y="12214"/>
                    <a:pt x="1559" y="11237"/>
                    <a:pt x="2141" y="10166"/>
                  </a:cubicBezTo>
                  <a:cubicBezTo>
                    <a:pt x="2630" y="9120"/>
                    <a:pt x="3002" y="8049"/>
                    <a:pt x="3118" y="6886"/>
                  </a:cubicBezTo>
                  <a:cubicBezTo>
                    <a:pt x="3304" y="5723"/>
                    <a:pt x="3304" y="4467"/>
                    <a:pt x="3118" y="3304"/>
                  </a:cubicBezTo>
                  <a:cubicBezTo>
                    <a:pt x="2909" y="2140"/>
                    <a:pt x="2537" y="1070"/>
                    <a:pt x="19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3"/>
            <p:cNvSpPr/>
            <p:nvPr/>
          </p:nvSpPr>
          <p:spPr>
            <a:xfrm>
              <a:off x="7045125" y="3132000"/>
              <a:ext cx="36650" cy="244875"/>
            </a:xfrm>
            <a:custGeom>
              <a:avLst/>
              <a:gdLst/>
              <a:ahLst/>
              <a:cxnLst/>
              <a:rect l="l" t="t" r="r" b="b"/>
              <a:pathLst>
                <a:path w="1466" h="9795" extrusionOk="0">
                  <a:moveTo>
                    <a:pt x="884" y="1"/>
                  </a:moveTo>
                  <a:cubicBezTo>
                    <a:pt x="582" y="792"/>
                    <a:pt x="303" y="1559"/>
                    <a:pt x="210" y="2443"/>
                  </a:cubicBezTo>
                  <a:cubicBezTo>
                    <a:pt x="93" y="3211"/>
                    <a:pt x="0" y="4072"/>
                    <a:pt x="93" y="4956"/>
                  </a:cubicBezTo>
                  <a:cubicBezTo>
                    <a:pt x="210" y="5816"/>
                    <a:pt x="303" y="6607"/>
                    <a:pt x="489" y="7468"/>
                  </a:cubicBezTo>
                  <a:cubicBezTo>
                    <a:pt x="791" y="8259"/>
                    <a:pt x="1070" y="9027"/>
                    <a:pt x="1466" y="9795"/>
                  </a:cubicBezTo>
                  <a:cubicBezTo>
                    <a:pt x="1466" y="8934"/>
                    <a:pt x="1466" y="8050"/>
                    <a:pt x="1373" y="7282"/>
                  </a:cubicBezTo>
                  <a:lnTo>
                    <a:pt x="1256" y="4863"/>
                  </a:lnTo>
                  <a:lnTo>
                    <a:pt x="1163" y="2443"/>
                  </a:lnTo>
                  <a:cubicBezTo>
                    <a:pt x="1070" y="1652"/>
                    <a:pt x="1070" y="792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7_1_1_1">
    <p:bg>
      <p:bgPr>
        <a:noFill/>
        <a:effectLst/>
      </p:bgPr>
    </p:bg>
    <p:spTree>
      <p:nvGrpSpPr>
        <p:cNvPr id="1" name="Shape 2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5" name="Google Shape;2235;p34"/>
          <p:cNvGrpSpPr/>
          <p:nvPr/>
        </p:nvGrpSpPr>
        <p:grpSpPr>
          <a:xfrm rot="2914635">
            <a:off x="-557317" y="4295724"/>
            <a:ext cx="1939071" cy="875466"/>
            <a:chOff x="2915775" y="2073500"/>
            <a:chExt cx="874750" cy="394925"/>
          </a:xfrm>
        </p:grpSpPr>
        <p:sp>
          <p:nvSpPr>
            <p:cNvPr id="2236" name="Google Shape;2236;p3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3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3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3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3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3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3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3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3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3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3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6" name="Google Shape;2256;p34"/>
          <p:cNvSpPr/>
          <p:nvPr/>
        </p:nvSpPr>
        <p:spPr>
          <a:xfrm rot="10800000">
            <a:off x="6482718" y="-464135"/>
            <a:ext cx="3265270" cy="200727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7" name="Google Shape;2257;p34"/>
          <p:cNvSpPr/>
          <p:nvPr/>
        </p:nvSpPr>
        <p:spPr>
          <a:xfrm flipH="1">
            <a:off x="-750306" y="3183649"/>
            <a:ext cx="3374530" cy="2660445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8" name="Google Shape;2258;p34"/>
          <p:cNvGrpSpPr/>
          <p:nvPr/>
        </p:nvGrpSpPr>
        <p:grpSpPr>
          <a:xfrm rot="10800000">
            <a:off x="184050" y="4143678"/>
            <a:ext cx="1505769" cy="1179544"/>
            <a:chOff x="3495050" y="1152875"/>
            <a:chExt cx="1082275" cy="847800"/>
          </a:xfrm>
        </p:grpSpPr>
        <p:sp>
          <p:nvSpPr>
            <p:cNvPr id="2259" name="Google Shape;2259;p34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34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34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34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34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34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34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34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7" name="Google Shape;2267;p34"/>
          <p:cNvGrpSpPr/>
          <p:nvPr/>
        </p:nvGrpSpPr>
        <p:grpSpPr>
          <a:xfrm rot="2914635">
            <a:off x="7658858" y="101774"/>
            <a:ext cx="1939071" cy="875466"/>
            <a:chOff x="2915775" y="2073500"/>
            <a:chExt cx="874750" cy="394925"/>
          </a:xfrm>
        </p:grpSpPr>
        <p:sp>
          <p:nvSpPr>
            <p:cNvPr id="2268" name="Google Shape;2268;p3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3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3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3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3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3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3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3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3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3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3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3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3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3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3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3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3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3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3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3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8" name="Google Shape;2288;p34"/>
          <p:cNvSpPr/>
          <p:nvPr/>
        </p:nvSpPr>
        <p:spPr>
          <a:xfrm flipH="1">
            <a:off x="-695632" y="-556750"/>
            <a:ext cx="3265182" cy="2007203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2289" name="Google Shape;2289;p34"/>
          <p:cNvSpPr/>
          <p:nvPr/>
        </p:nvSpPr>
        <p:spPr>
          <a:xfrm flipH="1">
            <a:off x="6515188" y="3497200"/>
            <a:ext cx="3200312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290" name="Google Shape;2290;p34"/>
          <p:cNvGrpSpPr/>
          <p:nvPr/>
        </p:nvGrpSpPr>
        <p:grpSpPr>
          <a:xfrm>
            <a:off x="6182779" y="3497205"/>
            <a:ext cx="2744809" cy="1692795"/>
            <a:chOff x="3095850" y="2740875"/>
            <a:chExt cx="1972838" cy="1216700"/>
          </a:xfrm>
        </p:grpSpPr>
        <p:sp>
          <p:nvSpPr>
            <p:cNvPr id="2291" name="Google Shape;2291;p34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34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34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34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34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96" name="Google Shape;2296;p34"/>
          <p:cNvGrpSpPr/>
          <p:nvPr/>
        </p:nvGrpSpPr>
        <p:grpSpPr>
          <a:xfrm rot="10800000">
            <a:off x="-406092" y="85241"/>
            <a:ext cx="2197697" cy="1243196"/>
            <a:chOff x="3260100" y="4040200"/>
            <a:chExt cx="1579600" cy="893550"/>
          </a:xfrm>
        </p:grpSpPr>
        <p:sp>
          <p:nvSpPr>
            <p:cNvPr id="2297" name="Google Shape;2297;p34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34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34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34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34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34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34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34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34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34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34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34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34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34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34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34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34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34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34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34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34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34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34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34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34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34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34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24" name="Google Shape;2324;p34"/>
          <p:cNvGrpSpPr/>
          <p:nvPr/>
        </p:nvGrpSpPr>
        <p:grpSpPr>
          <a:xfrm rot="-428819">
            <a:off x="7800176" y="3778418"/>
            <a:ext cx="630368" cy="1130370"/>
            <a:chOff x="6608925" y="2056050"/>
            <a:chExt cx="453075" cy="812450"/>
          </a:xfrm>
        </p:grpSpPr>
        <p:sp>
          <p:nvSpPr>
            <p:cNvPr id="2325" name="Google Shape;2325;p34"/>
            <p:cNvSpPr/>
            <p:nvPr/>
          </p:nvSpPr>
          <p:spPr>
            <a:xfrm>
              <a:off x="6766525" y="2277050"/>
              <a:ext cx="230350" cy="544975"/>
            </a:xfrm>
            <a:custGeom>
              <a:avLst/>
              <a:gdLst/>
              <a:ahLst/>
              <a:cxnLst/>
              <a:rect l="l" t="t" r="r" b="b"/>
              <a:pathLst>
                <a:path w="9214" h="21799" extrusionOk="0">
                  <a:moveTo>
                    <a:pt x="2816" y="1"/>
                  </a:moveTo>
                  <a:lnTo>
                    <a:pt x="2420" y="1536"/>
                  </a:lnTo>
                  <a:cubicBezTo>
                    <a:pt x="1932" y="3188"/>
                    <a:pt x="1560" y="4933"/>
                    <a:pt x="1164" y="6584"/>
                  </a:cubicBezTo>
                  <a:cubicBezTo>
                    <a:pt x="885" y="8236"/>
                    <a:pt x="582" y="9888"/>
                    <a:pt x="396" y="11633"/>
                  </a:cubicBezTo>
                  <a:lnTo>
                    <a:pt x="303" y="12889"/>
                  </a:lnTo>
                  <a:lnTo>
                    <a:pt x="187" y="14145"/>
                  </a:lnTo>
                  <a:lnTo>
                    <a:pt x="94" y="15401"/>
                  </a:lnTo>
                  <a:lnTo>
                    <a:pt x="1" y="16751"/>
                  </a:lnTo>
                  <a:cubicBezTo>
                    <a:pt x="1" y="18402"/>
                    <a:pt x="1" y="20147"/>
                    <a:pt x="187" y="21799"/>
                  </a:cubicBezTo>
                  <a:cubicBezTo>
                    <a:pt x="303" y="20147"/>
                    <a:pt x="489" y="18402"/>
                    <a:pt x="676" y="16751"/>
                  </a:cubicBezTo>
                  <a:lnTo>
                    <a:pt x="769" y="15494"/>
                  </a:lnTo>
                  <a:lnTo>
                    <a:pt x="978" y="14238"/>
                  </a:lnTo>
                  <a:lnTo>
                    <a:pt x="1164" y="12982"/>
                  </a:lnTo>
                  <a:lnTo>
                    <a:pt x="1350" y="11726"/>
                  </a:lnTo>
                  <a:cubicBezTo>
                    <a:pt x="1653" y="10074"/>
                    <a:pt x="1932" y="8422"/>
                    <a:pt x="2327" y="6770"/>
                  </a:cubicBezTo>
                  <a:cubicBezTo>
                    <a:pt x="2528" y="5674"/>
                    <a:pt x="2800" y="4589"/>
                    <a:pt x="3076" y="3527"/>
                  </a:cubicBezTo>
                  <a:lnTo>
                    <a:pt x="3076" y="3527"/>
                  </a:lnTo>
                  <a:cubicBezTo>
                    <a:pt x="3384" y="4251"/>
                    <a:pt x="3697" y="4976"/>
                    <a:pt x="3979" y="5700"/>
                  </a:cubicBezTo>
                  <a:lnTo>
                    <a:pt x="4840" y="7655"/>
                  </a:lnTo>
                  <a:lnTo>
                    <a:pt x="5724" y="9492"/>
                  </a:lnTo>
                  <a:cubicBezTo>
                    <a:pt x="6212" y="10749"/>
                    <a:pt x="6794" y="12005"/>
                    <a:pt x="7375" y="13168"/>
                  </a:cubicBezTo>
                  <a:cubicBezTo>
                    <a:pt x="7957" y="14424"/>
                    <a:pt x="8632" y="15704"/>
                    <a:pt x="9213" y="16867"/>
                  </a:cubicBezTo>
                  <a:cubicBezTo>
                    <a:pt x="8818" y="15587"/>
                    <a:pt x="8329" y="14238"/>
                    <a:pt x="7864" y="12982"/>
                  </a:cubicBezTo>
                  <a:cubicBezTo>
                    <a:pt x="7469" y="11726"/>
                    <a:pt x="6980" y="10469"/>
                    <a:pt x="6491" y="9097"/>
                  </a:cubicBezTo>
                  <a:lnTo>
                    <a:pt x="5724" y="7259"/>
                  </a:lnTo>
                  <a:lnTo>
                    <a:pt x="5049" y="5328"/>
                  </a:lnTo>
                  <a:cubicBezTo>
                    <a:pt x="4468" y="4072"/>
                    <a:pt x="3979" y="2792"/>
                    <a:pt x="3490" y="1536"/>
                  </a:cubicBezTo>
                  <a:lnTo>
                    <a:pt x="2816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34"/>
            <p:cNvSpPr/>
            <p:nvPr/>
          </p:nvSpPr>
          <p:spPr>
            <a:xfrm>
              <a:off x="6694575" y="2713450"/>
              <a:ext cx="171425" cy="155050"/>
            </a:xfrm>
            <a:custGeom>
              <a:avLst/>
              <a:gdLst/>
              <a:ahLst/>
              <a:cxnLst/>
              <a:rect l="l" t="t" r="r" b="b"/>
              <a:pathLst>
                <a:path w="6857" h="6202" extrusionOk="0">
                  <a:moveTo>
                    <a:pt x="3476" y="0"/>
                  </a:moveTo>
                  <a:cubicBezTo>
                    <a:pt x="1752" y="0"/>
                    <a:pt x="0" y="1571"/>
                    <a:pt x="157" y="3273"/>
                  </a:cubicBezTo>
                  <a:cubicBezTo>
                    <a:pt x="248" y="4952"/>
                    <a:pt x="1929" y="6201"/>
                    <a:pt x="3536" y="6201"/>
                  </a:cubicBezTo>
                  <a:cubicBezTo>
                    <a:pt x="3978" y="6201"/>
                    <a:pt x="4414" y="6107"/>
                    <a:pt x="4810" y="5902"/>
                  </a:cubicBezTo>
                  <a:cubicBezTo>
                    <a:pt x="6671" y="4925"/>
                    <a:pt x="6857" y="1830"/>
                    <a:pt x="5205" y="574"/>
                  </a:cubicBezTo>
                  <a:lnTo>
                    <a:pt x="4438" y="179"/>
                  </a:lnTo>
                  <a:cubicBezTo>
                    <a:pt x="4127" y="57"/>
                    <a:pt x="3802" y="0"/>
                    <a:pt x="347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34"/>
            <p:cNvSpPr/>
            <p:nvPr/>
          </p:nvSpPr>
          <p:spPr>
            <a:xfrm>
              <a:off x="6890800" y="2558000"/>
              <a:ext cx="171200" cy="155450"/>
            </a:xfrm>
            <a:custGeom>
              <a:avLst/>
              <a:gdLst/>
              <a:ahLst/>
              <a:cxnLst/>
              <a:rect l="l" t="t" r="r" b="b"/>
              <a:pathLst>
                <a:path w="6848" h="6218" extrusionOk="0">
                  <a:moveTo>
                    <a:pt x="3358" y="1"/>
                  </a:moveTo>
                  <a:cubicBezTo>
                    <a:pt x="1678" y="1"/>
                    <a:pt x="0" y="1514"/>
                    <a:pt x="78" y="3303"/>
                  </a:cubicBezTo>
                  <a:cubicBezTo>
                    <a:pt x="224" y="4960"/>
                    <a:pt x="1866" y="6217"/>
                    <a:pt x="3454" y="6217"/>
                  </a:cubicBezTo>
                  <a:cubicBezTo>
                    <a:pt x="3895" y="6217"/>
                    <a:pt x="4331" y="6120"/>
                    <a:pt x="4731" y="5908"/>
                  </a:cubicBezTo>
                  <a:cubicBezTo>
                    <a:pt x="6569" y="4838"/>
                    <a:pt x="6848" y="1837"/>
                    <a:pt x="5103" y="581"/>
                  </a:cubicBezTo>
                  <a:lnTo>
                    <a:pt x="4335" y="185"/>
                  </a:lnTo>
                  <a:cubicBezTo>
                    <a:pt x="4018" y="59"/>
                    <a:pt x="3688" y="1"/>
                    <a:pt x="335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34"/>
            <p:cNvSpPr/>
            <p:nvPr/>
          </p:nvSpPr>
          <p:spPr>
            <a:xfrm>
              <a:off x="6608925" y="2056050"/>
              <a:ext cx="257075" cy="273950"/>
            </a:xfrm>
            <a:custGeom>
              <a:avLst/>
              <a:gdLst/>
              <a:ahLst/>
              <a:cxnLst/>
              <a:rect l="l" t="t" r="r" b="b"/>
              <a:pathLst>
                <a:path w="10283" h="10958" extrusionOk="0">
                  <a:moveTo>
                    <a:pt x="0" y="0"/>
                  </a:moveTo>
                  <a:cubicBezTo>
                    <a:pt x="1373" y="4374"/>
                    <a:pt x="5235" y="9795"/>
                    <a:pt x="9794" y="10958"/>
                  </a:cubicBezTo>
                  <a:cubicBezTo>
                    <a:pt x="10283" y="8841"/>
                    <a:pt x="8050" y="5816"/>
                    <a:pt x="6491" y="4188"/>
                  </a:cubicBezTo>
                  <a:cubicBezTo>
                    <a:pt x="5630" y="3211"/>
                    <a:pt x="210" y="582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34"/>
            <p:cNvSpPr/>
            <p:nvPr/>
          </p:nvSpPr>
          <p:spPr>
            <a:xfrm>
              <a:off x="6829350" y="2146200"/>
              <a:ext cx="138450" cy="183800"/>
            </a:xfrm>
            <a:custGeom>
              <a:avLst/>
              <a:gdLst/>
              <a:ahLst/>
              <a:cxnLst/>
              <a:rect l="l" t="t" r="r" b="b"/>
              <a:pathLst>
                <a:path w="5538" h="7352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61" y="1047"/>
                    <a:pt x="0" y="4072"/>
                    <a:pt x="303" y="6979"/>
                  </a:cubicBezTo>
                  <a:lnTo>
                    <a:pt x="884" y="7352"/>
                  </a:lnTo>
                  <a:cubicBezTo>
                    <a:pt x="3792" y="6398"/>
                    <a:pt x="5537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/>
          <p:nvPr/>
        </p:nvSpPr>
        <p:spPr>
          <a:xfrm>
            <a:off x="-252819" y="3257456"/>
            <a:ext cx="330152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3"/>
          <p:cNvSpPr txBox="1">
            <a:spLocks noGrp="1"/>
          </p:cNvSpPr>
          <p:nvPr>
            <p:ph type="title" hasCustomPrompt="1"/>
          </p:nvPr>
        </p:nvSpPr>
        <p:spPr>
          <a:xfrm>
            <a:off x="2662800" y="1386088"/>
            <a:ext cx="3818400" cy="140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1" name="Google Shape;151;p3"/>
          <p:cNvSpPr txBox="1">
            <a:spLocks noGrp="1"/>
          </p:cNvSpPr>
          <p:nvPr>
            <p:ph type="title" idx="2"/>
          </p:nvPr>
        </p:nvSpPr>
        <p:spPr>
          <a:xfrm>
            <a:off x="2921250" y="2256802"/>
            <a:ext cx="33015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3"/>
          <p:cNvSpPr/>
          <p:nvPr/>
        </p:nvSpPr>
        <p:spPr>
          <a:xfrm>
            <a:off x="-370325" y="-226732"/>
            <a:ext cx="2526678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3"/>
          <p:cNvSpPr/>
          <p:nvPr/>
        </p:nvSpPr>
        <p:spPr>
          <a:xfrm>
            <a:off x="5110142" y="3398493"/>
            <a:ext cx="448058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" name="Google Shape;154;p3"/>
          <p:cNvGrpSpPr/>
          <p:nvPr/>
        </p:nvGrpSpPr>
        <p:grpSpPr>
          <a:xfrm>
            <a:off x="1120712" y="-282579"/>
            <a:ext cx="1767552" cy="1392514"/>
            <a:chOff x="2533100" y="1212175"/>
            <a:chExt cx="1066075" cy="839825"/>
          </a:xfrm>
        </p:grpSpPr>
        <p:sp>
          <p:nvSpPr>
            <p:cNvPr id="155" name="Google Shape;155;p3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" name="Google Shape;176;p3"/>
          <p:cNvGrpSpPr/>
          <p:nvPr/>
        </p:nvGrpSpPr>
        <p:grpSpPr>
          <a:xfrm>
            <a:off x="4638230" y="4357529"/>
            <a:ext cx="2265304" cy="1281440"/>
            <a:chOff x="3260100" y="4040200"/>
            <a:chExt cx="1579600" cy="893550"/>
          </a:xfrm>
        </p:grpSpPr>
        <p:sp>
          <p:nvSpPr>
            <p:cNvPr id="177" name="Google Shape;177;p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3"/>
          <p:cNvGrpSpPr/>
          <p:nvPr/>
        </p:nvGrpSpPr>
        <p:grpSpPr>
          <a:xfrm rot="8219760">
            <a:off x="-182790" y="-187380"/>
            <a:ext cx="912246" cy="978105"/>
            <a:chOff x="1721175" y="2665325"/>
            <a:chExt cx="809625" cy="868075"/>
          </a:xfrm>
        </p:grpSpPr>
        <p:sp>
          <p:nvSpPr>
            <p:cNvPr id="205" name="Google Shape;205;p3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1" name="Google Shape;211;p3"/>
          <p:cNvGrpSpPr/>
          <p:nvPr/>
        </p:nvGrpSpPr>
        <p:grpSpPr>
          <a:xfrm>
            <a:off x="8301945" y="1705856"/>
            <a:ext cx="700827" cy="706168"/>
            <a:chOff x="1474000" y="3672875"/>
            <a:chExt cx="492050" cy="495800"/>
          </a:xfrm>
        </p:grpSpPr>
        <p:sp>
          <p:nvSpPr>
            <p:cNvPr id="212" name="Google Shape;212;p3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3"/>
          <p:cNvGrpSpPr/>
          <p:nvPr/>
        </p:nvGrpSpPr>
        <p:grpSpPr>
          <a:xfrm>
            <a:off x="2619438" y="-34737"/>
            <a:ext cx="429250" cy="561650"/>
            <a:chOff x="5840625" y="3436675"/>
            <a:chExt cx="429250" cy="561650"/>
          </a:xfrm>
        </p:grpSpPr>
        <p:sp>
          <p:nvSpPr>
            <p:cNvPr id="222" name="Google Shape;222;p3"/>
            <p:cNvSpPr/>
            <p:nvPr/>
          </p:nvSpPr>
          <p:spPr>
            <a:xfrm>
              <a:off x="5928950" y="3436675"/>
              <a:ext cx="132725" cy="215600"/>
            </a:xfrm>
            <a:custGeom>
              <a:avLst/>
              <a:gdLst/>
              <a:ahLst/>
              <a:cxnLst/>
              <a:rect l="l" t="t" r="r" b="b"/>
              <a:pathLst>
                <a:path w="5309" h="8624" extrusionOk="0">
                  <a:moveTo>
                    <a:pt x="1033" y="0"/>
                  </a:moveTo>
                  <a:cubicBezTo>
                    <a:pt x="430" y="0"/>
                    <a:pt x="0" y="995"/>
                    <a:pt x="655" y="1400"/>
                  </a:cubicBezTo>
                  <a:cubicBezTo>
                    <a:pt x="2772" y="2935"/>
                    <a:pt x="3749" y="5378"/>
                    <a:pt x="3656" y="7890"/>
                  </a:cubicBezTo>
                  <a:cubicBezTo>
                    <a:pt x="3610" y="8379"/>
                    <a:pt x="3947" y="8623"/>
                    <a:pt x="4308" y="8623"/>
                  </a:cubicBezTo>
                  <a:cubicBezTo>
                    <a:pt x="4668" y="8623"/>
                    <a:pt x="5052" y="8379"/>
                    <a:pt x="5099" y="7890"/>
                  </a:cubicBezTo>
                  <a:cubicBezTo>
                    <a:pt x="5308" y="4796"/>
                    <a:pt x="3935" y="1981"/>
                    <a:pt x="1423" y="143"/>
                  </a:cubicBezTo>
                  <a:cubicBezTo>
                    <a:pt x="1291" y="43"/>
                    <a:pt x="1158" y="0"/>
                    <a:pt x="103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5840625" y="3551400"/>
              <a:ext cx="429250" cy="446925"/>
            </a:xfrm>
            <a:custGeom>
              <a:avLst/>
              <a:gdLst/>
              <a:ahLst/>
              <a:cxnLst/>
              <a:rect l="l" t="t" r="r" b="b"/>
              <a:pathLst>
                <a:path w="17170" h="17877" extrusionOk="0">
                  <a:moveTo>
                    <a:pt x="12144" y="0"/>
                  </a:moveTo>
                  <a:cubicBezTo>
                    <a:pt x="11134" y="0"/>
                    <a:pt x="10165" y="631"/>
                    <a:pt x="9423" y="1649"/>
                  </a:cubicBezTo>
                  <a:cubicBezTo>
                    <a:pt x="8779" y="1179"/>
                    <a:pt x="8081" y="916"/>
                    <a:pt x="7403" y="916"/>
                  </a:cubicBezTo>
                  <a:cubicBezTo>
                    <a:pt x="6537" y="916"/>
                    <a:pt x="5701" y="1346"/>
                    <a:pt x="5049" y="2324"/>
                  </a:cubicBezTo>
                  <a:cubicBezTo>
                    <a:pt x="4444" y="1969"/>
                    <a:pt x="3816" y="1776"/>
                    <a:pt x="3221" y="1776"/>
                  </a:cubicBezTo>
                  <a:cubicBezTo>
                    <a:pt x="1712" y="1776"/>
                    <a:pt x="410" y="3020"/>
                    <a:pt x="210" y="6023"/>
                  </a:cubicBezTo>
                  <a:cubicBezTo>
                    <a:pt x="1" y="10094"/>
                    <a:pt x="1746" y="14258"/>
                    <a:pt x="4863" y="16864"/>
                  </a:cubicBezTo>
                  <a:cubicBezTo>
                    <a:pt x="5450" y="17370"/>
                    <a:pt x="6266" y="17876"/>
                    <a:pt x="7097" y="17876"/>
                  </a:cubicBezTo>
                  <a:cubicBezTo>
                    <a:pt x="7221" y="17876"/>
                    <a:pt x="7345" y="17865"/>
                    <a:pt x="7468" y="17841"/>
                  </a:cubicBezTo>
                  <a:cubicBezTo>
                    <a:pt x="7864" y="17748"/>
                    <a:pt x="8143" y="17539"/>
                    <a:pt x="8446" y="17260"/>
                  </a:cubicBezTo>
                  <a:cubicBezTo>
                    <a:pt x="8841" y="17446"/>
                    <a:pt x="9213" y="17539"/>
                    <a:pt x="9702" y="17539"/>
                  </a:cubicBezTo>
                  <a:cubicBezTo>
                    <a:pt x="10470" y="17446"/>
                    <a:pt x="11051" y="16957"/>
                    <a:pt x="11447" y="16282"/>
                  </a:cubicBezTo>
                  <a:cubicBezTo>
                    <a:pt x="11773" y="16532"/>
                    <a:pt x="12162" y="16702"/>
                    <a:pt x="12614" y="16702"/>
                  </a:cubicBezTo>
                  <a:cubicBezTo>
                    <a:pt x="12711" y="16702"/>
                    <a:pt x="12810" y="16694"/>
                    <a:pt x="12912" y="16678"/>
                  </a:cubicBezTo>
                  <a:cubicBezTo>
                    <a:pt x="13773" y="16585"/>
                    <a:pt x="14448" y="15701"/>
                    <a:pt x="14936" y="14840"/>
                  </a:cubicBezTo>
                  <a:cubicBezTo>
                    <a:pt x="16983" y="11351"/>
                    <a:pt x="17170" y="6884"/>
                    <a:pt x="15611" y="3115"/>
                  </a:cubicBezTo>
                  <a:cubicBezTo>
                    <a:pt x="14611" y="900"/>
                    <a:pt x="13349" y="0"/>
                    <a:pt x="121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5918575" y="3604850"/>
              <a:ext cx="82025" cy="324550"/>
            </a:xfrm>
            <a:custGeom>
              <a:avLst/>
              <a:gdLst/>
              <a:ahLst/>
              <a:cxnLst/>
              <a:rect l="l" t="t" r="r" b="b"/>
              <a:pathLst>
                <a:path w="3281" h="12982" extrusionOk="0">
                  <a:moveTo>
                    <a:pt x="1349" y="0"/>
                  </a:moveTo>
                  <a:lnTo>
                    <a:pt x="1349" y="0"/>
                  </a:lnTo>
                  <a:cubicBezTo>
                    <a:pt x="768" y="977"/>
                    <a:pt x="372" y="2140"/>
                    <a:pt x="186" y="3303"/>
                  </a:cubicBezTo>
                  <a:cubicBezTo>
                    <a:pt x="0" y="4467"/>
                    <a:pt x="0" y="5630"/>
                    <a:pt x="186" y="6793"/>
                  </a:cubicBezTo>
                  <a:cubicBezTo>
                    <a:pt x="372" y="7956"/>
                    <a:pt x="675" y="9119"/>
                    <a:pt x="1256" y="10166"/>
                  </a:cubicBezTo>
                  <a:cubicBezTo>
                    <a:pt x="1745" y="11236"/>
                    <a:pt x="2420" y="12214"/>
                    <a:pt x="3280" y="12981"/>
                  </a:cubicBezTo>
                  <a:cubicBezTo>
                    <a:pt x="2815" y="11911"/>
                    <a:pt x="2420" y="10864"/>
                    <a:pt x="2024" y="9887"/>
                  </a:cubicBezTo>
                  <a:cubicBezTo>
                    <a:pt x="1745" y="8817"/>
                    <a:pt x="1536" y="7747"/>
                    <a:pt x="1349" y="6677"/>
                  </a:cubicBezTo>
                  <a:cubicBezTo>
                    <a:pt x="1163" y="5514"/>
                    <a:pt x="1070" y="4467"/>
                    <a:pt x="1163" y="3397"/>
                  </a:cubicBezTo>
                  <a:cubicBezTo>
                    <a:pt x="1163" y="2233"/>
                    <a:pt x="1256" y="1163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6124450" y="3711275"/>
              <a:ext cx="36075" cy="244875"/>
            </a:xfrm>
            <a:custGeom>
              <a:avLst/>
              <a:gdLst/>
              <a:ahLst/>
              <a:cxnLst/>
              <a:rect l="l" t="t" r="r" b="b"/>
              <a:pathLst>
                <a:path w="1443" h="9795" extrusionOk="0">
                  <a:moveTo>
                    <a:pt x="582" y="0"/>
                  </a:moveTo>
                  <a:cubicBezTo>
                    <a:pt x="489" y="884"/>
                    <a:pt x="489" y="1745"/>
                    <a:pt x="396" y="2536"/>
                  </a:cubicBezTo>
                  <a:lnTo>
                    <a:pt x="187" y="4956"/>
                  </a:lnTo>
                  <a:lnTo>
                    <a:pt x="94" y="7375"/>
                  </a:lnTo>
                  <a:cubicBezTo>
                    <a:pt x="94" y="8143"/>
                    <a:pt x="1" y="9027"/>
                    <a:pt x="1" y="9794"/>
                  </a:cubicBezTo>
                  <a:cubicBezTo>
                    <a:pt x="489" y="9120"/>
                    <a:pt x="768" y="8352"/>
                    <a:pt x="978" y="7468"/>
                  </a:cubicBezTo>
                  <a:cubicBezTo>
                    <a:pt x="1257" y="6700"/>
                    <a:pt x="1350" y="5816"/>
                    <a:pt x="1350" y="5049"/>
                  </a:cubicBezTo>
                  <a:cubicBezTo>
                    <a:pt x="1443" y="4165"/>
                    <a:pt x="1443" y="3304"/>
                    <a:pt x="1257" y="2536"/>
                  </a:cubicBezTo>
                  <a:cubicBezTo>
                    <a:pt x="1164" y="1652"/>
                    <a:pt x="978" y="884"/>
                    <a:pt x="5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" name="Google Shape;226;p3"/>
          <p:cNvGrpSpPr/>
          <p:nvPr/>
        </p:nvGrpSpPr>
        <p:grpSpPr>
          <a:xfrm>
            <a:off x="8493066" y="4274774"/>
            <a:ext cx="700874" cy="766574"/>
            <a:chOff x="5164825" y="3105675"/>
            <a:chExt cx="569400" cy="622775"/>
          </a:xfrm>
        </p:grpSpPr>
        <p:sp>
          <p:nvSpPr>
            <p:cNvPr id="227" name="Google Shape;227;p3"/>
            <p:cNvSpPr/>
            <p:nvPr/>
          </p:nvSpPr>
          <p:spPr>
            <a:xfrm>
              <a:off x="5239850" y="3284950"/>
              <a:ext cx="458325" cy="443500"/>
            </a:xfrm>
            <a:custGeom>
              <a:avLst/>
              <a:gdLst/>
              <a:ahLst/>
              <a:cxnLst/>
              <a:rect l="l" t="t" r="r" b="b"/>
              <a:pathLst>
                <a:path w="18333" h="17740" extrusionOk="0">
                  <a:moveTo>
                    <a:pt x="18332" y="1"/>
                  </a:moveTo>
                  <a:lnTo>
                    <a:pt x="18332" y="1"/>
                  </a:lnTo>
                  <a:cubicBezTo>
                    <a:pt x="13200" y="489"/>
                    <a:pt x="8085" y="698"/>
                    <a:pt x="2958" y="698"/>
                  </a:cubicBezTo>
                  <a:cubicBezTo>
                    <a:pt x="1973" y="698"/>
                    <a:pt x="987" y="691"/>
                    <a:pt x="0" y="676"/>
                  </a:cubicBezTo>
                  <a:lnTo>
                    <a:pt x="0" y="676"/>
                  </a:lnTo>
                  <a:cubicBezTo>
                    <a:pt x="2629" y="6398"/>
                    <a:pt x="5235" y="12121"/>
                    <a:pt x="7863" y="17728"/>
                  </a:cubicBezTo>
                  <a:cubicBezTo>
                    <a:pt x="7870" y="17736"/>
                    <a:pt x="7901" y="17740"/>
                    <a:pt x="7953" y="17740"/>
                  </a:cubicBezTo>
                  <a:cubicBezTo>
                    <a:pt x="8670" y="17740"/>
                    <a:pt x="13404" y="17041"/>
                    <a:pt x="13772" y="16867"/>
                  </a:cubicBezTo>
                  <a:cubicBezTo>
                    <a:pt x="15308" y="15797"/>
                    <a:pt x="14843" y="14541"/>
                    <a:pt x="15029" y="12494"/>
                  </a:cubicBezTo>
                  <a:cubicBezTo>
                    <a:pt x="15424" y="8143"/>
                    <a:pt x="16587" y="3886"/>
                    <a:pt x="1833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329400" y="3355325"/>
              <a:ext cx="143100" cy="285600"/>
            </a:xfrm>
            <a:custGeom>
              <a:avLst/>
              <a:gdLst/>
              <a:ahLst/>
              <a:cxnLst/>
              <a:rect l="l" t="t" r="r" b="b"/>
              <a:pathLst>
                <a:path w="5724" h="11424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955"/>
                    <a:pt x="675" y="2025"/>
                    <a:pt x="1164" y="3002"/>
                  </a:cubicBezTo>
                  <a:cubicBezTo>
                    <a:pt x="1560" y="3979"/>
                    <a:pt x="2048" y="4933"/>
                    <a:pt x="2537" y="5910"/>
                  </a:cubicBezTo>
                  <a:cubicBezTo>
                    <a:pt x="3002" y="6887"/>
                    <a:pt x="3490" y="7748"/>
                    <a:pt x="3979" y="8725"/>
                  </a:cubicBezTo>
                  <a:cubicBezTo>
                    <a:pt x="4561" y="9679"/>
                    <a:pt x="5142" y="10563"/>
                    <a:pt x="5724" y="11423"/>
                  </a:cubicBezTo>
                  <a:cubicBezTo>
                    <a:pt x="5445" y="10470"/>
                    <a:pt x="4956" y="9399"/>
                    <a:pt x="4561" y="8422"/>
                  </a:cubicBezTo>
                  <a:cubicBezTo>
                    <a:pt x="4165" y="7469"/>
                    <a:pt x="3700" y="6491"/>
                    <a:pt x="3211" y="5514"/>
                  </a:cubicBezTo>
                  <a:cubicBezTo>
                    <a:pt x="2723" y="4561"/>
                    <a:pt x="2234" y="3677"/>
                    <a:pt x="1653" y="2699"/>
                  </a:cubicBezTo>
                  <a:cubicBezTo>
                    <a:pt x="1164" y="1746"/>
                    <a:pt x="582" y="862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5547500" y="3304150"/>
              <a:ext cx="60525" cy="315250"/>
            </a:xfrm>
            <a:custGeom>
              <a:avLst/>
              <a:gdLst/>
              <a:ahLst/>
              <a:cxnLst/>
              <a:rect l="l" t="t" r="r" b="b"/>
              <a:pathLst>
                <a:path w="2421" h="12610" extrusionOk="0">
                  <a:moveTo>
                    <a:pt x="2420" y="1"/>
                  </a:moveTo>
                  <a:lnTo>
                    <a:pt x="2420" y="1"/>
                  </a:lnTo>
                  <a:cubicBezTo>
                    <a:pt x="2141" y="1071"/>
                    <a:pt x="1839" y="2141"/>
                    <a:pt x="1559" y="3118"/>
                  </a:cubicBezTo>
                  <a:cubicBezTo>
                    <a:pt x="1257" y="4165"/>
                    <a:pt x="1071" y="5235"/>
                    <a:pt x="885" y="6305"/>
                  </a:cubicBezTo>
                  <a:cubicBezTo>
                    <a:pt x="675" y="7375"/>
                    <a:pt x="489" y="8352"/>
                    <a:pt x="303" y="9399"/>
                  </a:cubicBezTo>
                  <a:cubicBezTo>
                    <a:pt x="210" y="10469"/>
                    <a:pt x="94" y="11539"/>
                    <a:pt x="1" y="12610"/>
                  </a:cubicBezTo>
                  <a:cubicBezTo>
                    <a:pt x="396" y="11633"/>
                    <a:pt x="675" y="10562"/>
                    <a:pt x="885" y="9609"/>
                  </a:cubicBezTo>
                  <a:cubicBezTo>
                    <a:pt x="1164" y="8538"/>
                    <a:pt x="1373" y="7468"/>
                    <a:pt x="1653" y="6398"/>
                  </a:cubicBezTo>
                  <a:cubicBezTo>
                    <a:pt x="1839" y="5328"/>
                    <a:pt x="2048" y="4281"/>
                    <a:pt x="2141" y="3304"/>
                  </a:cubicBezTo>
                  <a:cubicBezTo>
                    <a:pt x="2327" y="2234"/>
                    <a:pt x="2420" y="1164"/>
                    <a:pt x="2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5465500" y="3350100"/>
              <a:ext cx="50625" cy="317575"/>
            </a:xfrm>
            <a:custGeom>
              <a:avLst/>
              <a:gdLst/>
              <a:ahLst/>
              <a:cxnLst/>
              <a:rect l="l" t="t" r="r" b="b"/>
              <a:pathLst>
                <a:path w="2025" h="12703" extrusionOk="0">
                  <a:moveTo>
                    <a:pt x="1" y="0"/>
                  </a:moveTo>
                  <a:cubicBezTo>
                    <a:pt x="1" y="1071"/>
                    <a:pt x="94" y="2141"/>
                    <a:pt x="187" y="3211"/>
                  </a:cubicBezTo>
                  <a:cubicBezTo>
                    <a:pt x="280" y="4281"/>
                    <a:pt x="466" y="5351"/>
                    <a:pt x="582" y="6398"/>
                  </a:cubicBezTo>
                  <a:cubicBezTo>
                    <a:pt x="768" y="7468"/>
                    <a:pt x="954" y="8538"/>
                    <a:pt x="1257" y="9608"/>
                  </a:cubicBezTo>
                  <a:cubicBezTo>
                    <a:pt x="1443" y="10586"/>
                    <a:pt x="1745" y="11632"/>
                    <a:pt x="2025" y="12703"/>
                  </a:cubicBezTo>
                  <a:cubicBezTo>
                    <a:pt x="2025" y="11632"/>
                    <a:pt x="1931" y="10586"/>
                    <a:pt x="1838" y="9515"/>
                  </a:cubicBezTo>
                  <a:cubicBezTo>
                    <a:pt x="1745" y="8445"/>
                    <a:pt x="1536" y="7375"/>
                    <a:pt x="1350" y="6305"/>
                  </a:cubicBezTo>
                  <a:cubicBezTo>
                    <a:pt x="1164" y="5235"/>
                    <a:pt x="954" y="4188"/>
                    <a:pt x="768" y="3118"/>
                  </a:cubicBezTo>
                  <a:cubicBezTo>
                    <a:pt x="582" y="2048"/>
                    <a:pt x="280" y="107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5164825" y="3105675"/>
              <a:ext cx="569400" cy="454375"/>
            </a:xfrm>
            <a:custGeom>
              <a:avLst/>
              <a:gdLst/>
              <a:ahLst/>
              <a:cxnLst/>
              <a:rect l="l" t="t" r="r" b="b"/>
              <a:pathLst>
                <a:path w="22776" h="18175" extrusionOk="0">
                  <a:moveTo>
                    <a:pt x="14355" y="0"/>
                  </a:moveTo>
                  <a:cubicBezTo>
                    <a:pt x="12767" y="0"/>
                    <a:pt x="11233" y="1421"/>
                    <a:pt x="11144" y="3101"/>
                  </a:cubicBezTo>
                  <a:cubicBezTo>
                    <a:pt x="10543" y="1954"/>
                    <a:pt x="9344" y="1291"/>
                    <a:pt x="8104" y="1291"/>
                  </a:cubicBezTo>
                  <a:cubicBezTo>
                    <a:pt x="7759" y="1291"/>
                    <a:pt x="7412" y="1343"/>
                    <a:pt x="7072" y="1449"/>
                  </a:cubicBezTo>
                  <a:cubicBezTo>
                    <a:pt x="5630" y="1845"/>
                    <a:pt x="4560" y="3496"/>
                    <a:pt x="4746" y="5032"/>
                  </a:cubicBezTo>
                  <a:cubicBezTo>
                    <a:pt x="4409" y="4787"/>
                    <a:pt x="3949" y="4642"/>
                    <a:pt x="3513" y="4642"/>
                  </a:cubicBezTo>
                  <a:cubicBezTo>
                    <a:pt x="3077" y="4642"/>
                    <a:pt x="2664" y="4787"/>
                    <a:pt x="2420" y="5125"/>
                  </a:cubicBezTo>
                  <a:cubicBezTo>
                    <a:pt x="1931" y="5613"/>
                    <a:pt x="2420" y="6497"/>
                    <a:pt x="2815" y="6869"/>
                  </a:cubicBezTo>
                  <a:cubicBezTo>
                    <a:pt x="977" y="8149"/>
                    <a:pt x="0" y="10848"/>
                    <a:pt x="1349" y="12802"/>
                  </a:cubicBezTo>
                  <a:cubicBezTo>
                    <a:pt x="2095" y="13901"/>
                    <a:pt x="3403" y="14458"/>
                    <a:pt x="4708" y="14458"/>
                  </a:cubicBezTo>
                  <a:cubicBezTo>
                    <a:pt x="5805" y="14458"/>
                    <a:pt x="6899" y="14064"/>
                    <a:pt x="7654" y="13267"/>
                  </a:cubicBezTo>
                  <a:cubicBezTo>
                    <a:pt x="8329" y="14826"/>
                    <a:pt x="9306" y="16291"/>
                    <a:pt x="10655" y="17245"/>
                  </a:cubicBezTo>
                  <a:cubicBezTo>
                    <a:pt x="11546" y="17839"/>
                    <a:pt x="12608" y="18175"/>
                    <a:pt x="13634" y="18175"/>
                  </a:cubicBezTo>
                  <a:cubicBezTo>
                    <a:pt x="14296" y="18175"/>
                    <a:pt x="14942" y="18035"/>
                    <a:pt x="15517" y="17734"/>
                  </a:cubicBezTo>
                  <a:cubicBezTo>
                    <a:pt x="17053" y="16966"/>
                    <a:pt x="17937" y="15012"/>
                    <a:pt x="17355" y="13476"/>
                  </a:cubicBezTo>
                  <a:lnTo>
                    <a:pt x="17355" y="13476"/>
                  </a:lnTo>
                  <a:cubicBezTo>
                    <a:pt x="17815" y="13751"/>
                    <a:pt x="18346" y="13879"/>
                    <a:pt x="18887" y="13879"/>
                  </a:cubicBezTo>
                  <a:cubicBezTo>
                    <a:pt x="20044" y="13879"/>
                    <a:pt x="21249" y="13296"/>
                    <a:pt x="21915" y="12313"/>
                  </a:cubicBezTo>
                  <a:cubicBezTo>
                    <a:pt x="22775" y="10755"/>
                    <a:pt x="22287" y="8614"/>
                    <a:pt x="20845" y="7660"/>
                  </a:cubicBezTo>
                  <a:cubicBezTo>
                    <a:pt x="22194" y="6986"/>
                    <a:pt x="22589" y="4939"/>
                    <a:pt x="21705" y="3682"/>
                  </a:cubicBezTo>
                  <a:cubicBezTo>
                    <a:pt x="21191" y="3055"/>
                    <a:pt x="20357" y="2711"/>
                    <a:pt x="19531" y="2711"/>
                  </a:cubicBezTo>
                  <a:cubicBezTo>
                    <a:pt x="18826" y="2711"/>
                    <a:pt x="18127" y="2961"/>
                    <a:pt x="17634" y="3496"/>
                  </a:cubicBezTo>
                  <a:cubicBezTo>
                    <a:pt x="17727" y="1751"/>
                    <a:pt x="16285" y="100"/>
                    <a:pt x="14540" y="7"/>
                  </a:cubicBezTo>
                  <a:cubicBezTo>
                    <a:pt x="14478" y="2"/>
                    <a:pt x="14417" y="0"/>
                    <a:pt x="1435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356150" y="3226800"/>
              <a:ext cx="65750" cy="159975"/>
            </a:xfrm>
            <a:custGeom>
              <a:avLst/>
              <a:gdLst/>
              <a:ahLst/>
              <a:cxnLst/>
              <a:rect l="l" t="t" r="r" b="b"/>
              <a:pathLst>
                <a:path w="2630" h="6399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582"/>
                    <a:pt x="583" y="1071"/>
                    <a:pt x="885" y="1559"/>
                  </a:cubicBezTo>
                  <a:cubicBezTo>
                    <a:pt x="1071" y="2024"/>
                    <a:pt x="1257" y="2513"/>
                    <a:pt x="1350" y="3002"/>
                  </a:cubicBezTo>
                  <a:cubicBezTo>
                    <a:pt x="1467" y="3583"/>
                    <a:pt x="1467" y="4072"/>
                    <a:pt x="1467" y="4653"/>
                  </a:cubicBezTo>
                  <a:cubicBezTo>
                    <a:pt x="1467" y="5235"/>
                    <a:pt x="1467" y="5723"/>
                    <a:pt x="1257" y="6398"/>
                  </a:cubicBezTo>
                  <a:cubicBezTo>
                    <a:pt x="1839" y="6003"/>
                    <a:pt x="2234" y="5421"/>
                    <a:pt x="2420" y="4746"/>
                  </a:cubicBezTo>
                  <a:cubicBezTo>
                    <a:pt x="2630" y="4165"/>
                    <a:pt x="2630" y="3490"/>
                    <a:pt x="2420" y="2815"/>
                  </a:cubicBezTo>
                  <a:cubicBezTo>
                    <a:pt x="2327" y="2141"/>
                    <a:pt x="2048" y="1559"/>
                    <a:pt x="1653" y="1071"/>
                  </a:cubicBezTo>
                  <a:cubicBezTo>
                    <a:pt x="1164" y="489"/>
                    <a:pt x="583" y="94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5545175" y="3267650"/>
              <a:ext cx="75050" cy="133650"/>
            </a:xfrm>
            <a:custGeom>
              <a:avLst/>
              <a:gdLst/>
              <a:ahLst/>
              <a:cxnLst/>
              <a:rect l="l" t="t" r="r" b="b"/>
              <a:pathLst>
                <a:path w="3002" h="5346" extrusionOk="0">
                  <a:moveTo>
                    <a:pt x="2765" y="0"/>
                  </a:moveTo>
                  <a:cubicBezTo>
                    <a:pt x="2244" y="0"/>
                    <a:pt x="1680" y="245"/>
                    <a:pt x="1257" y="507"/>
                  </a:cubicBezTo>
                  <a:cubicBezTo>
                    <a:pt x="768" y="879"/>
                    <a:pt x="396" y="1461"/>
                    <a:pt x="187" y="2042"/>
                  </a:cubicBezTo>
                  <a:cubicBezTo>
                    <a:pt x="1" y="2717"/>
                    <a:pt x="1" y="3415"/>
                    <a:pt x="187" y="3996"/>
                  </a:cubicBezTo>
                  <a:cubicBezTo>
                    <a:pt x="396" y="4578"/>
                    <a:pt x="768" y="5043"/>
                    <a:pt x="1257" y="5346"/>
                  </a:cubicBezTo>
                  <a:cubicBezTo>
                    <a:pt x="1164" y="4764"/>
                    <a:pt x="1071" y="4276"/>
                    <a:pt x="1071" y="3787"/>
                  </a:cubicBezTo>
                  <a:cubicBezTo>
                    <a:pt x="1071" y="3298"/>
                    <a:pt x="1164" y="2833"/>
                    <a:pt x="1257" y="2438"/>
                  </a:cubicBezTo>
                  <a:cubicBezTo>
                    <a:pt x="1466" y="2042"/>
                    <a:pt x="1652" y="1554"/>
                    <a:pt x="1932" y="1181"/>
                  </a:cubicBezTo>
                  <a:cubicBezTo>
                    <a:pt x="2234" y="786"/>
                    <a:pt x="2513" y="390"/>
                    <a:pt x="3002" y="18"/>
                  </a:cubicBezTo>
                  <a:cubicBezTo>
                    <a:pt x="2924" y="6"/>
                    <a:pt x="2845" y="0"/>
                    <a:pt x="27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" name="Google Shape;234;p3"/>
          <p:cNvGrpSpPr/>
          <p:nvPr/>
        </p:nvGrpSpPr>
        <p:grpSpPr>
          <a:xfrm rot="3369565">
            <a:off x="7221721" y="3321431"/>
            <a:ext cx="489715" cy="1683158"/>
            <a:chOff x="4871700" y="1797250"/>
            <a:chExt cx="319900" cy="1099500"/>
          </a:xfrm>
        </p:grpSpPr>
        <p:sp>
          <p:nvSpPr>
            <p:cNvPr id="235" name="Google Shape;235;p3"/>
            <p:cNvSpPr/>
            <p:nvPr/>
          </p:nvSpPr>
          <p:spPr>
            <a:xfrm>
              <a:off x="4871700" y="2253700"/>
              <a:ext cx="271050" cy="643050"/>
            </a:xfrm>
            <a:custGeom>
              <a:avLst/>
              <a:gdLst/>
              <a:ahLst/>
              <a:cxnLst/>
              <a:rect l="l" t="t" r="r" b="b"/>
              <a:pathLst>
                <a:path w="10842" h="25722" extrusionOk="0">
                  <a:moveTo>
                    <a:pt x="3856" y="0"/>
                  </a:moveTo>
                  <a:cubicBezTo>
                    <a:pt x="2479" y="0"/>
                    <a:pt x="1198" y="397"/>
                    <a:pt x="489" y="1702"/>
                  </a:cubicBezTo>
                  <a:cubicBezTo>
                    <a:pt x="0" y="2679"/>
                    <a:pt x="93" y="3936"/>
                    <a:pt x="93" y="4890"/>
                  </a:cubicBezTo>
                  <a:cubicBezTo>
                    <a:pt x="0" y="8286"/>
                    <a:pt x="186" y="11683"/>
                    <a:pt x="489" y="15079"/>
                  </a:cubicBezTo>
                  <a:cubicBezTo>
                    <a:pt x="582" y="16731"/>
                    <a:pt x="675" y="18383"/>
                    <a:pt x="861" y="20011"/>
                  </a:cubicBezTo>
                  <a:cubicBezTo>
                    <a:pt x="1070" y="21570"/>
                    <a:pt x="1070" y="23035"/>
                    <a:pt x="1536" y="24571"/>
                  </a:cubicBezTo>
                  <a:cubicBezTo>
                    <a:pt x="1536" y="24873"/>
                    <a:pt x="1745" y="25245"/>
                    <a:pt x="1931" y="25455"/>
                  </a:cubicBezTo>
                  <a:cubicBezTo>
                    <a:pt x="2170" y="25640"/>
                    <a:pt x="2409" y="25721"/>
                    <a:pt x="2645" y="25721"/>
                  </a:cubicBezTo>
                  <a:cubicBezTo>
                    <a:pt x="4130" y="25721"/>
                    <a:pt x="5488" y="22493"/>
                    <a:pt x="5909" y="21570"/>
                  </a:cubicBezTo>
                  <a:cubicBezTo>
                    <a:pt x="6584" y="19732"/>
                    <a:pt x="6886" y="17801"/>
                    <a:pt x="7561" y="15847"/>
                  </a:cubicBezTo>
                  <a:cubicBezTo>
                    <a:pt x="8422" y="13241"/>
                    <a:pt x="9213" y="10612"/>
                    <a:pt x="9980" y="7914"/>
                  </a:cubicBezTo>
                  <a:cubicBezTo>
                    <a:pt x="10469" y="6541"/>
                    <a:pt x="10841" y="5099"/>
                    <a:pt x="10469" y="3726"/>
                  </a:cubicBezTo>
                  <a:cubicBezTo>
                    <a:pt x="9980" y="1982"/>
                    <a:pt x="8236" y="818"/>
                    <a:pt x="6491" y="353"/>
                  </a:cubicBezTo>
                  <a:cubicBezTo>
                    <a:pt x="5656" y="163"/>
                    <a:pt x="4736" y="0"/>
                    <a:pt x="385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4895550" y="2310800"/>
              <a:ext cx="225675" cy="78525"/>
            </a:xfrm>
            <a:custGeom>
              <a:avLst/>
              <a:gdLst/>
              <a:ahLst/>
              <a:cxnLst/>
              <a:rect l="l" t="t" r="r" b="b"/>
              <a:pathLst>
                <a:path w="9027" h="3141" extrusionOk="0">
                  <a:moveTo>
                    <a:pt x="116" y="0"/>
                  </a:moveTo>
                  <a:lnTo>
                    <a:pt x="116" y="0"/>
                  </a:lnTo>
                  <a:cubicBezTo>
                    <a:pt x="0" y="395"/>
                    <a:pt x="209" y="861"/>
                    <a:pt x="489" y="1256"/>
                  </a:cubicBezTo>
                  <a:cubicBezTo>
                    <a:pt x="698" y="1652"/>
                    <a:pt x="1070" y="1931"/>
                    <a:pt x="1466" y="2233"/>
                  </a:cubicBezTo>
                  <a:cubicBezTo>
                    <a:pt x="1861" y="2419"/>
                    <a:pt x="2326" y="2606"/>
                    <a:pt x="2722" y="2722"/>
                  </a:cubicBezTo>
                  <a:cubicBezTo>
                    <a:pt x="3117" y="2908"/>
                    <a:pt x="3606" y="3001"/>
                    <a:pt x="3978" y="3001"/>
                  </a:cubicBezTo>
                  <a:cubicBezTo>
                    <a:pt x="4420" y="3094"/>
                    <a:pt x="4856" y="3141"/>
                    <a:pt x="5293" y="3141"/>
                  </a:cubicBezTo>
                  <a:cubicBezTo>
                    <a:pt x="5729" y="3141"/>
                    <a:pt x="6165" y="3094"/>
                    <a:pt x="6607" y="3001"/>
                  </a:cubicBezTo>
                  <a:cubicBezTo>
                    <a:pt x="7468" y="2815"/>
                    <a:pt x="8352" y="2512"/>
                    <a:pt x="9026" y="2024"/>
                  </a:cubicBezTo>
                  <a:cubicBezTo>
                    <a:pt x="8142" y="2024"/>
                    <a:pt x="7375" y="2140"/>
                    <a:pt x="6514" y="2140"/>
                  </a:cubicBezTo>
                  <a:cubicBezTo>
                    <a:pt x="5723" y="2140"/>
                    <a:pt x="4955" y="2024"/>
                    <a:pt x="4187" y="1931"/>
                  </a:cubicBezTo>
                  <a:cubicBezTo>
                    <a:pt x="3792" y="1838"/>
                    <a:pt x="3397" y="1745"/>
                    <a:pt x="3024" y="1652"/>
                  </a:cubicBezTo>
                  <a:cubicBezTo>
                    <a:pt x="2629" y="1559"/>
                    <a:pt x="2233" y="1442"/>
                    <a:pt x="1861" y="1349"/>
                  </a:cubicBezTo>
                  <a:cubicBezTo>
                    <a:pt x="1559" y="1256"/>
                    <a:pt x="1163" y="1070"/>
                    <a:pt x="884" y="861"/>
                  </a:cubicBezTo>
                  <a:cubicBezTo>
                    <a:pt x="489" y="675"/>
                    <a:pt x="302" y="395"/>
                    <a:pt x="1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4932175" y="2489925"/>
              <a:ext cx="174500" cy="41300"/>
            </a:xfrm>
            <a:custGeom>
              <a:avLst/>
              <a:gdLst/>
              <a:ahLst/>
              <a:cxnLst/>
              <a:rect l="l" t="t" r="r" b="b"/>
              <a:pathLst>
                <a:path w="6980" h="1652" extrusionOk="0">
                  <a:moveTo>
                    <a:pt x="1" y="0"/>
                  </a:moveTo>
                  <a:cubicBezTo>
                    <a:pt x="489" y="489"/>
                    <a:pt x="1071" y="791"/>
                    <a:pt x="1559" y="1070"/>
                  </a:cubicBezTo>
                  <a:cubicBezTo>
                    <a:pt x="2141" y="1373"/>
                    <a:pt x="2816" y="1559"/>
                    <a:pt x="3490" y="1652"/>
                  </a:cubicBezTo>
                  <a:cubicBezTo>
                    <a:pt x="4072" y="1652"/>
                    <a:pt x="4746" y="1652"/>
                    <a:pt x="5421" y="1373"/>
                  </a:cubicBezTo>
                  <a:cubicBezTo>
                    <a:pt x="6003" y="1163"/>
                    <a:pt x="6584" y="791"/>
                    <a:pt x="6980" y="210"/>
                  </a:cubicBezTo>
                  <a:lnTo>
                    <a:pt x="6980" y="210"/>
                  </a:lnTo>
                  <a:cubicBezTo>
                    <a:pt x="6305" y="396"/>
                    <a:pt x="5817" y="489"/>
                    <a:pt x="5235" y="489"/>
                  </a:cubicBezTo>
                  <a:cubicBezTo>
                    <a:pt x="5041" y="520"/>
                    <a:pt x="4858" y="530"/>
                    <a:pt x="4678" y="530"/>
                  </a:cubicBezTo>
                  <a:cubicBezTo>
                    <a:pt x="4317" y="530"/>
                    <a:pt x="3971" y="489"/>
                    <a:pt x="3583" y="489"/>
                  </a:cubicBezTo>
                  <a:cubicBezTo>
                    <a:pt x="3002" y="396"/>
                    <a:pt x="2420" y="303"/>
                    <a:pt x="1838" y="210"/>
                  </a:cubicBezTo>
                  <a:cubicBezTo>
                    <a:pt x="1257" y="93"/>
                    <a:pt x="675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4949050" y="2599250"/>
              <a:ext cx="126225" cy="37000"/>
            </a:xfrm>
            <a:custGeom>
              <a:avLst/>
              <a:gdLst/>
              <a:ahLst/>
              <a:cxnLst/>
              <a:rect l="l" t="t" r="r" b="b"/>
              <a:pathLst>
                <a:path w="5049" h="1480" extrusionOk="0">
                  <a:moveTo>
                    <a:pt x="5049" y="1"/>
                  </a:moveTo>
                  <a:cubicBezTo>
                    <a:pt x="4560" y="94"/>
                    <a:pt x="4165" y="187"/>
                    <a:pt x="3792" y="187"/>
                  </a:cubicBezTo>
                  <a:cubicBezTo>
                    <a:pt x="3397" y="280"/>
                    <a:pt x="3001" y="280"/>
                    <a:pt x="2629" y="280"/>
                  </a:cubicBezTo>
                  <a:lnTo>
                    <a:pt x="1350" y="373"/>
                  </a:lnTo>
                  <a:cubicBezTo>
                    <a:pt x="977" y="373"/>
                    <a:pt x="489" y="373"/>
                    <a:pt x="0" y="582"/>
                  </a:cubicBezTo>
                  <a:cubicBezTo>
                    <a:pt x="396" y="862"/>
                    <a:pt x="768" y="1164"/>
                    <a:pt x="1257" y="1257"/>
                  </a:cubicBezTo>
                  <a:cubicBezTo>
                    <a:pt x="1546" y="1393"/>
                    <a:pt x="1885" y="1480"/>
                    <a:pt x="2238" y="1480"/>
                  </a:cubicBezTo>
                  <a:cubicBezTo>
                    <a:pt x="2367" y="1480"/>
                    <a:pt x="2498" y="1468"/>
                    <a:pt x="2629" y="1443"/>
                  </a:cubicBezTo>
                  <a:cubicBezTo>
                    <a:pt x="3094" y="1443"/>
                    <a:pt x="3583" y="1350"/>
                    <a:pt x="4071" y="1071"/>
                  </a:cubicBezTo>
                  <a:cubicBezTo>
                    <a:pt x="4467" y="862"/>
                    <a:pt x="4839" y="489"/>
                    <a:pt x="50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4953700" y="2737100"/>
              <a:ext cx="77950" cy="34325"/>
            </a:xfrm>
            <a:custGeom>
              <a:avLst/>
              <a:gdLst/>
              <a:ahLst/>
              <a:cxnLst/>
              <a:rect l="l" t="t" r="r" b="b"/>
              <a:pathLst>
                <a:path w="3118" h="1373" extrusionOk="0">
                  <a:moveTo>
                    <a:pt x="3118" y="0"/>
                  </a:moveTo>
                  <a:cubicBezTo>
                    <a:pt x="2815" y="0"/>
                    <a:pt x="2536" y="0"/>
                    <a:pt x="2234" y="93"/>
                  </a:cubicBezTo>
                  <a:cubicBezTo>
                    <a:pt x="1955" y="93"/>
                    <a:pt x="1745" y="93"/>
                    <a:pt x="1466" y="210"/>
                  </a:cubicBezTo>
                  <a:cubicBezTo>
                    <a:pt x="1280" y="210"/>
                    <a:pt x="1071" y="303"/>
                    <a:pt x="791" y="396"/>
                  </a:cubicBezTo>
                  <a:cubicBezTo>
                    <a:pt x="489" y="582"/>
                    <a:pt x="303" y="675"/>
                    <a:pt x="0" y="884"/>
                  </a:cubicBezTo>
                  <a:cubicBezTo>
                    <a:pt x="210" y="1164"/>
                    <a:pt x="582" y="1257"/>
                    <a:pt x="884" y="1373"/>
                  </a:cubicBezTo>
                  <a:lnTo>
                    <a:pt x="1745" y="1373"/>
                  </a:lnTo>
                  <a:cubicBezTo>
                    <a:pt x="2048" y="1257"/>
                    <a:pt x="2327" y="1071"/>
                    <a:pt x="2629" y="884"/>
                  </a:cubicBezTo>
                  <a:cubicBezTo>
                    <a:pt x="2815" y="675"/>
                    <a:pt x="3118" y="396"/>
                    <a:pt x="31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3"/>
          <p:cNvSpPr txBox="1">
            <a:spLocks noGrp="1"/>
          </p:cNvSpPr>
          <p:nvPr>
            <p:ph type="subTitle" idx="1"/>
          </p:nvPr>
        </p:nvSpPr>
        <p:spPr>
          <a:xfrm>
            <a:off x="3012000" y="2924725"/>
            <a:ext cx="31200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3"/>
          <p:cNvSpPr/>
          <p:nvPr/>
        </p:nvSpPr>
        <p:spPr>
          <a:xfrm>
            <a:off x="6284035" y="-342975"/>
            <a:ext cx="3120042" cy="2211245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1" name="Google Shape;251;p3"/>
          <p:cNvGrpSpPr/>
          <p:nvPr/>
        </p:nvGrpSpPr>
        <p:grpSpPr>
          <a:xfrm>
            <a:off x="183500" y="3690400"/>
            <a:ext cx="1972838" cy="1216700"/>
            <a:chOff x="3095850" y="2740875"/>
            <a:chExt cx="1972838" cy="1216700"/>
          </a:xfrm>
        </p:grpSpPr>
        <p:sp>
          <p:nvSpPr>
            <p:cNvPr id="252" name="Google Shape;252;p3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3"/>
          <p:cNvGrpSpPr/>
          <p:nvPr/>
        </p:nvGrpSpPr>
        <p:grpSpPr>
          <a:xfrm rot="659021">
            <a:off x="6962465" y="287510"/>
            <a:ext cx="1763181" cy="1381188"/>
            <a:chOff x="3495050" y="1152875"/>
            <a:chExt cx="1082275" cy="847800"/>
          </a:xfrm>
        </p:grpSpPr>
        <p:sp>
          <p:nvSpPr>
            <p:cNvPr id="258" name="Google Shape;258;p3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3"/>
          <p:cNvGrpSpPr/>
          <p:nvPr/>
        </p:nvGrpSpPr>
        <p:grpSpPr>
          <a:xfrm>
            <a:off x="8406210" y="-90113"/>
            <a:ext cx="492294" cy="1007595"/>
            <a:chOff x="5291025" y="2315450"/>
            <a:chExt cx="319900" cy="654750"/>
          </a:xfrm>
        </p:grpSpPr>
        <p:sp>
          <p:nvSpPr>
            <p:cNvPr id="267" name="Google Shape;267;p3"/>
            <p:cNvSpPr/>
            <p:nvPr/>
          </p:nvSpPr>
          <p:spPr>
            <a:xfrm>
              <a:off x="5382925" y="2317775"/>
              <a:ext cx="193675" cy="348975"/>
            </a:xfrm>
            <a:custGeom>
              <a:avLst/>
              <a:gdLst/>
              <a:ahLst/>
              <a:cxnLst/>
              <a:rect l="l" t="t" r="r" b="b"/>
              <a:pathLst>
                <a:path w="7747" h="13959" extrusionOk="0">
                  <a:moveTo>
                    <a:pt x="7747" y="0"/>
                  </a:moveTo>
                  <a:lnTo>
                    <a:pt x="7747" y="0"/>
                  </a:lnTo>
                  <a:cubicBezTo>
                    <a:pt x="4560" y="2536"/>
                    <a:pt x="0" y="9794"/>
                    <a:pt x="2420" y="13958"/>
                  </a:cubicBezTo>
                  <a:cubicBezTo>
                    <a:pt x="4560" y="13586"/>
                    <a:pt x="6095" y="9608"/>
                    <a:pt x="6793" y="7770"/>
                  </a:cubicBezTo>
                  <a:cubicBezTo>
                    <a:pt x="7165" y="6514"/>
                    <a:pt x="7561" y="5235"/>
                    <a:pt x="7654" y="3885"/>
                  </a:cubicBezTo>
                  <a:cubicBezTo>
                    <a:pt x="7747" y="3397"/>
                    <a:pt x="7561" y="210"/>
                    <a:pt x="77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5322425" y="2315450"/>
              <a:ext cx="196025" cy="342000"/>
            </a:xfrm>
            <a:custGeom>
              <a:avLst/>
              <a:gdLst/>
              <a:ahLst/>
              <a:cxnLst/>
              <a:rect l="l" t="t" r="r" b="b"/>
              <a:pathLst>
                <a:path w="7841" h="13680" extrusionOk="0">
                  <a:moveTo>
                    <a:pt x="489" y="0"/>
                  </a:moveTo>
                  <a:cubicBezTo>
                    <a:pt x="1" y="4071"/>
                    <a:pt x="2025" y="12423"/>
                    <a:pt x="6677" y="13679"/>
                  </a:cubicBezTo>
                  <a:cubicBezTo>
                    <a:pt x="7841" y="11934"/>
                    <a:pt x="6096" y="7956"/>
                    <a:pt x="5328" y="6212"/>
                  </a:cubicBezTo>
                  <a:cubicBezTo>
                    <a:pt x="4747" y="5048"/>
                    <a:pt x="4072" y="3885"/>
                    <a:pt x="3188" y="2815"/>
                  </a:cubicBezTo>
                  <a:cubicBezTo>
                    <a:pt x="2909" y="2420"/>
                    <a:pt x="489" y="303"/>
                    <a:pt x="48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5291025" y="2579050"/>
              <a:ext cx="319900" cy="391150"/>
            </a:xfrm>
            <a:custGeom>
              <a:avLst/>
              <a:gdLst/>
              <a:ahLst/>
              <a:cxnLst/>
              <a:rect l="l" t="t" r="r" b="b"/>
              <a:pathLst>
                <a:path w="12796" h="15646" extrusionOk="0">
                  <a:moveTo>
                    <a:pt x="5544" y="1"/>
                  </a:moveTo>
                  <a:cubicBezTo>
                    <a:pt x="5472" y="1"/>
                    <a:pt x="5400" y="6"/>
                    <a:pt x="5328" y="18"/>
                  </a:cubicBezTo>
                  <a:cubicBezTo>
                    <a:pt x="4537" y="134"/>
                    <a:pt x="3955" y="809"/>
                    <a:pt x="3862" y="1484"/>
                  </a:cubicBezTo>
                  <a:cubicBezTo>
                    <a:pt x="1536" y="3042"/>
                    <a:pt x="0" y="6322"/>
                    <a:pt x="768" y="9905"/>
                  </a:cubicBezTo>
                  <a:cubicBezTo>
                    <a:pt x="1164" y="11766"/>
                    <a:pt x="2327" y="13604"/>
                    <a:pt x="4072" y="14465"/>
                  </a:cubicBezTo>
                  <a:cubicBezTo>
                    <a:pt x="4704" y="14714"/>
                    <a:pt x="5337" y="14884"/>
                    <a:pt x="5983" y="14884"/>
                  </a:cubicBezTo>
                  <a:cubicBezTo>
                    <a:pt x="6121" y="14884"/>
                    <a:pt x="6259" y="14877"/>
                    <a:pt x="6398" y="14860"/>
                  </a:cubicBezTo>
                  <a:cubicBezTo>
                    <a:pt x="6804" y="15368"/>
                    <a:pt x="7459" y="15646"/>
                    <a:pt x="8068" y="15646"/>
                  </a:cubicBezTo>
                  <a:cubicBezTo>
                    <a:pt x="8156" y="15646"/>
                    <a:pt x="8244" y="15640"/>
                    <a:pt x="8329" y="15628"/>
                  </a:cubicBezTo>
                  <a:cubicBezTo>
                    <a:pt x="9190" y="15349"/>
                    <a:pt x="9678" y="14465"/>
                    <a:pt x="9678" y="13790"/>
                  </a:cubicBezTo>
                  <a:cubicBezTo>
                    <a:pt x="10167" y="13395"/>
                    <a:pt x="10655" y="13022"/>
                    <a:pt x="11051" y="12441"/>
                  </a:cubicBezTo>
                  <a:cubicBezTo>
                    <a:pt x="12586" y="10301"/>
                    <a:pt x="12796" y="7393"/>
                    <a:pt x="11725" y="4973"/>
                  </a:cubicBezTo>
                  <a:cubicBezTo>
                    <a:pt x="10469" y="2065"/>
                    <a:pt x="8724" y="809"/>
                    <a:pt x="6980" y="599"/>
                  </a:cubicBezTo>
                  <a:cubicBezTo>
                    <a:pt x="6552" y="273"/>
                    <a:pt x="6052" y="1"/>
                    <a:pt x="5544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" name="Google Shape;270;p3"/>
          <p:cNvGrpSpPr/>
          <p:nvPr/>
        </p:nvGrpSpPr>
        <p:grpSpPr>
          <a:xfrm>
            <a:off x="276386" y="1439556"/>
            <a:ext cx="489708" cy="839276"/>
            <a:chOff x="1332275" y="1990950"/>
            <a:chExt cx="359050" cy="615350"/>
          </a:xfrm>
        </p:grpSpPr>
        <p:sp>
          <p:nvSpPr>
            <p:cNvPr id="271" name="Google Shape;271;p3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" name="Google Shape;284;p3"/>
          <p:cNvGrpSpPr/>
          <p:nvPr/>
        </p:nvGrpSpPr>
        <p:grpSpPr>
          <a:xfrm rot="-7942932">
            <a:off x="5853666" y="-365813"/>
            <a:ext cx="845641" cy="831543"/>
            <a:chOff x="4452350" y="1286250"/>
            <a:chExt cx="700275" cy="688600"/>
          </a:xfrm>
        </p:grpSpPr>
        <p:sp>
          <p:nvSpPr>
            <p:cNvPr id="285" name="Google Shape;285;p3"/>
            <p:cNvSpPr/>
            <p:nvPr/>
          </p:nvSpPr>
          <p:spPr>
            <a:xfrm>
              <a:off x="4706525" y="1330225"/>
              <a:ext cx="446100" cy="452175"/>
            </a:xfrm>
            <a:custGeom>
              <a:avLst/>
              <a:gdLst/>
              <a:ahLst/>
              <a:cxnLst/>
              <a:rect l="l" t="t" r="r" b="b"/>
              <a:pathLst>
                <a:path w="17844" h="18087" extrusionOk="0">
                  <a:moveTo>
                    <a:pt x="11588" y="1"/>
                  </a:moveTo>
                  <a:cubicBezTo>
                    <a:pt x="9302" y="1"/>
                    <a:pt x="7157" y="1241"/>
                    <a:pt x="5537" y="2862"/>
                  </a:cubicBezTo>
                  <a:cubicBezTo>
                    <a:pt x="4862" y="3560"/>
                    <a:pt x="4188" y="4327"/>
                    <a:pt x="3606" y="5188"/>
                  </a:cubicBezTo>
                  <a:cubicBezTo>
                    <a:pt x="1559" y="8212"/>
                    <a:pt x="0" y="12377"/>
                    <a:pt x="884" y="15657"/>
                  </a:cubicBezTo>
                  <a:lnTo>
                    <a:pt x="884" y="15866"/>
                  </a:lnTo>
                  <a:cubicBezTo>
                    <a:pt x="1163" y="16634"/>
                    <a:pt x="1559" y="17215"/>
                    <a:pt x="2047" y="17518"/>
                  </a:cubicBezTo>
                  <a:cubicBezTo>
                    <a:pt x="2327" y="17797"/>
                    <a:pt x="2722" y="17890"/>
                    <a:pt x="3118" y="17983"/>
                  </a:cubicBezTo>
                  <a:cubicBezTo>
                    <a:pt x="3423" y="18054"/>
                    <a:pt x="3751" y="18086"/>
                    <a:pt x="4094" y="18086"/>
                  </a:cubicBezTo>
                  <a:cubicBezTo>
                    <a:pt x="6568" y="18086"/>
                    <a:pt x="9843" y="16411"/>
                    <a:pt x="11539" y="15471"/>
                  </a:cubicBezTo>
                  <a:cubicBezTo>
                    <a:pt x="14447" y="13819"/>
                    <a:pt x="16983" y="11004"/>
                    <a:pt x="17355" y="7724"/>
                  </a:cubicBezTo>
                  <a:cubicBezTo>
                    <a:pt x="17844" y="4420"/>
                    <a:pt x="15820" y="652"/>
                    <a:pt x="12516" y="70"/>
                  </a:cubicBezTo>
                  <a:cubicBezTo>
                    <a:pt x="12205" y="23"/>
                    <a:pt x="11895" y="1"/>
                    <a:pt x="1158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4633825" y="1768150"/>
              <a:ext cx="150650" cy="206700"/>
            </a:xfrm>
            <a:custGeom>
              <a:avLst/>
              <a:gdLst/>
              <a:ahLst/>
              <a:cxnLst/>
              <a:rect l="l" t="t" r="r" b="b"/>
              <a:pathLst>
                <a:path w="6026" h="8268" extrusionOk="0">
                  <a:moveTo>
                    <a:pt x="4955" y="1"/>
                  </a:moveTo>
                  <a:cubicBezTo>
                    <a:pt x="4281" y="1932"/>
                    <a:pt x="3792" y="3956"/>
                    <a:pt x="3490" y="6003"/>
                  </a:cubicBezTo>
                  <a:lnTo>
                    <a:pt x="1070" y="1164"/>
                  </a:lnTo>
                  <a:cubicBezTo>
                    <a:pt x="698" y="1350"/>
                    <a:pt x="303" y="1443"/>
                    <a:pt x="0" y="1443"/>
                  </a:cubicBezTo>
                  <a:cubicBezTo>
                    <a:pt x="884" y="3863"/>
                    <a:pt x="2047" y="6003"/>
                    <a:pt x="3606" y="8027"/>
                  </a:cubicBezTo>
                  <a:cubicBezTo>
                    <a:pt x="3715" y="8197"/>
                    <a:pt x="3860" y="8268"/>
                    <a:pt x="4005" y="8268"/>
                  </a:cubicBezTo>
                  <a:cubicBezTo>
                    <a:pt x="4356" y="8268"/>
                    <a:pt x="4708" y="7857"/>
                    <a:pt x="4560" y="7445"/>
                  </a:cubicBezTo>
                  <a:lnTo>
                    <a:pt x="4560" y="7352"/>
                  </a:lnTo>
                  <a:cubicBezTo>
                    <a:pt x="4653" y="5026"/>
                    <a:pt x="5142" y="2699"/>
                    <a:pt x="6026" y="466"/>
                  </a:cubicBezTo>
                  <a:cubicBezTo>
                    <a:pt x="5630" y="373"/>
                    <a:pt x="5235" y="280"/>
                    <a:pt x="495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4757700" y="1448300"/>
              <a:ext cx="268800" cy="331525"/>
            </a:xfrm>
            <a:custGeom>
              <a:avLst/>
              <a:gdLst/>
              <a:ahLst/>
              <a:cxnLst/>
              <a:rect l="l" t="t" r="r" b="b"/>
              <a:pathLst>
                <a:path w="10752" h="13261" extrusionOk="0">
                  <a:moveTo>
                    <a:pt x="9910" y="1"/>
                  </a:moveTo>
                  <a:cubicBezTo>
                    <a:pt x="9808" y="1"/>
                    <a:pt x="9698" y="29"/>
                    <a:pt x="9585" y="93"/>
                  </a:cubicBezTo>
                  <a:cubicBezTo>
                    <a:pt x="8538" y="954"/>
                    <a:pt x="7468" y="1838"/>
                    <a:pt x="6398" y="2791"/>
                  </a:cubicBezTo>
                  <a:cubicBezTo>
                    <a:pt x="6096" y="3187"/>
                    <a:pt x="5723" y="3489"/>
                    <a:pt x="5421" y="3862"/>
                  </a:cubicBezTo>
                  <a:cubicBezTo>
                    <a:pt x="4467" y="4932"/>
                    <a:pt x="3490" y="6095"/>
                    <a:pt x="2722" y="7351"/>
                  </a:cubicBezTo>
                  <a:cubicBezTo>
                    <a:pt x="2420" y="7840"/>
                    <a:pt x="2141" y="8328"/>
                    <a:pt x="1838" y="8817"/>
                  </a:cubicBezTo>
                  <a:cubicBezTo>
                    <a:pt x="1071" y="10073"/>
                    <a:pt x="489" y="11422"/>
                    <a:pt x="0" y="12795"/>
                  </a:cubicBezTo>
                  <a:cubicBezTo>
                    <a:pt x="280" y="13074"/>
                    <a:pt x="675" y="13167"/>
                    <a:pt x="1071" y="13260"/>
                  </a:cubicBezTo>
                  <a:cubicBezTo>
                    <a:pt x="1559" y="11818"/>
                    <a:pt x="2234" y="10468"/>
                    <a:pt x="3002" y="9189"/>
                  </a:cubicBezTo>
                  <a:cubicBezTo>
                    <a:pt x="3188" y="8724"/>
                    <a:pt x="3490" y="8235"/>
                    <a:pt x="3769" y="7840"/>
                  </a:cubicBezTo>
                  <a:cubicBezTo>
                    <a:pt x="4560" y="6676"/>
                    <a:pt x="5421" y="5513"/>
                    <a:pt x="6398" y="4443"/>
                  </a:cubicBezTo>
                  <a:lnTo>
                    <a:pt x="7375" y="3489"/>
                  </a:lnTo>
                  <a:cubicBezTo>
                    <a:pt x="8236" y="2605"/>
                    <a:pt x="9213" y="1838"/>
                    <a:pt x="10167" y="1163"/>
                  </a:cubicBezTo>
                  <a:cubicBezTo>
                    <a:pt x="10752" y="753"/>
                    <a:pt x="10438" y="1"/>
                    <a:pt x="991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4791425" y="1526900"/>
              <a:ext cx="44125" cy="153800"/>
            </a:xfrm>
            <a:custGeom>
              <a:avLst/>
              <a:gdLst/>
              <a:ahLst/>
              <a:cxnLst/>
              <a:rect l="l" t="t" r="r" b="b"/>
              <a:pathLst>
                <a:path w="1765" h="6152" extrusionOk="0">
                  <a:moveTo>
                    <a:pt x="766" y="0"/>
                  </a:moveTo>
                  <a:cubicBezTo>
                    <a:pt x="541" y="0"/>
                    <a:pt x="340" y="128"/>
                    <a:pt x="303" y="438"/>
                  </a:cubicBezTo>
                  <a:cubicBezTo>
                    <a:pt x="1" y="2183"/>
                    <a:pt x="94" y="4021"/>
                    <a:pt x="489" y="5766"/>
                  </a:cubicBezTo>
                  <a:cubicBezTo>
                    <a:pt x="563" y="6034"/>
                    <a:pt x="792" y="6152"/>
                    <a:pt x="1029" y="6152"/>
                  </a:cubicBezTo>
                  <a:cubicBezTo>
                    <a:pt x="1388" y="6152"/>
                    <a:pt x="1765" y="5883"/>
                    <a:pt x="1653" y="5463"/>
                  </a:cubicBezTo>
                  <a:cubicBezTo>
                    <a:pt x="1257" y="3928"/>
                    <a:pt x="1164" y="2276"/>
                    <a:pt x="1466" y="718"/>
                  </a:cubicBezTo>
                  <a:cubicBezTo>
                    <a:pt x="1523" y="307"/>
                    <a:pt x="1115" y="0"/>
                    <a:pt x="7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4806900" y="1629600"/>
              <a:ext cx="151225" cy="48650"/>
            </a:xfrm>
            <a:custGeom>
              <a:avLst/>
              <a:gdLst/>
              <a:ahLst/>
              <a:cxnLst/>
              <a:rect l="l" t="t" r="r" b="b"/>
              <a:pathLst>
                <a:path w="6049" h="1946" extrusionOk="0">
                  <a:moveTo>
                    <a:pt x="5105" y="0"/>
                  </a:moveTo>
                  <a:cubicBezTo>
                    <a:pt x="5075" y="0"/>
                    <a:pt x="5043" y="2"/>
                    <a:pt x="5012" y="6"/>
                  </a:cubicBezTo>
                  <a:cubicBezTo>
                    <a:pt x="3546" y="308"/>
                    <a:pt x="2104" y="495"/>
                    <a:pt x="754" y="774"/>
                  </a:cubicBezTo>
                  <a:cubicBezTo>
                    <a:pt x="1" y="885"/>
                    <a:pt x="240" y="1945"/>
                    <a:pt x="927" y="1945"/>
                  </a:cubicBezTo>
                  <a:cubicBezTo>
                    <a:pt x="962" y="1945"/>
                    <a:pt x="997" y="1942"/>
                    <a:pt x="1034" y="1937"/>
                  </a:cubicBezTo>
                  <a:cubicBezTo>
                    <a:pt x="2499" y="1658"/>
                    <a:pt x="3848" y="1355"/>
                    <a:pt x="5291" y="1169"/>
                  </a:cubicBezTo>
                  <a:cubicBezTo>
                    <a:pt x="6049" y="991"/>
                    <a:pt x="5803" y="0"/>
                    <a:pt x="510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4881000" y="1408875"/>
              <a:ext cx="77275" cy="149250"/>
            </a:xfrm>
            <a:custGeom>
              <a:avLst/>
              <a:gdLst/>
              <a:ahLst/>
              <a:cxnLst/>
              <a:rect l="l" t="t" r="r" b="b"/>
              <a:pathLst>
                <a:path w="3091" h="5970" extrusionOk="0">
                  <a:moveTo>
                    <a:pt x="2305" y="1"/>
                  </a:moveTo>
                  <a:cubicBezTo>
                    <a:pt x="2160" y="1"/>
                    <a:pt x="2005" y="61"/>
                    <a:pt x="1862" y="204"/>
                  </a:cubicBezTo>
                  <a:cubicBezTo>
                    <a:pt x="489" y="1670"/>
                    <a:pt x="0" y="3601"/>
                    <a:pt x="489" y="5532"/>
                  </a:cubicBezTo>
                  <a:cubicBezTo>
                    <a:pt x="571" y="5842"/>
                    <a:pt x="800" y="5969"/>
                    <a:pt x="1035" y="5969"/>
                  </a:cubicBezTo>
                  <a:cubicBezTo>
                    <a:pt x="1400" y="5969"/>
                    <a:pt x="1779" y="5663"/>
                    <a:pt x="1652" y="5252"/>
                  </a:cubicBezTo>
                  <a:cubicBezTo>
                    <a:pt x="1280" y="3694"/>
                    <a:pt x="1652" y="2158"/>
                    <a:pt x="2722" y="995"/>
                  </a:cubicBezTo>
                  <a:cubicBezTo>
                    <a:pt x="3090" y="557"/>
                    <a:pt x="2746" y="1"/>
                    <a:pt x="230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>
              <a:off x="4904350" y="1532100"/>
              <a:ext cx="135825" cy="35300"/>
            </a:xfrm>
            <a:custGeom>
              <a:avLst/>
              <a:gdLst/>
              <a:ahLst/>
              <a:cxnLst/>
              <a:rect l="l" t="t" r="r" b="b"/>
              <a:pathLst>
                <a:path w="5433" h="1412" extrusionOk="0">
                  <a:moveTo>
                    <a:pt x="780" y="1"/>
                  </a:moveTo>
                  <a:cubicBezTo>
                    <a:pt x="194" y="1"/>
                    <a:pt x="0" y="1012"/>
                    <a:pt x="625" y="1184"/>
                  </a:cubicBezTo>
                  <a:cubicBezTo>
                    <a:pt x="1300" y="1335"/>
                    <a:pt x="1980" y="1411"/>
                    <a:pt x="2661" y="1411"/>
                  </a:cubicBezTo>
                  <a:cubicBezTo>
                    <a:pt x="3341" y="1411"/>
                    <a:pt x="4022" y="1335"/>
                    <a:pt x="4696" y="1184"/>
                  </a:cubicBezTo>
                  <a:cubicBezTo>
                    <a:pt x="5432" y="1006"/>
                    <a:pt x="5206" y="15"/>
                    <a:pt x="4510" y="15"/>
                  </a:cubicBezTo>
                  <a:cubicBezTo>
                    <a:pt x="4480" y="15"/>
                    <a:pt x="4449" y="17"/>
                    <a:pt x="4417" y="21"/>
                  </a:cubicBezTo>
                  <a:cubicBezTo>
                    <a:pt x="3835" y="172"/>
                    <a:pt x="3254" y="248"/>
                    <a:pt x="2672" y="248"/>
                  </a:cubicBezTo>
                  <a:cubicBezTo>
                    <a:pt x="2091" y="248"/>
                    <a:pt x="1509" y="172"/>
                    <a:pt x="928" y="21"/>
                  </a:cubicBezTo>
                  <a:cubicBezTo>
                    <a:pt x="876" y="7"/>
                    <a:pt x="827" y="1"/>
                    <a:pt x="7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>
              <a:off x="4452350" y="1286250"/>
              <a:ext cx="351325" cy="518575"/>
            </a:xfrm>
            <a:custGeom>
              <a:avLst/>
              <a:gdLst/>
              <a:ahLst/>
              <a:cxnLst/>
              <a:rect l="l" t="t" r="r" b="b"/>
              <a:pathLst>
                <a:path w="14053" h="20743" extrusionOk="0">
                  <a:moveTo>
                    <a:pt x="6538" y="0"/>
                  </a:moveTo>
                  <a:cubicBezTo>
                    <a:pt x="5567" y="0"/>
                    <a:pt x="4612" y="237"/>
                    <a:pt x="3770" y="759"/>
                  </a:cubicBezTo>
                  <a:cubicBezTo>
                    <a:pt x="1443" y="2015"/>
                    <a:pt x="489" y="4830"/>
                    <a:pt x="280" y="7343"/>
                  </a:cubicBezTo>
                  <a:cubicBezTo>
                    <a:pt x="1" y="11507"/>
                    <a:pt x="1560" y="17718"/>
                    <a:pt x="5235" y="20231"/>
                  </a:cubicBezTo>
                  <a:cubicBezTo>
                    <a:pt x="5795" y="20559"/>
                    <a:pt x="6355" y="20743"/>
                    <a:pt x="6915" y="20743"/>
                  </a:cubicBezTo>
                  <a:cubicBezTo>
                    <a:pt x="7029" y="20743"/>
                    <a:pt x="7144" y="20735"/>
                    <a:pt x="7259" y="20719"/>
                  </a:cubicBezTo>
                  <a:cubicBezTo>
                    <a:pt x="7562" y="20719"/>
                    <a:pt x="7957" y="20626"/>
                    <a:pt x="8329" y="20440"/>
                  </a:cubicBezTo>
                  <a:cubicBezTo>
                    <a:pt x="9400" y="19858"/>
                    <a:pt x="10284" y="18695"/>
                    <a:pt x="11051" y="17416"/>
                  </a:cubicBezTo>
                  <a:cubicBezTo>
                    <a:pt x="11912" y="15880"/>
                    <a:pt x="12703" y="14136"/>
                    <a:pt x="13075" y="12972"/>
                  </a:cubicBezTo>
                  <a:cubicBezTo>
                    <a:pt x="13773" y="11018"/>
                    <a:pt x="14052" y="8901"/>
                    <a:pt x="13773" y="6947"/>
                  </a:cubicBezTo>
                  <a:cubicBezTo>
                    <a:pt x="13564" y="5598"/>
                    <a:pt x="13192" y="4435"/>
                    <a:pt x="12401" y="3271"/>
                  </a:cubicBezTo>
                  <a:cubicBezTo>
                    <a:pt x="11178" y="1299"/>
                    <a:pt x="8813" y="0"/>
                    <a:pt x="653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4587875" y="1398075"/>
              <a:ext cx="72725" cy="406175"/>
            </a:xfrm>
            <a:custGeom>
              <a:avLst/>
              <a:gdLst/>
              <a:ahLst/>
              <a:cxnLst/>
              <a:rect l="l" t="t" r="r" b="b"/>
              <a:pathLst>
                <a:path w="2909" h="16247" extrusionOk="0">
                  <a:moveTo>
                    <a:pt x="1284" y="0"/>
                  </a:moveTo>
                  <a:cubicBezTo>
                    <a:pt x="1064" y="0"/>
                    <a:pt x="860" y="107"/>
                    <a:pt x="791" y="357"/>
                  </a:cubicBezTo>
                  <a:cubicBezTo>
                    <a:pt x="489" y="1706"/>
                    <a:pt x="303" y="3172"/>
                    <a:pt x="210" y="4521"/>
                  </a:cubicBezTo>
                  <a:cubicBezTo>
                    <a:pt x="93" y="5010"/>
                    <a:pt x="93" y="5498"/>
                    <a:pt x="93" y="5964"/>
                  </a:cubicBezTo>
                  <a:cubicBezTo>
                    <a:pt x="0" y="7429"/>
                    <a:pt x="93" y="8872"/>
                    <a:pt x="303" y="10337"/>
                  </a:cubicBezTo>
                  <a:cubicBezTo>
                    <a:pt x="396" y="10919"/>
                    <a:pt x="489" y="11500"/>
                    <a:pt x="582" y="11989"/>
                  </a:cubicBezTo>
                  <a:cubicBezTo>
                    <a:pt x="884" y="13431"/>
                    <a:pt x="1257" y="14897"/>
                    <a:pt x="1838" y="16246"/>
                  </a:cubicBezTo>
                  <a:cubicBezTo>
                    <a:pt x="2141" y="16246"/>
                    <a:pt x="2536" y="16153"/>
                    <a:pt x="2908" y="15967"/>
                  </a:cubicBezTo>
                  <a:cubicBezTo>
                    <a:pt x="2327" y="14501"/>
                    <a:pt x="1955" y="13059"/>
                    <a:pt x="1652" y="11593"/>
                  </a:cubicBezTo>
                  <a:cubicBezTo>
                    <a:pt x="1559" y="11105"/>
                    <a:pt x="1466" y="10523"/>
                    <a:pt x="1466" y="10035"/>
                  </a:cubicBezTo>
                  <a:cubicBezTo>
                    <a:pt x="1257" y="8592"/>
                    <a:pt x="1164" y="7243"/>
                    <a:pt x="1257" y="5777"/>
                  </a:cubicBezTo>
                  <a:lnTo>
                    <a:pt x="1257" y="4428"/>
                  </a:lnTo>
                  <a:cubicBezTo>
                    <a:pt x="1466" y="3172"/>
                    <a:pt x="1652" y="2009"/>
                    <a:pt x="1955" y="729"/>
                  </a:cubicBezTo>
                  <a:cubicBezTo>
                    <a:pt x="2072" y="305"/>
                    <a:pt x="1655" y="0"/>
                    <a:pt x="12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4506300" y="1582700"/>
              <a:ext cx="127600" cy="119750"/>
            </a:xfrm>
            <a:custGeom>
              <a:avLst/>
              <a:gdLst/>
              <a:ahLst/>
              <a:cxnLst/>
              <a:rect l="l" t="t" r="r" b="b"/>
              <a:pathLst>
                <a:path w="5104" h="4790" extrusionOk="0">
                  <a:moveTo>
                    <a:pt x="783" y="0"/>
                  </a:moveTo>
                  <a:cubicBezTo>
                    <a:pt x="381" y="0"/>
                    <a:pt x="1" y="365"/>
                    <a:pt x="262" y="812"/>
                  </a:cubicBezTo>
                  <a:cubicBezTo>
                    <a:pt x="1239" y="2371"/>
                    <a:pt x="2403" y="3627"/>
                    <a:pt x="3938" y="4697"/>
                  </a:cubicBezTo>
                  <a:cubicBezTo>
                    <a:pt x="4033" y="4761"/>
                    <a:pt x="4131" y="4789"/>
                    <a:pt x="4225" y="4789"/>
                  </a:cubicBezTo>
                  <a:cubicBezTo>
                    <a:pt x="4710" y="4789"/>
                    <a:pt x="5104" y="4051"/>
                    <a:pt x="4520" y="3720"/>
                  </a:cubicBezTo>
                  <a:cubicBezTo>
                    <a:pt x="3263" y="2859"/>
                    <a:pt x="2193" y="1696"/>
                    <a:pt x="1333" y="323"/>
                  </a:cubicBezTo>
                  <a:cubicBezTo>
                    <a:pt x="1199" y="95"/>
                    <a:pt x="988" y="0"/>
                    <a:pt x="783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4596175" y="1580500"/>
              <a:ext cx="112250" cy="112000"/>
            </a:xfrm>
            <a:custGeom>
              <a:avLst/>
              <a:gdLst/>
              <a:ahLst/>
              <a:cxnLst/>
              <a:rect l="l" t="t" r="r" b="b"/>
              <a:pathLst>
                <a:path w="4490" h="4480" extrusionOk="0">
                  <a:moveTo>
                    <a:pt x="3631" y="0"/>
                  </a:moveTo>
                  <a:cubicBezTo>
                    <a:pt x="3463" y="0"/>
                    <a:pt x="3292" y="65"/>
                    <a:pt x="3158" y="225"/>
                  </a:cubicBezTo>
                  <a:cubicBezTo>
                    <a:pt x="2204" y="1388"/>
                    <a:pt x="1320" y="2459"/>
                    <a:pt x="343" y="3622"/>
                  </a:cubicBezTo>
                  <a:cubicBezTo>
                    <a:pt x="0" y="4051"/>
                    <a:pt x="428" y="4479"/>
                    <a:pt x="873" y="4479"/>
                  </a:cubicBezTo>
                  <a:cubicBezTo>
                    <a:pt x="1031" y="4479"/>
                    <a:pt x="1192" y="4425"/>
                    <a:pt x="1320" y="4296"/>
                  </a:cubicBezTo>
                  <a:cubicBezTo>
                    <a:pt x="2297" y="3133"/>
                    <a:pt x="3158" y="1970"/>
                    <a:pt x="4135" y="807"/>
                  </a:cubicBezTo>
                  <a:cubicBezTo>
                    <a:pt x="4489" y="453"/>
                    <a:pt x="4073" y="0"/>
                    <a:pt x="363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4527375" y="1411475"/>
              <a:ext cx="94500" cy="140725"/>
            </a:xfrm>
            <a:custGeom>
              <a:avLst/>
              <a:gdLst/>
              <a:ahLst/>
              <a:cxnLst/>
              <a:rect l="l" t="t" r="r" b="b"/>
              <a:pathLst>
                <a:path w="3780" h="5629" extrusionOk="0">
                  <a:moveTo>
                    <a:pt x="647" y="1"/>
                  </a:moveTo>
                  <a:cubicBezTo>
                    <a:pt x="366" y="1"/>
                    <a:pt x="94" y="169"/>
                    <a:pt x="94" y="496"/>
                  </a:cubicBezTo>
                  <a:cubicBezTo>
                    <a:pt x="1" y="2520"/>
                    <a:pt x="978" y="4381"/>
                    <a:pt x="2630" y="5544"/>
                  </a:cubicBezTo>
                  <a:cubicBezTo>
                    <a:pt x="2722" y="5603"/>
                    <a:pt x="2816" y="5628"/>
                    <a:pt x="2907" y="5628"/>
                  </a:cubicBezTo>
                  <a:cubicBezTo>
                    <a:pt x="3391" y="5628"/>
                    <a:pt x="3779" y="4900"/>
                    <a:pt x="3211" y="4567"/>
                  </a:cubicBezTo>
                  <a:cubicBezTo>
                    <a:pt x="1932" y="3590"/>
                    <a:pt x="1164" y="2240"/>
                    <a:pt x="1257" y="589"/>
                  </a:cubicBezTo>
                  <a:cubicBezTo>
                    <a:pt x="1257" y="192"/>
                    <a:pt x="947" y="1"/>
                    <a:pt x="64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4595325" y="1452875"/>
              <a:ext cx="111200" cy="89500"/>
            </a:xfrm>
            <a:custGeom>
              <a:avLst/>
              <a:gdLst/>
              <a:ahLst/>
              <a:cxnLst/>
              <a:rect l="l" t="t" r="r" b="b"/>
              <a:pathLst>
                <a:path w="4448" h="3580" extrusionOk="0">
                  <a:moveTo>
                    <a:pt x="3647" y="0"/>
                  </a:moveTo>
                  <a:cubicBezTo>
                    <a:pt x="3478" y="0"/>
                    <a:pt x="3310" y="82"/>
                    <a:pt x="3192" y="282"/>
                  </a:cubicBezTo>
                  <a:cubicBezTo>
                    <a:pt x="2517" y="1259"/>
                    <a:pt x="1657" y="1934"/>
                    <a:pt x="493" y="2515"/>
                  </a:cubicBezTo>
                  <a:cubicBezTo>
                    <a:pt x="1" y="2772"/>
                    <a:pt x="259" y="3579"/>
                    <a:pt x="774" y="3579"/>
                  </a:cubicBezTo>
                  <a:cubicBezTo>
                    <a:pt x="867" y="3579"/>
                    <a:pt x="968" y="3553"/>
                    <a:pt x="1075" y="3492"/>
                  </a:cubicBezTo>
                  <a:cubicBezTo>
                    <a:pt x="2331" y="2911"/>
                    <a:pt x="3285" y="2027"/>
                    <a:pt x="4169" y="864"/>
                  </a:cubicBezTo>
                  <a:cubicBezTo>
                    <a:pt x="4447" y="455"/>
                    <a:pt x="4047" y="0"/>
                    <a:pt x="364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" name="Google Shape;298;p3"/>
          <p:cNvGrpSpPr/>
          <p:nvPr/>
        </p:nvGrpSpPr>
        <p:grpSpPr>
          <a:xfrm>
            <a:off x="2411250" y="4357513"/>
            <a:ext cx="845650" cy="713075"/>
            <a:chOff x="2385375" y="4063625"/>
            <a:chExt cx="845650" cy="713075"/>
          </a:xfrm>
        </p:grpSpPr>
        <p:sp>
          <p:nvSpPr>
            <p:cNvPr id="299" name="Google Shape;299;p3"/>
            <p:cNvSpPr/>
            <p:nvPr/>
          </p:nvSpPr>
          <p:spPr>
            <a:xfrm>
              <a:off x="2385375" y="4063625"/>
              <a:ext cx="411775" cy="713075"/>
            </a:xfrm>
            <a:custGeom>
              <a:avLst/>
              <a:gdLst/>
              <a:ahLst/>
              <a:cxnLst/>
              <a:rect l="l" t="t" r="r" b="b"/>
              <a:pathLst>
                <a:path w="16471" h="28523" extrusionOk="0">
                  <a:moveTo>
                    <a:pt x="11473" y="1"/>
                  </a:moveTo>
                  <a:cubicBezTo>
                    <a:pt x="10441" y="1"/>
                    <a:pt x="9269" y="518"/>
                    <a:pt x="8236" y="1028"/>
                  </a:cubicBezTo>
                  <a:cubicBezTo>
                    <a:pt x="2699" y="4145"/>
                    <a:pt x="0" y="12287"/>
                    <a:pt x="954" y="18196"/>
                  </a:cubicBezTo>
                  <a:cubicBezTo>
                    <a:pt x="1443" y="21198"/>
                    <a:pt x="2815" y="24012"/>
                    <a:pt x="5025" y="26036"/>
                  </a:cubicBezTo>
                  <a:cubicBezTo>
                    <a:pt x="6758" y="27553"/>
                    <a:pt x="9079" y="28523"/>
                    <a:pt x="11391" y="28523"/>
                  </a:cubicBezTo>
                  <a:cubicBezTo>
                    <a:pt x="12058" y="28523"/>
                    <a:pt x="12725" y="28442"/>
                    <a:pt x="13377" y="28270"/>
                  </a:cubicBezTo>
                  <a:cubicBezTo>
                    <a:pt x="14238" y="27991"/>
                    <a:pt x="15215" y="27502"/>
                    <a:pt x="15796" y="26711"/>
                  </a:cubicBezTo>
                  <a:cubicBezTo>
                    <a:pt x="16285" y="25943"/>
                    <a:pt x="16471" y="24780"/>
                    <a:pt x="15796" y="24012"/>
                  </a:cubicBezTo>
                  <a:cubicBezTo>
                    <a:pt x="15308" y="23338"/>
                    <a:pt x="14540" y="23128"/>
                    <a:pt x="13749" y="22849"/>
                  </a:cubicBezTo>
                  <a:cubicBezTo>
                    <a:pt x="11237" y="21872"/>
                    <a:pt x="9213" y="19732"/>
                    <a:pt x="8329" y="17126"/>
                  </a:cubicBezTo>
                  <a:cubicBezTo>
                    <a:pt x="7468" y="14614"/>
                    <a:pt x="7840" y="11590"/>
                    <a:pt x="9306" y="9380"/>
                  </a:cubicBezTo>
                  <a:cubicBezTo>
                    <a:pt x="10469" y="7425"/>
                    <a:pt x="14726" y="4238"/>
                    <a:pt x="13656" y="1516"/>
                  </a:cubicBezTo>
                  <a:cubicBezTo>
                    <a:pt x="13158" y="391"/>
                    <a:pt x="12369" y="1"/>
                    <a:pt x="11473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2472600" y="4225400"/>
              <a:ext cx="280950" cy="503675"/>
            </a:xfrm>
            <a:custGeom>
              <a:avLst/>
              <a:gdLst/>
              <a:ahLst/>
              <a:cxnLst/>
              <a:rect l="l" t="t" r="r" b="b"/>
              <a:pathLst>
                <a:path w="11238" h="20147" extrusionOk="0">
                  <a:moveTo>
                    <a:pt x="2513" y="1"/>
                  </a:moveTo>
                  <a:lnTo>
                    <a:pt x="2513" y="1"/>
                  </a:lnTo>
                  <a:cubicBezTo>
                    <a:pt x="1164" y="1745"/>
                    <a:pt x="373" y="3862"/>
                    <a:pt x="94" y="6096"/>
                  </a:cubicBezTo>
                  <a:cubicBezTo>
                    <a:pt x="1" y="7166"/>
                    <a:pt x="1" y="8329"/>
                    <a:pt x="187" y="9399"/>
                  </a:cubicBezTo>
                  <a:cubicBezTo>
                    <a:pt x="280" y="10469"/>
                    <a:pt x="675" y="11632"/>
                    <a:pt x="1071" y="12586"/>
                  </a:cubicBezTo>
                  <a:cubicBezTo>
                    <a:pt x="1536" y="13656"/>
                    <a:pt x="2118" y="14633"/>
                    <a:pt x="2816" y="15494"/>
                  </a:cubicBezTo>
                  <a:cubicBezTo>
                    <a:pt x="3490" y="16378"/>
                    <a:pt x="4258" y="17146"/>
                    <a:pt x="5235" y="17821"/>
                  </a:cubicBezTo>
                  <a:cubicBezTo>
                    <a:pt x="6980" y="19193"/>
                    <a:pt x="9097" y="20054"/>
                    <a:pt x="11237" y="20147"/>
                  </a:cubicBezTo>
                  <a:cubicBezTo>
                    <a:pt x="9213" y="19565"/>
                    <a:pt x="7352" y="18495"/>
                    <a:pt x="5817" y="17053"/>
                  </a:cubicBezTo>
                  <a:cubicBezTo>
                    <a:pt x="5026" y="16378"/>
                    <a:pt x="4258" y="15704"/>
                    <a:pt x="3676" y="14820"/>
                  </a:cubicBezTo>
                  <a:cubicBezTo>
                    <a:pt x="3095" y="13959"/>
                    <a:pt x="2513" y="13075"/>
                    <a:pt x="2118" y="12098"/>
                  </a:cubicBezTo>
                  <a:cubicBezTo>
                    <a:pt x="1746" y="11237"/>
                    <a:pt x="1443" y="10260"/>
                    <a:pt x="1257" y="9190"/>
                  </a:cubicBezTo>
                  <a:cubicBezTo>
                    <a:pt x="1071" y="8236"/>
                    <a:pt x="955" y="7166"/>
                    <a:pt x="1071" y="6096"/>
                  </a:cubicBezTo>
                  <a:cubicBezTo>
                    <a:pt x="1071" y="4072"/>
                    <a:pt x="1536" y="1931"/>
                    <a:pt x="2513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2598225" y="4066700"/>
              <a:ext cx="632800" cy="590350"/>
            </a:xfrm>
            <a:custGeom>
              <a:avLst/>
              <a:gdLst/>
              <a:ahLst/>
              <a:cxnLst/>
              <a:rect l="l" t="t" r="r" b="b"/>
              <a:pathLst>
                <a:path w="25312" h="23614" extrusionOk="0">
                  <a:moveTo>
                    <a:pt x="4745" y="1"/>
                  </a:moveTo>
                  <a:cubicBezTo>
                    <a:pt x="3064" y="1"/>
                    <a:pt x="2233" y="1926"/>
                    <a:pt x="1746" y="3720"/>
                  </a:cubicBezTo>
                  <a:cubicBezTo>
                    <a:pt x="1" y="9722"/>
                    <a:pt x="3793" y="17492"/>
                    <a:pt x="8725" y="20981"/>
                  </a:cubicBezTo>
                  <a:cubicBezTo>
                    <a:pt x="10964" y="22581"/>
                    <a:pt x="13593" y="23613"/>
                    <a:pt x="16327" y="23613"/>
                  </a:cubicBezTo>
                  <a:cubicBezTo>
                    <a:pt x="16576" y="23613"/>
                    <a:pt x="16826" y="23605"/>
                    <a:pt x="17076" y="23587"/>
                  </a:cubicBezTo>
                  <a:cubicBezTo>
                    <a:pt x="20077" y="23494"/>
                    <a:pt x="22985" y="21935"/>
                    <a:pt x="24544" y="19330"/>
                  </a:cubicBezTo>
                  <a:cubicBezTo>
                    <a:pt x="25009" y="18446"/>
                    <a:pt x="25312" y="17492"/>
                    <a:pt x="25126" y="16515"/>
                  </a:cubicBezTo>
                  <a:cubicBezTo>
                    <a:pt x="25009" y="15538"/>
                    <a:pt x="24242" y="14677"/>
                    <a:pt x="23265" y="14584"/>
                  </a:cubicBezTo>
                  <a:cubicBezTo>
                    <a:pt x="23184" y="14574"/>
                    <a:pt x="23103" y="14569"/>
                    <a:pt x="23022" y="14569"/>
                  </a:cubicBezTo>
                  <a:cubicBezTo>
                    <a:pt x="22336" y="14569"/>
                    <a:pt x="21658" y="14905"/>
                    <a:pt x="21055" y="15259"/>
                  </a:cubicBezTo>
                  <a:cubicBezTo>
                    <a:pt x="19893" y="15749"/>
                    <a:pt x="18635" y="15995"/>
                    <a:pt x="17379" y="15995"/>
                  </a:cubicBezTo>
                  <a:cubicBezTo>
                    <a:pt x="15892" y="15995"/>
                    <a:pt x="14410" y="15650"/>
                    <a:pt x="13098" y="14956"/>
                  </a:cubicBezTo>
                  <a:cubicBezTo>
                    <a:pt x="10679" y="13793"/>
                    <a:pt x="8934" y="11467"/>
                    <a:pt x="8259" y="8768"/>
                  </a:cubicBezTo>
                  <a:cubicBezTo>
                    <a:pt x="7771" y="6628"/>
                    <a:pt x="8539" y="1300"/>
                    <a:pt x="5817" y="230"/>
                  </a:cubicBezTo>
                  <a:cubicBezTo>
                    <a:pt x="5425" y="72"/>
                    <a:pt x="5070" y="1"/>
                    <a:pt x="4745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2695350" y="4295200"/>
              <a:ext cx="513575" cy="270450"/>
            </a:xfrm>
            <a:custGeom>
              <a:avLst/>
              <a:gdLst/>
              <a:ahLst/>
              <a:cxnLst/>
              <a:rect l="l" t="t" r="r" b="b"/>
              <a:pathLst>
                <a:path w="20543" h="10818" extrusionOk="0">
                  <a:moveTo>
                    <a:pt x="1" y="0"/>
                  </a:moveTo>
                  <a:lnTo>
                    <a:pt x="1" y="0"/>
                  </a:lnTo>
                  <a:cubicBezTo>
                    <a:pt x="303" y="2140"/>
                    <a:pt x="1257" y="4188"/>
                    <a:pt x="2630" y="5932"/>
                  </a:cubicBezTo>
                  <a:cubicBezTo>
                    <a:pt x="3304" y="6793"/>
                    <a:pt x="4165" y="7561"/>
                    <a:pt x="5049" y="8259"/>
                  </a:cubicBezTo>
                  <a:cubicBezTo>
                    <a:pt x="5910" y="8933"/>
                    <a:pt x="6887" y="9515"/>
                    <a:pt x="7957" y="9887"/>
                  </a:cubicBezTo>
                  <a:cubicBezTo>
                    <a:pt x="9027" y="10283"/>
                    <a:pt x="10074" y="10585"/>
                    <a:pt x="11237" y="10678"/>
                  </a:cubicBezTo>
                  <a:cubicBezTo>
                    <a:pt x="11772" y="10771"/>
                    <a:pt x="12331" y="10818"/>
                    <a:pt x="12889" y="10818"/>
                  </a:cubicBezTo>
                  <a:cubicBezTo>
                    <a:pt x="13447" y="10818"/>
                    <a:pt x="14006" y="10771"/>
                    <a:pt x="14541" y="10678"/>
                  </a:cubicBezTo>
                  <a:cubicBezTo>
                    <a:pt x="16774" y="10376"/>
                    <a:pt x="18798" y="9422"/>
                    <a:pt x="20543" y="8049"/>
                  </a:cubicBezTo>
                  <a:lnTo>
                    <a:pt x="20543" y="8049"/>
                  </a:lnTo>
                  <a:cubicBezTo>
                    <a:pt x="18612" y="9027"/>
                    <a:pt x="16472" y="9608"/>
                    <a:pt x="14448" y="9701"/>
                  </a:cubicBezTo>
                  <a:cubicBezTo>
                    <a:pt x="14004" y="9740"/>
                    <a:pt x="13577" y="9762"/>
                    <a:pt x="13154" y="9762"/>
                  </a:cubicBezTo>
                  <a:cubicBezTo>
                    <a:pt x="12556" y="9762"/>
                    <a:pt x="11967" y="9717"/>
                    <a:pt x="11354" y="9608"/>
                  </a:cubicBezTo>
                  <a:cubicBezTo>
                    <a:pt x="10376" y="9422"/>
                    <a:pt x="9306" y="9213"/>
                    <a:pt x="8329" y="8840"/>
                  </a:cubicBezTo>
                  <a:cubicBezTo>
                    <a:pt x="7469" y="8445"/>
                    <a:pt x="6491" y="7956"/>
                    <a:pt x="5724" y="7375"/>
                  </a:cubicBezTo>
                  <a:cubicBezTo>
                    <a:pt x="4840" y="6793"/>
                    <a:pt x="4072" y="6119"/>
                    <a:pt x="3304" y="5351"/>
                  </a:cubicBezTo>
                  <a:cubicBezTo>
                    <a:pt x="1932" y="3792"/>
                    <a:pt x="769" y="2047"/>
                    <a:pt x="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3" name="Google Shape;303;p3"/>
          <p:cNvGrpSpPr/>
          <p:nvPr/>
        </p:nvGrpSpPr>
        <p:grpSpPr>
          <a:xfrm rot="2700000">
            <a:off x="-292677" y="3107154"/>
            <a:ext cx="764885" cy="1148083"/>
            <a:chOff x="3463650" y="2615600"/>
            <a:chExt cx="467625" cy="701900"/>
          </a:xfrm>
        </p:grpSpPr>
        <p:sp>
          <p:nvSpPr>
            <p:cNvPr id="304" name="Google Shape;304;p3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" name="Google Shape;307;p3"/>
          <p:cNvGrpSpPr/>
          <p:nvPr/>
        </p:nvGrpSpPr>
        <p:grpSpPr>
          <a:xfrm>
            <a:off x="99934" y="4395244"/>
            <a:ext cx="346800" cy="525634"/>
            <a:chOff x="2525525" y="689125"/>
            <a:chExt cx="298400" cy="452275"/>
          </a:xfrm>
        </p:grpSpPr>
        <p:sp>
          <p:nvSpPr>
            <p:cNvPr id="308" name="Google Shape;308;p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"/>
          <p:cNvSpPr/>
          <p:nvPr/>
        </p:nvSpPr>
        <p:spPr>
          <a:xfrm rot="10800000">
            <a:off x="7023122" y="-321245"/>
            <a:ext cx="307467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4"/>
          <p:cNvSpPr/>
          <p:nvPr/>
        </p:nvSpPr>
        <p:spPr>
          <a:xfrm rot="10800000">
            <a:off x="-940582" y="3711360"/>
            <a:ext cx="2621806" cy="1858134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" name="Google Shape;334;p4"/>
          <p:cNvGrpSpPr/>
          <p:nvPr/>
        </p:nvGrpSpPr>
        <p:grpSpPr>
          <a:xfrm rot="-9968762">
            <a:off x="21519" y="4008816"/>
            <a:ext cx="907591" cy="887303"/>
            <a:chOff x="3495050" y="1152875"/>
            <a:chExt cx="1082275" cy="847800"/>
          </a:xfrm>
        </p:grpSpPr>
        <p:sp>
          <p:nvSpPr>
            <p:cNvPr id="335" name="Google Shape;335;p4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4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4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4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4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3" name="Google Shape;343;p4"/>
          <p:cNvGrpSpPr/>
          <p:nvPr/>
        </p:nvGrpSpPr>
        <p:grpSpPr>
          <a:xfrm>
            <a:off x="7139174" y="240021"/>
            <a:ext cx="2176640" cy="982692"/>
            <a:chOff x="2915775" y="2073500"/>
            <a:chExt cx="874750" cy="394925"/>
          </a:xfrm>
        </p:grpSpPr>
        <p:sp>
          <p:nvSpPr>
            <p:cNvPr id="344" name="Google Shape;344;p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4"/>
          <p:cNvGrpSpPr/>
          <p:nvPr/>
        </p:nvGrpSpPr>
        <p:grpSpPr>
          <a:xfrm>
            <a:off x="138755" y="4268669"/>
            <a:ext cx="463129" cy="743511"/>
            <a:chOff x="1054675" y="3219250"/>
            <a:chExt cx="332875" cy="534400"/>
          </a:xfrm>
        </p:grpSpPr>
        <p:sp>
          <p:nvSpPr>
            <p:cNvPr id="365" name="Google Shape;365;p4"/>
            <p:cNvSpPr/>
            <p:nvPr/>
          </p:nvSpPr>
          <p:spPr>
            <a:xfrm>
              <a:off x="1054675" y="3415400"/>
              <a:ext cx="332875" cy="338250"/>
            </a:xfrm>
            <a:custGeom>
              <a:avLst/>
              <a:gdLst/>
              <a:ahLst/>
              <a:cxnLst/>
              <a:rect l="l" t="t" r="r" b="b"/>
              <a:pathLst>
                <a:path w="13315" h="13530" extrusionOk="0">
                  <a:moveTo>
                    <a:pt x="6870" y="1"/>
                  </a:moveTo>
                  <a:cubicBezTo>
                    <a:pt x="4550" y="1"/>
                    <a:pt x="2224" y="1302"/>
                    <a:pt x="1164" y="4182"/>
                  </a:cubicBezTo>
                  <a:cubicBezTo>
                    <a:pt x="0" y="7392"/>
                    <a:pt x="1652" y="11161"/>
                    <a:pt x="4560" y="12719"/>
                  </a:cubicBezTo>
                  <a:cubicBezTo>
                    <a:pt x="5497" y="13232"/>
                    <a:pt x="6575" y="13529"/>
                    <a:pt x="7642" y="13529"/>
                  </a:cubicBezTo>
                  <a:cubicBezTo>
                    <a:pt x="8563" y="13529"/>
                    <a:pt x="9475" y="13308"/>
                    <a:pt x="10283" y="12812"/>
                  </a:cubicBezTo>
                  <a:cubicBezTo>
                    <a:pt x="12214" y="11556"/>
                    <a:pt x="13005" y="9137"/>
                    <a:pt x="13098" y="6810"/>
                  </a:cubicBezTo>
                  <a:cubicBezTo>
                    <a:pt x="13315" y="2520"/>
                    <a:pt x="10098" y="1"/>
                    <a:pt x="687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"/>
            <p:cNvSpPr/>
            <p:nvPr/>
          </p:nvSpPr>
          <p:spPr>
            <a:xfrm>
              <a:off x="1212275" y="3418150"/>
              <a:ext cx="128575" cy="232650"/>
            </a:xfrm>
            <a:custGeom>
              <a:avLst/>
              <a:gdLst/>
              <a:ahLst/>
              <a:cxnLst/>
              <a:rect l="l" t="t" r="r" b="b"/>
              <a:pathLst>
                <a:path w="5143" h="9306" extrusionOk="0">
                  <a:moveTo>
                    <a:pt x="1" y="0"/>
                  </a:moveTo>
                  <a:cubicBezTo>
                    <a:pt x="885" y="489"/>
                    <a:pt x="1653" y="1070"/>
                    <a:pt x="2234" y="1745"/>
                  </a:cubicBezTo>
                  <a:cubicBezTo>
                    <a:pt x="2816" y="2420"/>
                    <a:pt x="3304" y="3211"/>
                    <a:pt x="3584" y="3978"/>
                  </a:cubicBezTo>
                  <a:cubicBezTo>
                    <a:pt x="3886" y="4746"/>
                    <a:pt x="4072" y="5630"/>
                    <a:pt x="4072" y="6584"/>
                  </a:cubicBezTo>
                  <a:cubicBezTo>
                    <a:pt x="4072" y="7468"/>
                    <a:pt x="3886" y="8329"/>
                    <a:pt x="3584" y="9306"/>
                  </a:cubicBezTo>
                  <a:cubicBezTo>
                    <a:pt x="4258" y="8631"/>
                    <a:pt x="4747" y="7654"/>
                    <a:pt x="4956" y="6700"/>
                  </a:cubicBezTo>
                  <a:cubicBezTo>
                    <a:pt x="5142" y="5630"/>
                    <a:pt x="5049" y="4560"/>
                    <a:pt x="4654" y="3583"/>
                  </a:cubicBezTo>
                  <a:cubicBezTo>
                    <a:pt x="4258" y="2629"/>
                    <a:pt x="3677" y="1745"/>
                    <a:pt x="2816" y="1070"/>
                  </a:cubicBezTo>
                  <a:cubicBezTo>
                    <a:pt x="2048" y="489"/>
                    <a:pt x="107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"/>
            <p:cNvSpPr/>
            <p:nvPr/>
          </p:nvSpPr>
          <p:spPr>
            <a:xfrm>
              <a:off x="1166350" y="3219250"/>
              <a:ext cx="137850" cy="184375"/>
            </a:xfrm>
            <a:custGeom>
              <a:avLst/>
              <a:gdLst/>
              <a:ahLst/>
              <a:cxnLst/>
              <a:rect l="l" t="t" r="r" b="b"/>
              <a:pathLst>
                <a:path w="5514" h="7375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38" y="1070"/>
                    <a:pt x="0" y="4071"/>
                    <a:pt x="186" y="6979"/>
                  </a:cubicBezTo>
                  <a:lnTo>
                    <a:pt x="861" y="7375"/>
                  </a:lnTo>
                  <a:cubicBezTo>
                    <a:pt x="3676" y="6398"/>
                    <a:pt x="5514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" name="Google Shape;368;p4"/>
          <p:cNvGrpSpPr/>
          <p:nvPr/>
        </p:nvGrpSpPr>
        <p:grpSpPr>
          <a:xfrm>
            <a:off x="6976911" y="80197"/>
            <a:ext cx="506497" cy="689871"/>
            <a:chOff x="5233207" y="1259125"/>
            <a:chExt cx="498668" cy="679208"/>
          </a:xfrm>
        </p:grpSpPr>
        <p:sp>
          <p:nvSpPr>
            <p:cNvPr id="369" name="Google Shape;369;p4"/>
            <p:cNvSpPr/>
            <p:nvPr/>
          </p:nvSpPr>
          <p:spPr>
            <a:xfrm>
              <a:off x="5233207" y="1451994"/>
              <a:ext cx="380054" cy="486339"/>
            </a:xfrm>
            <a:custGeom>
              <a:avLst/>
              <a:gdLst/>
              <a:ahLst/>
              <a:cxnLst/>
              <a:rect l="l" t="t" r="r" b="b"/>
              <a:pathLst>
                <a:path w="15122" h="19351" extrusionOk="0">
                  <a:moveTo>
                    <a:pt x="9084" y="0"/>
                  </a:moveTo>
                  <a:cubicBezTo>
                    <a:pt x="5176" y="0"/>
                    <a:pt x="1676" y="7257"/>
                    <a:pt x="768" y="10414"/>
                  </a:cubicBezTo>
                  <a:cubicBezTo>
                    <a:pt x="0" y="13228"/>
                    <a:pt x="186" y="16811"/>
                    <a:pt x="2606" y="18463"/>
                  </a:cubicBezTo>
                  <a:cubicBezTo>
                    <a:pt x="3489" y="19056"/>
                    <a:pt x="4558" y="19350"/>
                    <a:pt x="5637" y="19350"/>
                  </a:cubicBezTo>
                  <a:cubicBezTo>
                    <a:pt x="6462" y="19350"/>
                    <a:pt x="7293" y="19178"/>
                    <a:pt x="8049" y="18835"/>
                  </a:cubicBezTo>
                  <a:cubicBezTo>
                    <a:pt x="9794" y="18067"/>
                    <a:pt x="11143" y="16509"/>
                    <a:pt x="12004" y="14857"/>
                  </a:cubicBezTo>
                  <a:cubicBezTo>
                    <a:pt x="13958" y="11577"/>
                    <a:pt x="15122" y="1783"/>
                    <a:pt x="9980" y="131"/>
                  </a:cubicBezTo>
                  <a:cubicBezTo>
                    <a:pt x="9680" y="42"/>
                    <a:pt x="9381" y="0"/>
                    <a:pt x="90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5473650" y="1259125"/>
              <a:ext cx="258225" cy="249950"/>
            </a:xfrm>
            <a:custGeom>
              <a:avLst/>
              <a:gdLst/>
              <a:ahLst/>
              <a:cxnLst/>
              <a:rect l="l" t="t" r="r" b="b"/>
              <a:pathLst>
                <a:path w="10329" h="9998" extrusionOk="0">
                  <a:moveTo>
                    <a:pt x="9365" y="0"/>
                  </a:moveTo>
                  <a:cubicBezTo>
                    <a:pt x="9331" y="0"/>
                    <a:pt x="9296" y="2"/>
                    <a:pt x="9259" y="6"/>
                  </a:cubicBezTo>
                  <a:cubicBezTo>
                    <a:pt x="4420" y="588"/>
                    <a:pt x="628" y="4356"/>
                    <a:pt x="47" y="9195"/>
                  </a:cubicBezTo>
                  <a:cubicBezTo>
                    <a:pt x="0" y="9730"/>
                    <a:pt x="390" y="9998"/>
                    <a:pt x="815" y="9998"/>
                  </a:cubicBezTo>
                  <a:cubicBezTo>
                    <a:pt x="1239" y="9998"/>
                    <a:pt x="1699" y="9730"/>
                    <a:pt x="1792" y="9195"/>
                  </a:cubicBezTo>
                  <a:cubicBezTo>
                    <a:pt x="2187" y="5333"/>
                    <a:pt x="5374" y="2123"/>
                    <a:pt x="9259" y="1634"/>
                  </a:cubicBezTo>
                  <a:cubicBezTo>
                    <a:pt x="10293" y="1545"/>
                    <a:pt x="10328" y="0"/>
                    <a:pt x="936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"/>
            <p:cNvSpPr/>
            <p:nvPr/>
          </p:nvSpPr>
          <p:spPr>
            <a:xfrm>
              <a:off x="5249725" y="1397100"/>
              <a:ext cx="273950" cy="171225"/>
            </a:xfrm>
            <a:custGeom>
              <a:avLst/>
              <a:gdLst/>
              <a:ahLst/>
              <a:cxnLst/>
              <a:rect l="l" t="t" r="r" b="b"/>
              <a:pathLst>
                <a:path w="10958" h="6849" extrusionOk="0">
                  <a:moveTo>
                    <a:pt x="10958" y="1"/>
                  </a:moveTo>
                  <a:cubicBezTo>
                    <a:pt x="6584" y="675"/>
                    <a:pt x="2606" y="3095"/>
                    <a:pt x="1" y="6584"/>
                  </a:cubicBezTo>
                  <a:cubicBezTo>
                    <a:pt x="686" y="6764"/>
                    <a:pt x="1385" y="6849"/>
                    <a:pt x="2084" y="6849"/>
                  </a:cubicBezTo>
                  <a:cubicBezTo>
                    <a:pt x="5916" y="6849"/>
                    <a:pt x="9718" y="4281"/>
                    <a:pt x="10958" y="582"/>
                  </a:cubicBezTo>
                  <a:lnTo>
                    <a:pt x="10958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5424200" y="1433050"/>
              <a:ext cx="125650" cy="182175"/>
            </a:xfrm>
            <a:custGeom>
              <a:avLst/>
              <a:gdLst/>
              <a:ahLst/>
              <a:cxnLst/>
              <a:rect l="l" t="t" r="r" b="b"/>
              <a:pathLst>
                <a:path w="5026" h="7287" extrusionOk="0">
                  <a:moveTo>
                    <a:pt x="2867" y="0"/>
                  </a:moveTo>
                  <a:cubicBezTo>
                    <a:pt x="1280" y="0"/>
                    <a:pt x="88" y="2049"/>
                    <a:pt x="1" y="3401"/>
                  </a:cubicBezTo>
                  <a:cubicBezTo>
                    <a:pt x="1" y="4774"/>
                    <a:pt x="769" y="6123"/>
                    <a:pt x="280" y="7286"/>
                  </a:cubicBezTo>
                  <a:cubicBezTo>
                    <a:pt x="1746" y="6798"/>
                    <a:pt x="2909" y="5728"/>
                    <a:pt x="3583" y="4378"/>
                  </a:cubicBezTo>
                  <a:cubicBezTo>
                    <a:pt x="4165" y="3308"/>
                    <a:pt x="5026" y="307"/>
                    <a:pt x="3188" y="28"/>
                  </a:cubicBezTo>
                  <a:cubicBezTo>
                    <a:pt x="3080" y="9"/>
                    <a:pt x="2973" y="0"/>
                    <a:pt x="286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5490950" y="1424600"/>
              <a:ext cx="129275" cy="217375"/>
            </a:xfrm>
            <a:custGeom>
              <a:avLst/>
              <a:gdLst/>
              <a:ahLst/>
              <a:cxnLst/>
              <a:rect l="l" t="t" r="r" b="b"/>
              <a:pathLst>
                <a:path w="5171" h="8695" extrusionOk="0">
                  <a:moveTo>
                    <a:pt x="997" y="0"/>
                  </a:moveTo>
                  <a:cubicBezTo>
                    <a:pt x="0" y="0"/>
                    <a:pt x="211" y="1812"/>
                    <a:pt x="611" y="2972"/>
                  </a:cubicBezTo>
                  <a:cubicBezTo>
                    <a:pt x="1100" y="4042"/>
                    <a:pt x="1891" y="4903"/>
                    <a:pt x="2658" y="5787"/>
                  </a:cubicBezTo>
                  <a:cubicBezTo>
                    <a:pt x="3426" y="6647"/>
                    <a:pt x="4217" y="7531"/>
                    <a:pt x="4589" y="8695"/>
                  </a:cubicBezTo>
                  <a:cubicBezTo>
                    <a:pt x="5171" y="7043"/>
                    <a:pt x="5078" y="5019"/>
                    <a:pt x="4310" y="3367"/>
                  </a:cubicBezTo>
                  <a:cubicBezTo>
                    <a:pt x="3821" y="2204"/>
                    <a:pt x="2751" y="645"/>
                    <a:pt x="1588" y="157"/>
                  </a:cubicBezTo>
                  <a:cubicBezTo>
                    <a:pt x="1356" y="49"/>
                    <a:pt x="1160" y="0"/>
                    <a:pt x="99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4"/>
          <p:cNvSpPr txBox="1">
            <a:spLocks noGrp="1"/>
          </p:cNvSpPr>
          <p:nvPr>
            <p:ph type="body" idx="1"/>
          </p:nvPr>
        </p:nvSpPr>
        <p:spPr>
          <a:xfrm>
            <a:off x="715950" y="1430850"/>
            <a:ext cx="7712100" cy="307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75" name="Google Shape;375;p4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5943600" cy="6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noFill/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8"/>
          <p:cNvSpPr/>
          <p:nvPr/>
        </p:nvSpPr>
        <p:spPr>
          <a:xfrm flipH="1">
            <a:off x="5048223" y="3891375"/>
            <a:ext cx="5429276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28" name="Google Shape;528;p8"/>
          <p:cNvSpPr/>
          <p:nvPr/>
        </p:nvSpPr>
        <p:spPr>
          <a:xfrm>
            <a:off x="4860050" y="-958750"/>
            <a:ext cx="4893609" cy="2423213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29" name="Google Shape;529;p8"/>
          <p:cNvSpPr/>
          <p:nvPr/>
        </p:nvSpPr>
        <p:spPr>
          <a:xfrm flipH="1">
            <a:off x="-711757" y="-1068851"/>
            <a:ext cx="4769407" cy="2533328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30" name="Google Shape;530;p8"/>
          <p:cNvSpPr/>
          <p:nvPr/>
        </p:nvSpPr>
        <p:spPr>
          <a:xfrm>
            <a:off x="-1371624" y="3166963"/>
            <a:ext cx="5429276" cy="2941283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531" name="Google Shape;531;p8"/>
          <p:cNvGrpSpPr/>
          <p:nvPr/>
        </p:nvGrpSpPr>
        <p:grpSpPr>
          <a:xfrm>
            <a:off x="-585550" y="-251369"/>
            <a:ext cx="2197697" cy="1243196"/>
            <a:chOff x="3260100" y="4040200"/>
            <a:chExt cx="1579600" cy="893550"/>
          </a:xfrm>
        </p:grpSpPr>
        <p:sp>
          <p:nvSpPr>
            <p:cNvPr id="532" name="Google Shape;532;p8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8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8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8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8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8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8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8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8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9" name="Google Shape;559;p8"/>
          <p:cNvGrpSpPr/>
          <p:nvPr/>
        </p:nvGrpSpPr>
        <p:grpSpPr>
          <a:xfrm>
            <a:off x="7009986" y="519659"/>
            <a:ext cx="1505769" cy="1179544"/>
            <a:chOff x="3495050" y="1152875"/>
            <a:chExt cx="1082275" cy="847800"/>
          </a:xfrm>
        </p:grpSpPr>
        <p:sp>
          <p:nvSpPr>
            <p:cNvPr id="560" name="Google Shape;560;p8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8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8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8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8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8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8"/>
          <p:cNvGrpSpPr/>
          <p:nvPr/>
        </p:nvGrpSpPr>
        <p:grpSpPr>
          <a:xfrm>
            <a:off x="6485742" y="3891380"/>
            <a:ext cx="2744809" cy="1692795"/>
            <a:chOff x="3095850" y="2740875"/>
            <a:chExt cx="1972838" cy="1216700"/>
          </a:xfrm>
        </p:grpSpPr>
        <p:sp>
          <p:nvSpPr>
            <p:cNvPr id="569" name="Google Shape;569;p8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8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8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8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8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4" name="Google Shape;574;p8"/>
          <p:cNvGrpSpPr/>
          <p:nvPr/>
        </p:nvGrpSpPr>
        <p:grpSpPr>
          <a:xfrm rot="2914635">
            <a:off x="-456242" y="4199874"/>
            <a:ext cx="1939071" cy="875466"/>
            <a:chOff x="2915775" y="2073500"/>
            <a:chExt cx="874750" cy="394925"/>
          </a:xfrm>
        </p:grpSpPr>
        <p:sp>
          <p:nvSpPr>
            <p:cNvPr id="575" name="Google Shape;575;p8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8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8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8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8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8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8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8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8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8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8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8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5" name="Google Shape;595;p8"/>
          <p:cNvGrpSpPr/>
          <p:nvPr/>
        </p:nvGrpSpPr>
        <p:grpSpPr>
          <a:xfrm>
            <a:off x="922661" y="3783043"/>
            <a:ext cx="415164" cy="629250"/>
            <a:chOff x="2525525" y="689125"/>
            <a:chExt cx="298400" cy="452275"/>
          </a:xfrm>
        </p:grpSpPr>
        <p:sp>
          <p:nvSpPr>
            <p:cNvPr id="596" name="Google Shape;596;p8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9" name="Google Shape;619;p8"/>
          <p:cNvGrpSpPr/>
          <p:nvPr/>
        </p:nvGrpSpPr>
        <p:grpSpPr>
          <a:xfrm>
            <a:off x="496036" y="252294"/>
            <a:ext cx="644360" cy="599084"/>
            <a:chOff x="5564375" y="1841975"/>
            <a:chExt cx="593825" cy="552100"/>
          </a:xfrm>
        </p:grpSpPr>
        <p:sp>
          <p:nvSpPr>
            <p:cNvPr id="620" name="Google Shape;620;p8"/>
            <p:cNvSpPr/>
            <p:nvPr/>
          </p:nvSpPr>
          <p:spPr>
            <a:xfrm>
              <a:off x="5564375" y="1841975"/>
              <a:ext cx="593825" cy="552100"/>
            </a:xfrm>
            <a:custGeom>
              <a:avLst/>
              <a:gdLst/>
              <a:ahLst/>
              <a:cxnLst/>
              <a:rect l="l" t="t" r="r" b="b"/>
              <a:pathLst>
                <a:path w="23753" h="22084" extrusionOk="0">
                  <a:moveTo>
                    <a:pt x="11168" y="0"/>
                  </a:moveTo>
                  <a:cubicBezTo>
                    <a:pt x="10437" y="0"/>
                    <a:pt x="9857" y="1017"/>
                    <a:pt x="9608" y="1887"/>
                  </a:cubicBezTo>
                  <a:cubicBezTo>
                    <a:pt x="9027" y="3911"/>
                    <a:pt x="8445" y="5958"/>
                    <a:pt x="7957" y="7982"/>
                  </a:cubicBezTo>
                  <a:cubicBezTo>
                    <a:pt x="7096" y="7982"/>
                    <a:pt x="6305" y="8284"/>
                    <a:pt x="5537" y="8680"/>
                  </a:cubicBezTo>
                  <a:cubicBezTo>
                    <a:pt x="4188" y="9145"/>
                    <a:pt x="2815" y="9727"/>
                    <a:pt x="1466" y="10308"/>
                  </a:cubicBezTo>
                  <a:cubicBezTo>
                    <a:pt x="978" y="10518"/>
                    <a:pt x="396" y="10704"/>
                    <a:pt x="303" y="11192"/>
                  </a:cubicBezTo>
                  <a:cubicBezTo>
                    <a:pt x="0" y="12169"/>
                    <a:pt x="1164" y="12751"/>
                    <a:pt x="2048" y="13030"/>
                  </a:cubicBezTo>
                  <a:cubicBezTo>
                    <a:pt x="3979" y="13612"/>
                    <a:pt x="5933" y="14100"/>
                    <a:pt x="7957" y="14682"/>
                  </a:cubicBezTo>
                  <a:cubicBezTo>
                    <a:pt x="7678" y="15077"/>
                    <a:pt x="7468" y="15543"/>
                    <a:pt x="7282" y="16031"/>
                  </a:cubicBezTo>
                  <a:cubicBezTo>
                    <a:pt x="6700" y="17404"/>
                    <a:pt x="6119" y="18753"/>
                    <a:pt x="5537" y="20102"/>
                  </a:cubicBezTo>
                  <a:cubicBezTo>
                    <a:pt x="5351" y="20591"/>
                    <a:pt x="5142" y="21079"/>
                    <a:pt x="5351" y="21568"/>
                  </a:cubicBezTo>
                  <a:cubicBezTo>
                    <a:pt x="5553" y="21942"/>
                    <a:pt x="5909" y="22083"/>
                    <a:pt x="6318" y="22083"/>
                  </a:cubicBezTo>
                  <a:cubicBezTo>
                    <a:pt x="6849" y="22083"/>
                    <a:pt x="7470" y="21844"/>
                    <a:pt x="7957" y="21568"/>
                  </a:cubicBezTo>
                  <a:cubicBezTo>
                    <a:pt x="9608" y="20684"/>
                    <a:pt x="11260" y="19730"/>
                    <a:pt x="12912" y="18753"/>
                  </a:cubicBezTo>
                  <a:cubicBezTo>
                    <a:pt x="13284" y="19032"/>
                    <a:pt x="13773" y="19242"/>
                    <a:pt x="14168" y="19428"/>
                  </a:cubicBezTo>
                  <a:cubicBezTo>
                    <a:pt x="15517" y="20009"/>
                    <a:pt x="16867" y="20591"/>
                    <a:pt x="18239" y="21079"/>
                  </a:cubicBezTo>
                  <a:cubicBezTo>
                    <a:pt x="18578" y="21209"/>
                    <a:pt x="18906" y="21394"/>
                    <a:pt x="19239" y="21394"/>
                  </a:cubicBezTo>
                  <a:cubicBezTo>
                    <a:pt x="19385" y="21394"/>
                    <a:pt x="19532" y="21358"/>
                    <a:pt x="19682" y="21265"/>
                  </a:cubicBezTo>
                  <a:cubicBezTo>
                    <a:pt x="20566" y="20893"/>
                    <a:pt x="20170" y="19521"/>
                    <a:pt x="19682" y="18753"/>
                  </a:cubicBezTo>
                  <a:cubicBezTo>
                    <a:pt x="18728" y="17008"/>
                    <a:pt x="17751" y="15263"/>
                    <a:pt x="16774" y="13426"/>
                  </a:cubicBezTo>
                  <a:cubicBezTo>
                    <a:pt x="17262" y="13333"/>
                    <a:pt x="17751" y="13123"/>
                    <a:pt x="18239" y="12937"/>
                  </a:cubicBezTo>
                  <a:cubicBezTo>
                    <a:pt x="19589" y="12355"/>
                    <a:pt x="20938" y="11867"/>
                    <a:pt x="22310" y="11285"/>
                  </a:cubicBezTo>
                  <a:cubicBezTo>
                    <a:pt x="22799" y="11099"/>
                    <a:pt x="23264" y="10890"/>
                    <a:pt x="23474" y="10425"/>
                  </a:cubicBezTo>
                  <a:cubicBezTo>
                    <a:pt x="23753" y="9447"/>
                    <a:pt x="22590" y="8773"/>
                    <a:pt x="21636" y="8563"/>
                  </a:cubicBezTo>
                  <a:cubicBezTo>
                    <a:pt x="19309" y="7889"/>
                    <a:pt x="16867" y="7214"/>
                    <a:pt x="14447" y="6539"/>
                  </a:cubicBezTo>
                  <a:cubicBezTo>
                    <a:pt x="14354" y="6144"/>
                    <a:pt x="14168" y="5655"/>
                    <a:pt x="14075" y="5283"/>
                  </a:cubicBezTo>
                  <a:cubicBezTo>
                    <a:pt x="13493" y="3911"/>
                    <a:pt x="12912" y="2561"/>
                    <a:pt x="12330" y="1212"/>
                  </a:cubicBezTo>
                  <a:cubicBezTo>
                    <a:pt x="12121" y="724"/>
                    <a:pt x="11935" y="235"/>
                    <a:pt x="11446" y="49"/>
                  </a:cubicBezTo>
                  <a:cubicBezTo>
                    <a:pt x="11352" y="16"/>
                    <a:pt x="11259" y="0"/>
                    <a:pt x="1116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702800" y="1982550"/>
              <a:ext cx="310000" cy="289650"/>
            </a:xfrm>
            <a:custGeom>
              <a:avLst/>
              <a:gdLst/>
              <a:ahLst/>
              <a:cxnLst/>
              <a:rect l="l" t="t" r="r" b="b"/>
              <a:pathLst>
                <a:path w="12400" h="11586" extrusionOk="0">
                  <a:moveTo>
                    <a:pt x="5837" y="1"/>
                  </a:moveTo>
                  <a:cubicBezTo>
                    <a:pt x="5431" y="1"/>
                    <a:pt x="5131" y="578"/>
                    <a:pt x="5048" y="1010"/>
                  </a:cubicBezTo>
                  <a:lnTo>
                    <a:pt x="4164" y="4220"/>
                  </a:lnTo>
                  <a:cubicBezTo>
                    <a:pt x="3676" y="4220"/>
                    <a:pt x="3304" y="4406"/>
                    <a:pt x="2908" y="4499"/>
                  </a:cubicBezTo>
                  <a:cubicBezTo>
                    <a:pt x="2141" y="4802"/>
                    <a:pt x="1443" y="5081"/>
                    <a:pt x="768" y="5383"/>
                  </a:cubicBezTo>
                  <a:cubicBezTo>
                    <a:pt x="489" y="5476"/>
                    <a:pt x="186" y="5662"/>
                    <a:pt x="93" y="5848"/>
                  </a:cubicBezTo>
                  <a:cubicBezTo>
                    <a:pt x="0" y="6337"/>
                    <a:pt x="582" y="6732"/>
                    <a:pt x="1070" y="6826"/>
                  </a:cubicBezTo>
                  <a:cubicBezTo>
                    <a:pt x="2141" y="7128"/>
                    <a:pt x="3094" y="7407"/>
                    <a:pt x="4164" y="7710"/>
                  </a:cubicBezTo>
                  <a:cubicBezTo>
                    <a:pt x="3978" y="7896"/>
                    <a:pt x="3885" y="8175"/>
                    <a:pt x="3769" y="8384"/>
                  </a:cubicBezTo>
                  <a:cubicBezTo>
                    <a:pt x="3490" y="9152"/>
                    <a:pt x="3187" y="9827"/>
                    <a:pt x="2908" y="10501"/>
                  </a:cubicBezTo>
                  <a:cubicBezTo>
                    <a:pt x="2815" y="10804"/>
                    <a:pt x="2722" y="11083"/>
                    <a:pt x="2815" y="11292"/>
                  </a:cubicBezTo>
                  <a:cubicBezTo>
                    <a:pt x="2896" y="11505"/>
                    <a:pt x="3070" y="11585"/>
                    <a:pt x="3280" y="11585"/>
                  </a:cubicBezTo>
                  <a:cubicBezTo>
                    <a:pt x="3553" y="11585"/>
                    <a:pt x="3889" y="11450"/>
                    <a:pt x="4164" y="11292"/>
                  </a:cubicBezTo>
                  <a:cubicBezTo>
                    <a:pt x="5048" y="10804"/>
                    <a:pt x="5816" y="10315"/>
                    <a:pt x="6677" y="9827"/>
                  </a:cubicBezTo>
                  <a:cubicBezTo>
                    <a:pt x="6979" y="9920"/>
                    <a:pt x="7166" y="10036"/>
                    <a:pt x="7375" y="10129"/>
                  </a:cubicBezTo>
                  <a:cubicBezTo>
                    <a:pt x="8143" y="10408"/>
                    <a:pt x="8817" y="10804"/>
                    <a:pt x="9492" y="11083"/>
                  </a:cubicBezTo>
                  <a:cubicBezTo>
                    <a:pt x="9708" y="11166"/>
                    <a:pt x="9912" y="11237"/>
                    <a:pt x="10087" y="11237"/>
                  </a:cubicBezTo>
                  <a:cubicBezTo>
                    <a:pt x="10158" y="11237"/>
                    <a:pt x="10223" y="11226"/>
                    <a:pt x="10283" y="11199"/>
                  </a:cubicBezTo>
                  <a:cubicBezTo>
                    <a:pt x="10748" y="10897"/>
                    <a:pt x="10562" y="10222"/>
                    <a:pt x="10283" y="9827"/>
                  </a:cubicBezTo>
                  <a:cubicBezTo>
                    <a:pt x="9794" y="8873"/>
                    <a:pt x="9306" y="7989"/>
                    <a:pt x="8724" y="7012"/>
                  </a:cubicBezTo>
                  <a:cubicBezTo>
                    <a:pt x="9003" y="7012"/>
                    <a:pt x="9306" y="6919"/>
                    <a:pt x="9492" y="6826"/>
                  </a:cubicBezTo>
                  <a:cubicBezTo>
                    <a:pt x="10167" y="6546"/>
                    <a:pt x="10958" y="6244"/>
                    <a:pt x="11632" y="5965"/>
                  </a:cubicBezTo>
                  <a:cubicBezTo>
                    <a:pt x="11911" y="5848"/>
                    <a:pt x="12214" y="5662"/>
                    <a:pt x="12214" y="5476"/>
                  </a:cubicBezTo>
                  <a:cubicBezTo>
                    <a:pt x="12400" y="4988"/>
                    <a:pt x="11818" y="4592"/>
                    <a:pt x="11330" y="4499"/>
                  </a:cubicBezTo>
                  <a:cubicBezTo>
                    <a:pt x="10073" y="4104"/>
                    <a:pt x="8817" y="3824"/>
                    <a:pt x="7561" y="3429"/>
                  </a:cubicBezTo>
                  <a:cubicBezTo>
                    <a:pt x="7468" y="3243"/>
                    <a:pt x="7375" y="2940"/>
                    <a:pt x="7375" y="2754"/>
                  </a:cubicBezTo>
                  <a:cubicBezTo>
                    <a:pt x="7072" y="2080"/>
                    <a:pt x="6793" y="1405"/>
                    <a:pt x="6491" y="614"/>
                  </a:cubicBezTo>
                  <a:cubicBezTo>
                    <a:pt x="6398" y="428"/>
                    <a:pt x="6212" y="149"/>
                    <a:pt x="6002" y="32"/>
                  </a:cubicBezTo>
                  <a:cubicBezTo>
                    <a:pt x="5945" y="11"/>
                    <a:pt x="5890" y="1"/>
                    <a:pt x="583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843550" y="2075225"/>
              <a:ext cx="31425" cy="59400"/>
            </a:xfrm>
            <a:custGeom>
              <a:avLst/>
              <a:gdLst/>
              <a:ahLst/>
              <a:cxnLst/>
              <a:rect l="l" t="t" r="r" b="b"/>
              <a:pathLst>
                <a:path w="1257" h="2376" extrusionOk="0">
                  <a:moveTo>
                    <a:pt x="496" y="0"/>
                  </a:moveTo>
                  <a:cubicBezTo>
                    <a:pt x="452" y="0"/>
                    <a:pt x="409" y="8"/>
                    <a:pt x="372" y="24"/>
                  </a:cubicBezTo>
                  <a:cubicBezTo>
                    <a:pt x="93" y="117"/>
                    <a:pt x="0" y="397"/>
                    <a:pt x="0" y="606"/>
                  </a:cubicBezTo>
                  <a:cubicBezTo>
                    <a:pt x="93" y="1095"/>
                    <a:pt x="93" y="1560"/>
                    <a:pt x="186" y="2048"/>
                  </a:cubicBezTo>
                  <a:cubicBezTo>
                    <a:pt x="186" y="2220"/>
                    <a:pt x="451" y="2375"/>
                    <a:pt x="700" y="2375"/>
                  </a:cubicBezTo>
                  <a:cubicBezTo>
                    <a:pt x="755" y="2375"/>
                    <a:pt x="810" y="2368"/>
                    <a:pt x="861" y="2351"/>
                  </a:cubicBezTo>
                  <a:cubicBezTo>
                    <a:pt x="1163" y="2258"/>
                    <a:pt x="1256" y="2048"/>
                    <a:pt x="1163" y="1769"/>
                  </a:cubicBezTo>
                  <a:cubicBezTo>
                    <a:pt x="1163" y="1281"/>
                    <a:pt x="1047" y="792"/>
                    <a:pt x="954" y="397"/>
                  </a:cubicBezTo>
                  <a:cubicBezTo>
                    <a:pt x="954" y="167"/>
                    <a:pt x="702" y="0"/>
                    <a:pt x="49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785375" y="2121175"/>
              <a:ext cx="48300" cy="32625"/>
            </a:xfrm>
            <a:custGeom>
              <a:avLst/>
              <a:gdLst/>
              <a:ahLst/>
              <a:cxnLst/>
              <a:rect l="l" t="t" r="r" b="b"/>
              <a:pathLst>
                <a:path w="1932" h="1305" extrusionOk="0">
                  <a:moveTo>
                    <a:pt x="519" y="0"/>
                  </a:moveTo>
                  <a:cubicBezTo>
                    <a:pt x="281" y="0"/>
                    <a:pt x="77" y="170"/>
                    <a:pt x="1" y="420"/>
                  </a:cubicBezTo>
                  <a:cubicBezTo>
                    <a:pt x="1" y="699"/>
                    <a:pt x="94" y="885"/>
                    <a:pt x="373" y="1001"/>
                  </a:cubicBezTo>
                  <a:cubicBezTo>
                    <a:pt x="675" y="1094"/>
                    <a:pt x="955" y="1187"/>
                    <a:pt x="1164" y="1281"/>
                  </a:cubicBezTo>
                  <a:cubicBezTo>
                    <a:pt x="1213" y="1297"/>
                    <a:pt x="1263" y="1305"/>
                    <a:pt x="1312" y="1305"/>
                  </a:cubicBezTo>
                  <a:cubicBezTo>
                    <a:pt x="1543" y="1305"/>
                    <a:pt x="1762" y="1134"/>
                    <a:pt x="1839" y="885"/>
                  </a:cubicBezTo>
                  <a:cubicBezTo>
                    <a:pt x="1932" y="606"/>
                    <a:pt x="1745" y="420"/>
                    <a:pt x="1443" y="303"/>
                  </a:cubicBezTo>
                  <a:cubicBezTo>
                    <a:pt x="1257" y="210"/>
                    <a:pt x="955" y="117"/>
                    <a:pt x="675" y="24"/>
                  </a:cubicBezTo>
                  <a:cubicBezTo>
                    <a:pt x="622" y="8"/>
                    <a:pt x="570" y="0"/>
                    <a:pt x="519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5819125" y="2173475"/>
              <a:ext cx="41300" cy="48675"/>
            </a:xfrm>
            <a:custGeom>
              <a:avLst/>
              <a:gdLst/>
              <a:ahLst/>
              <a:cxnLst/>
              <a:rect l="l" t="t" r="r" b="b"/>
              <a:pathLst>
                <a:path w="1652" h="1947" extrusionOk="0">
                  <a:moveTo>
                    <a:pt x="1026" y="1"/>
                  </a:moveTo>
                  <a:cubicBezTo>
                    <a:pt x="856" y="1"/>
                    <a:pt x="696" y="72"/>
                    <a:pt x="582" y="259"/>
                  </a:cubicBezTo>
                  <a:cubicBezTo>
                    <a:pt x="489" y="538"/>
                    <a:pt x="279" y="840"/>
                    <a:pt x="93" y="1119"/>
                  </a:cubicBezTo>
                  <a:cubicBezTo>
                    <a:pt x="0" y="1422"/>
                    <a:pt x="93" y="1701"/>
                    <a:pt x="279" y="1910"/>
                  </a:cubicBezTo>
                  <a:cubicBezTo>
                    <a:pt x="359" y="1935"/>
                    <a:pt x="437" y="1946"/>
                    <a:pt x="512" y="1946"/>
                  </a:cubicBezTo>
                  <a:cubicBezTo>
                    <a:pt x="724" y="1946"/>
                    <a:pt x="916" y="1855"/>
                    <a:pt x="1070" y="1701"/>
                  </a:cubicBezTo>
                  <a:cubicBezTo>
                    <a:pt x="1163" y="1422"/>
                    <a:pt x="1349" y="1119"/>
                    <a:pt x="1559" y="747"/>
                  </a:cubicBezTo>
                  <a:cubicBezTo>
                    <a:pt x="1652" y="538"/>
                    <a:pt x="1559" y="259"/>
                    <a:pt x="1349" y="73"/>
                  </a:cubicBezTo>
                  <a:cubicBezTo>
                    <a:pt x="1242" y="28"/>
                    <a:pt x="1132" y="1"/>
                    <a:pt x="1026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5867375" y="2163300"/>
              <a:ext cx="48900" cy="44575"/>
            </a:xfrm>
            <a:custGeom>
              <a:avLst/>
              <a:gdLst/>
              <a:ahLst/>
              <a:cxnLst/>
              <a:rect l="l" t="t" r="r" b="b"/>
              <a:pathLst>
                <a:path w="1956" h="1783" extrusionOk="0">
                  <a:moveTo>
                    <a:pt x="552" y="1"/>
                  </a:moveTo>
                  <a:cubicBezTo>
                    <a:pt x="421" y="1"/>
                    <a:pt x="294" y="51"/>
                    <a:pt x="210" y="177"/>
                  </a:cubicBezTo>
                  <a:cubicBezTo>
                    <a:pt x="1" y="363"/>
                    <a:pt x="1" y="666"/>
                    <a:pt x="210" y="852"/>
                  </a:cubicBezTo>
                  <a:cubicBezTo>
                    <a:pt x="489" y="1154"/>
                    <a:pt x="792" y="1433"/>
                    <a:pt x="1071" y="1643"/>
                  </a:cubicBezTo>
                  <a:cubicBezTo>
                    <a:pt x="1164" y="1736"/>
                    <a:pt x="1286" y="1782"/>
                    <a:pt x="1408" y="1782"/>
                  </a:cubicBezTo>
                  <a:cubicBezTo>
                    <a:pt x="1531" y="1782"/>
                    <a:pt x="1653" y="1736"/>
                    <a:pt x="1746" y="1643"/>
                  </a:cubicBezTo>
                  <a:cubicBezTo>
                    <a:pt x="1955" y="1433"/>
                    <a:pt x="1955" y="1061"/>
                    <a:pt x="1746" y="852"/>
                  </a:cubicBezTo>
                  <a:cubicBezTo>
                    <a:pt x="1467" y="666"/>
                    <a:pt x="1257" y="363"/>
                    <a:pt x="978" y="177"/>
                  </a:cubicBezTo>
                  <a:cubicBezTo>
                    <a:pt x="876" y="75"/>
                    <a:pt x="711" y="1"/>
                    <a:pt x="552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5887150" y="2111825"/>
              <a:ext cx="52950" cy="38075"/>
            </a:xfrm>
            <a:custGeom>
              <a:avLst/>
              <a:gdLst/>
              <a:ahLst/>
              <a:cxnLst/>
              <a:rect l="l" t="t" r="r" b="b"/>
              <a:pathLst>
                <a:path w="2118" h="1523" extrusionOk="0">
                  <a:moveTo>
                    <a:pt x="1506" y="0"/>
                  </a:moveTo>
                  <a:cubicBezTo>
                    <a:pt x="1412" y="0"/>
                    <a:pt x="1322" y="31"/>
                    <a:pt x="1257" y="96"/>
                  </a:cubicBezTo>
                  <a:cubicBezTo>
                    <a:pt x="955" y="212"/>
                    <a:pt x="676" y="398"/>
                    <a:pt x="373" y="584"/>
                  </a:cubicBezTo>
                  <a:cubicBezTo>
                    <a:pt x="94" y="677"/>
                    <a:pt x="1" y="1073"/>
                    <a:pt x="187" y="1259"/>
                  </a:cubicBezTo>
                  <a:cubicBezTo>
                    <a:pt x="247" y="1454"/>
                    <a:pt x="432" y="1523"/>
                    <a:pt x="606" y="1523"/>
                  </a:cubicBezTo>
                  <a:cubicBezTo>
                    <a:pt x="702" y="1523"/>
                    <a:pt x="795" y="1502"/>
                    <a:pt x="862" y="1468"/>
                  </a:cubicBezTo>
                  <a:cubicBezTo>
                    <a:pt x="1164" y="1259"/>
                    <a:pt x="1443" y="1166"/>
                    <a:pt x="1746" y="980"/>
                  </a:cubicBezTo>
                  <a:cubicBezTo>
                    <a:pt x="2025" y="887"/>
                    <a:pt x="2118" y="491"/>
                    <a:pt x="1932" y="305"/>
                  </a:cubicBezTo>
                  <a:cubicBezTo>
                    <a:pt x="1871" y="108"/>
                    <a:pt x="1682" y="0"/>
                    <a:pt x="150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7" name="Google Shape;627;p8"/>
          <p:cNvGrpSpPr/>
          <p:nvPr/>
        </p:nvGrpSpPr>
        <p:grpSpPr>
          <a:xfrm>
            <a:off x="7795830" y="4063119"/>
            <a:ext cx="463129" cy="743511"/>
            <a:chOff x="1054675" y="3219250"/>
            <a:chExt cx="332875" cy="534400"/>
          </a:xfrm>
        </p:grpSpPr>
        <p:sp>
          <p:nvSpPr>
            <p:cNvPr id="628" name="Google Shape;628;p8"/>
            <p:cNvSpPr/>
            <p:nvPr/>
          </p:nvSpPr>
          <p:spPr>
            <a:xfrm>
              <a:off x="1054675" y="3415400"/>
              <a:ext cx="332875" cy="338250"/>
            </a:xfrm>
            <a:custGeom>
              <a:avLst/>
              <a:gdLst/>
              <a:ahLst/>
              <a:cxnLst/>
              <a:rect l="l" t="t" r="r" b="b"/>
              <a:pathLst>
                <a:path w="13315" h="13530" extrusionOk="0">
                  <a:moveTo>
                    <a:pt x="6870" y="1"/>
                  </a:moveTo>
                  <a:cubicBezTo>
                    <a:pt x="4550" y="1"/>
                    <a:pt x="2224" y="1302"/>
                    <a:pt x="1164" y="4182"/>
                  </a:cubicBezTo>
                  <a:cubicBezTo>
                    <a:pt x="0" y="7392"/>
                    <a:pt x="1652" y="11161"/>
                    <a:pt x="4560" y="12719"/>
                  </a:cubicBezTo>
                  <a:cubicBezTo>
                    <a:pt x="5497" y="13232"/>
                    <a:pt x="6575" y="13529"/>
                    <a:pt x="7642" y="13529"/>
                  </a:cubicBezTo>
                  <a:cubicBezTo>
                    <a:pt x="8563" y="13529"/>
                    <a:pt x="9475" y="13308"/>
                    <a:pt x="10283" y="12812"/>
                  </a:cubicBezTo>
                  <a:cubicBezTo>
                    <a:pt x="12214" y="11556"/>
                    <a:pt x="13005" y="9137"/>
                    <a:pt x="13098" y="6810"/>
                  </a:cubicBezTo>
                  <a:cubicBezTo>
                    <a:pt x="13315" y="2520"/>
                    <a:pt x="10098" y="1"/>
                    <a:pt x="687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1212275" y="3418150"/>
              <a:ext cx="128575" cy="232650"/>
            </a:xfrm>
            <a:custGeom>
              <a:avLst/>
              <a:gdLst/>
              <a:ahLst/>
              <a:cxnLst/>
              <a:rect l="l" t="t" r="r" b="b"/>
              <a:pathLst>
                <a:path w="5143" h="9306" extrusionOk="0">
                  <a:moveTo>
                    <a:pt x="1" y="0"/>
                  </a:moveTo>
                  <a:cubicBezTo>
                    <a:pt x="885" y="489"/>
                    <a:pt x="1653" y="1070"/>
                    <a:pt x="2234" y="1745"/>
                  </a:cubicBezTo>
                  <a:cubicBezTo>
                    <a:pt x="2816" y="2420"/>
                    <a:pt x="3304" y="3211"/>
                    <a:pt x="3584" y="3978"/>
                  </a:cubicBezTo>
                  <a:cubicBezTo>
                    <a:pt x="3886" y="4746"/>
                    <a:pt x="4072" y="5630"/>
                    <a:pt x="4072" y="6584"/>
                  </a:cubicBezTo>
                  <a:cubicBezTo>
                    <a:pt x="4072" y="7468"/>
                    <a:pt x="3886" y="8329"/>
                    <a:pt x="3584" y="9306"/>
                  </a:cubicBezTo>
                  <a:cubicBezTo>
                    <a:pt x="4258" y="8631"/>
                    <a:pt x="4747" y="7654"/>
                    <a:pt x="4956" y="6700"/>
                  </a:cubicBezTo>
                  <a:cubicBezTo>
                    <a:pt x="5142" y="5630"/>
                    <a:pt x="5049" y="4560"/>
                    <a:pt x="4654" y="3583"/>
                  </a:cubicBezTo>
                  <a:cubicBezTo>
                    <a:pt x="4258" y="2629"/>
                    <a:pt x="3677" y="1745"/>
                    <a:pt x="2816" y="1070"/>
                  </a:cubicBezTo>
                  <a:cubicBezTo>
                    <a:pt x="2048" y="489"/>
                    <a:pt x="107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1166350" y="3219250"/>
              <a:ext cx="137850" cy="184375"/>
            </a:xfrm>
            <a:custGeom>
              <a:avLst/>
              <a:gdLst/>
              <a:ahLst/>
              <a:cxnLst/>
              <a:rect l="l" t="t" r="r" b="b"/>
              <a:pathLst>
                <a:path w="5514" h="7375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38" y="1070"/>
                    <a:pt x="0" y="4071"/>
                    <a:pt x="186" y="6979"/>
                  </a:cubicBezTo>
                  <a:lnTo>
                    <a:pt x="861" y="7375"/>
                  </a:lnTo>
                  <a:cubicBezTo>
                    <a:pt x="3676" y="6398"/>
                    <a:pt x="5514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1" name="Google Shape;631;p8"/>
          <p:cNvGrpSpPr/>
          <p:nvPr/>
        </p:nvGrpSpPr>
        <p:grpSpPr>
          <a:xfrm>
            <a:off x="2165072" y="161134"/>
            <a:ext cx="597216" cy="781424"/>
            <a:chOff x="5840625" y="3436675"/>
            <a:chExt cx="429250" cy="561650"/>
          </a:xfrm>
        </p:grpSpPr>
        <p:sp>
          <p:nvSpPr>
            <p:cNvPr id="632" name="Google Shape;632;p8"/>
            <p:cNvSpPr/>
            <p:nvPr/>
          </p:nvSpPr>
          <p:spPr>
            <a:xfrm>
              <a:off x="5928950" y="3436675"/>
              <a:ext cx="132725" cy="215600"/>
            </a:xfrm>
            <a:custGeom>
              <a:avLst/>
              <a:gdLst/>
              <a:ahLst/>
              <a:cxnLst/>
              <a:rect l="l" t="t" r="r" b="b"/>
              <a:pathLst>
                <a:path w="5309" h="8624" extrusionOk="0">
                  <a:moveTo>
                    <a:pt x="1033" y="0"/>
                  </a:moveTo>
                  <a:cubicBezTo>
                    <a:pt x="430" y="0"/>
                    <a:pt x="0" y="995"/>
                    <a:pt x="655" y="1400"/>
                  </a:cubicBezTo>
                  <a:cubicBezTo>
                    <a:pt x="2772" y="2935"/>
                    <a:pt x="3749" y="5378"/>
                    <a:pt x="3656" y="7890"/>
                  </a:cubicBezTo>
                  <a:cubicBezTo>
                    <a:pt x="3610" y="8379"/>
                    <a:pt x="3947" y="8623"/>
                    <a:pt x="4308" y="8623"/>
                  </a:cubicBezTo>
                  <a:cubicBezTo>
                    <a:pt x="4668" y="8623"/>
                    <a:pt x="5052" y="8379"/>
                    <a:pt x="5099" y="7890"/>
                  </a:cubicBezTo>
                  <a:cubicBezTo>
                    <a:pt x="5308" y="4796"/>
                    <a:pt x="3935" y="1981"/>
                    <a:pt x="1423" y="143"/>
                  </a:cubicBezTo>
                  <a:cubicBezTo>
                    <a:pt x="1291" y="43"/>
                    <a:pt x="1158" y="0"/>
                    <a:pt x="103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5840625" y="3551400"/>
              <a:ext cx="429250" cy="446925"/>
            </a:xfrm>
            <a:custGeom>
              <a:avLst/>
              <a:gdLst/>
              <a:ahLst/>
              <a:cxnLst/>
              <a:rect l="l" t="t" r="r" b="b"/>
              <a:pathLst>
                <a:path w="17170" h="17877" extrusionOk="0">
                  <a:moveTo>
                    <a:pt x="12144" y="0"/>
                  </a:moveTo>
                  <a:cubicBezTo>
                    <a:pt x="11134" y="0"/>
                    <a:pt x="10165" y="631"/>
                    <a:pt x="9423" y="1649"/>
                  </a:cubicBezTo>
                  <a:cubicBezTo>
                    <a:pt x="8779" y="1179"/>
                    <a:pt x="8081" y="916"/>
                    <a:pt x="7403" y="916"/>
                  </a:cubicBezTo>
                  <a:cubicBezTo>
                    <a:pt x="6537" y="916"/>
                    <a:pt x="5701" y="1346"/>
                    <a:pt x="5049" y="2324"/>
                  </a:cubicBezTo>
                  <a:cubicBezTo>
                    <a:pt x="4444" y="1969"/>
                    <a:pt x="3816" y="1776"/>
                    <a:pt x="3221" y="1776"/>
                  </a:cubicBezTo>
                  <a:cubicBezTo>
                    <a:pt x="1712" y="1776"/>
                    <a:pt x="410" y="3020"/>
                    <a:pt x="210" y="6023"/>
                  </a:cubicBezTo>
                  <a:cubicBezTo>
                    <a:pt x="1" y="10094"/>
                    <a:pt x="1746" y="14258"/>
                    <a:pt x="4863" y="16864"/>
                  </a:cubicBezTo>
                  <a:cubicBezTo>
                    <a:pt x="5450" y="17370"/>
                    <a:pt x="6266" y="17876"/>
                    <a:pt x="7097" y="17876"/>
                  </a:cubicBezTo>
                  <a:cubicBezTo>
                    <a:pt x="7221" y="17876"/>
                    <a:pt x="7345" y="17865"/>
                    <a:pt x="7468" y="17841"/>
                  </a:cubicBezTo>
                  <a:cubicBezTo>
                    <a:pt x="7864" y="17748"/>
                    <a:pt x="8143" y="17539"/>
                    <a:pt x="8446" y="17260"/>
                  </a:cubicBezTo>
                  <a:cubicBezTo>
                    <a:pt x="8841" y="17446"/>
                    <a:pt x="9213" y="17539"/>
                    <a:pt x="9702" y="17539"/>
                  </a:cubicBezTo>
                  <a:cubicBezTo>
                    <a:pt x="10470" y="17446"/>
                    <a:pt x="11051" y="16957"/>
                    <a:pt x="11447" y="16282"/>
                  </a:cubicBezTo>
                  <a:cubicBezTo>
                    <a:pt x="11773" y="16532"/>
                    <a:pt x="12162" y="16702"/>
                    <a:pt x="12614" y="16702"/>
                  </a:cubicBezTo>
                  <a:cubicBezTo>
                    <a:pt x="12711" y="16702"/>
                    <a:pt x="12810" y="16694"/>
                    <a:pt x="12912" y="16678"/>
                  </a:cubicBezTo>
                  <a:cubicBezTo>
                    <a:pt x="13773" y="16585"/>
                    <a:pt x="14448" y="15701"/>
                    <a:pt x="14936" y="14840"/>
                  </a:cubicBezTo>
                  <a:cubicBezTo>
                    <a:pt x="16983" y="11351"/>
                    <a:pt x="17170" y="6884"/>
                    <a:pt x="15611" y="3115"/>
                  </a:cubicBezTo>
                  <a:cubicBezTo>
                    <a:pt x="14611" y="900"/>
                    <a:pt x="13349" y="0"/>
                    <a:pt x="121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5918575" y="3604850"/>
              <a:ext cx="82025" cy="324550"/>
            </a:xfrm>
            <a:custGeom>
              <a:avLst/>
              <a:gdLst/>
              <a:ahLst/>
              <a:cxnLst/>
              <a:rect l="l" t="t" r="r" b="b"/>
              <a:pathLst>
                <a:path w="3281" h="12982" extrusionOk="0">
                  <a:moveTo>
                    <a:pt x="1349" y="0"/>
                  </a:moveTo>
                  <a:lnTo>
                    <a:pt x="1349" y="0"/>
                  </a:lnTo>
                  <a:cubicBezTo>
                    <a:pt x="768" y="977"/>
                    <a:pt x="372" y="2140"/>
                    <a:pt x="186" y="3303"/>
                  </a:cubicBezTo>
                  <a:cubicBezTo>
                    <a:pt x="0" y="4467"/>
                    <a:pt x="0" y="5630"/>
                    <a:pt x="186" y="6793"/>
                  </a:cubicBezTo>
                  <a:cubicBezTo>
                    <a:pt x="372" y="7956"/>
                    <a:pt x="675" y="9119"/>
                    <a:pt x="1256" y="10166"/>
                  </a:cubicBezTo>
                  <a:cubicBezTo>
                    <a:pt x="1745" y="11236"/>
                    <a:pt x="2420" y="12214"/>
                    <a:pt x="3280" y="12981"/>
                  </a:cubicBezTo>
                  <a:cubicBezTo>
                    <a:pt x="2815" y="11911"/>
                    <a:pt x="2420" y="10864"/>
                    <a:pt x="2024" y="9887"/>
                  </a:cubicBezTo>
                  <a:cubicBezTo>
                    <a:pt x="1745" y="8817"/>
                    <a:pt x="1536" y="7747"/>
                    <a:pt x="1349" y="6677"/>
                  </a:cubicBezTo>
                  <a:cubicBezTo>
                    <a:pt x="1163" y="5514"/>
                    <a:pt x="1070" y="4467"/>
                    <a:pt x="1163" y="3397"/>
                  </a:cubicBezTo>
                  <a:cubicBezTo>
                    <a:pt x="1163" y="2233"/>
                    <a:pt x="1256" y="1163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6124450" y="3711275"/>
              <a:ext cx="36075" cy="244875"/>
            </a:xfrm>
            <a:custGeom>
              <a:avLst/>
              <a:gdLst/>
              <a:ahLst/>
              <a:cxnLst/>
              <a:rect l="l" t="t" r="r" b="b"/>
              <a:pathLst>
                <a:path w="1443" h="9795" extrusionOk="0">
                  <a:moveTo>
                    <a:pt x="582" y="0"/>
                  </a:moveTo>
                  <a:cubicBezTo>
                    <a:pt x="489" y="884"/>
                    <a:pt x="489" y="1745"/>
                    <a:pt x="396" y="2536"/>
                  </a:cubicBezTo>
                  <a:lnTo>
                    <a:pt x="187" y="4956"/>
                  </a:lnTo>
                  <a:lnTo>
                    <a:pt x="94" y="7375"/>
                  </a:lnTo>
                  <a:cubicBezTo>
                    <a:pt x="94" y="8143"/>
                    <a:pt x="1" y="9027"/>
                    <a:pt x="1" y="9794"/>
                  </a:cubicBezTo>
                  <a:cubicBezTo>
                    <a:pt x="489" y="9120"/>
                    <a:pt x="768" y="8352"/>
                    <a:pt x="978" y="7468"/>
                  </a:cubicBezTo>
                  <a:cubicBezTo>
                    <a:pt x="1257" y="6700"/>
                    <a:pt x="1350" y="5816"/>
                    <a:pt x="1350" y="5049"/>
                  </a:cubicBezTo>
                  <a:cubicBezTo>
                    <a:pt x="1443" y="4165"/>
                    <a:pt x="1443" y="3304"/>
                    <a:pt x="1257" y="2536"/>
                  </a:cubicBezTo>
                  <a:cubicBezTo>
                    <a:pt x="1164" y="1652"/>
                    <a:pt x="978" y="884"/>
                    <a:pt x="5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6" name="Google Shape;636;p8"/>
          <p:cNvGrpSpPr/>
          <p:nvPr/>
        </p:nvGrpSpPr>
        <p:grpSpPr>
          <a:xfrm>
            <a:off x="8310320" y="1310784"/>
            <a:ext cx="691024" cy="941423"/>
            <a:chOff x="5235200" y="1259125"/>
            <a:chExt cx="496675" cy="676650"/>
          </a:xfrm>
        </p:grpSpPr>
        <p:sp>
          <p:nvSpPr>
            <p:cNvPr id="637" name="Google Shape;637;p8"/>
            <p:cNvSpPr/>
            <p:nvPr/>
          </p:nvSpPr>
          <p:spPr>
            <a:xfrm>
              <a:off x="5235200" y="1452000"/>
              <a:ext cx="378050" cy="483775"/>
            </a:xfrm>
            <a:custGeom>
              <a:avLst/>
              <a:gdLst/>
              <a:ahLst/>
              <a:cxnLst/>
              <a:rect l="l" t="t" r="r" b="b"/>
              <a:pathLst>
                <a:path w="15122" h="19351" extrusionOk="0">
                  <a:moveTo>
                    <a:pt x="9084" y="0"/>
                  </a:moveTo>
                  <a:cubicBezTo>
                    <a:pt x="5176" y="0"/>
                    <a:pt x="1676" y="7257"/>
                    <a:pt x="768" y="10414"/>
                  </a:cubicBezTo>
                  <a:cubicBezTo>
                    <a:pt x="0" y="13228"/>
                    <a:pt x="186" y="16811"/>
                    <a:pt x="2606" y="18463"/>
                  </a:cubicBezTo>
                  <a:cubicBezTo>
                    <a:pt x="3489" y="19056"/>
                    <a:pt x="4558" y="19350"/>
                    <a:pt x="5637" y="19350"/>
                  </a:cubicBezTo>
                  <a:cubicBezTo>
                    <a:pt x="6462" y="19350"/>
                    <a:pt x="7293" y="19178"/>
                    <a:pt x="8049" y="18835"/>
                  </a:cubicBezTo>
                  <a:cubicBezTo>
                    <a:pt x="9794" y="18067"/>
                    <a:pt x="11143" y="16509"/>
                    <a:pt x="12004" y="14857"/>
                  </a:cubicBezTo>
                  <a:cubicBezTo>
                    <a:pt x="13958" y="11577"/>
                    <a:pt x="15122" y="1783"/>
                    <a:pt x="9980" y="131"/>
                  </a:cubicBezTo>
                  <a:cubicBezTo>
                    <a:pt x="9680" y="42"/>
                    <a:pt x="9381" y="0"/>
                    <a:pt x="90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5473650" y="1259125"/>
              <a:ext cx="258225" cy="249950"/>
            </a:xfrm>
            <a:custGeom>
              <a:avLst/>
              <a:gdLst/>
              <a:ahLst/>
              <a:cxnLst/>
              <a:rect l="l" t="t" r="r" b="b"/>
              <a:pathLst>
                <a:path w="10329" h="9998" extrusionOk="0">
                  <a:moveTo>
                    <a:pt x="9365" y="0"/>
                  </a:moveTo>
                  <a:cubicBezTo>
                    <a:pt x="9331" y="0"/>
                    <a:pt x="9296" y="2"/>
                    <a:pt x="9259" y="6"/>
                  </a:cubicBezTo>
                  <a:cubicBezTo>
                    <a:pt x="4420" y="588"/>
                    <a:pt x="628" y="4356"/>
                    <a:pt x="47" y="9195"/>
                  </a:cubicBezTo>
                  <a:cubicBezTo>
                    <a:pt x="0" y="9730"/>
                    <a:pt x="390" y="9998"/>
                    <a:pt x="815" y="9998"/>
                  </a:cubicBezTo>
                  <a:cubicBezTo>
                    <a:pt x="1239" y="9998"/>
                    <a:pt x="1699" y="9730"/>
                    <a:pt x="1792" y="9195"/>
                  </a:cubicBezTo>
                  <a:cubicBezTo>
                    <a:pt x="2187" y="5333"/>
                    <a:pt x="5374" y="2123"/>
                    <a:pt x="9259" y="1634"/>
                  </a:cubicBezTo>
                  <a:cubicBezTo>
                    <a:pt x="10293" y="1545"/>
                    <a:pt x="10328" y="0"/>
                    <a:pt x="936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5249725" y="1397100"/>
              <a:ext cx="273950" cy="171225"/>
            </a:xfrm>
            <a:custGeom>
              <a:avLst/>
              <a:gdLst/>
              <a:ahLst/>
              <a:cxnLst/>
              <a:rect l="l" t="t" r="r" b="b"/>
              <a:pathLst>
                <a:path w="10958" h="6849" extrusionOk="0">
                  <a:moveTo>
                    <a:pt x="10958" y="1"/>
                  </a:moveTo>
                  <a:cubicBezTo>
                    <a:pt x="6584" y="675"/>
                    <a:pt x="2606" y="3095"/>
                    <a:pt x="1" y="6584"/>
                  </a:cubicBezTo>
                  <a:cubicBezTo>
                    <a:pt x="686" y="6764"/>
                    <a:pt x="1385" y="6849"/>
                    <a:pt x="2084" y="6849"/>
                  </a:cubicBezTo>
                  <a:cubicBezTo>
                    <a:pt x="5916" y="6849"/>
                    <a:pt x="9718" y="4281"/>
                    <a:pt x="10958" y="582"/>
                  </a:cubicBezTo>
                  <a:lnTo>
                    <a:pt x="10958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5424200" y="1433050"/>
              <a:ext cx="125650" cy="182175"/>
            </a:xfrm>
            <a:custGeom>
              <a:avLst/>
              <a:gdLst/>
              <a:ahLst/>
              <a:cxnLst/>
              <a:rect l="l" t="t" r="r" b="b"/>
              <a:pathLst>
                <a:path w="5026" h="7287" extrusionOk="0">
                  <a:moveTo>
                    <a:pt x="2867" y="0"/>
                  </a:moveTo>
                  <a:cubicBezTo>
                    <a:pt x="1280" y="0"/>
                    <a:pt x="88" y="2049"/>
                    <a:pt x="1" y="3401"/>
                  </a:cubicBezTo>
                  <a:cubicBezTo>
                    <a:pt x="1" y="4774"/>
                    <a:pt x="769" y="6123"/>
                    <a:pt x="280" y="7286"/>
                  </a:cubicBezTo>
                  <a:cubicBezTo>
                    <a:pt x="1746" y="6798"/>
                    <a:pt x="2909" y="5728"/>
                    <a:pt x="3583" y="4378"/>
                  </a:cubicBezTo>
                  <a:cubicBezTo>
                    <a:pt x="4165" y="3308"/>
                    <a:pt x="5026" y="307"/>
                    <a:pt x="3188" y="28"/>
                  </a:cubicBezTo>
                  <a:cubicBezTo>
                    <a:pt x="3080" y="9"/>
                    <a:pt x="2973" y="0"/>
                    <a:pt x="286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5490950" y="1424600"/>
              <a:ext cx="129275" cy="217375"/>
            </a:xfrm>
            <a:custGeom>
              <a:avLst/>
              <a:gdLst/>
              <a:ahLst/>
              <a:cxnLst/>
              <a:rect l="l" t="t" r="r" b="b"/>
              <a:pathLst>
                <a:path w="5171" h="8695" extrusionOk="0">
                  <a:moveTo>
                    <a:pt x="997" y="0"/>
                  </a:moveTo>
                  <a:cubicBezTo>
                    <a:pt x="0" y="0"/>
                    <a:pt x="211" y="1812"/>
                    <a:pt x="611" y="2972"/>
                  </a:cubicBezTo>
                  <a:cubicBezTo>
                    <a:pt x="1100" y="4042"/>
                    <a:pt x="1891" y="4903"/>
                    <a:pt x="2658" y="5787"/>
                  </a:cubicBezTo>
                  <a:cubicBezTo>
                    <a:pt x="3426" y="6647"/>
                    <a:pt x="4217" y="7531"/>
                    <a:pt x="4589" y="8695"/>
                  </a:cubicBezTo>
                  <a:cubicBezTo>
                    <a:pt x="5171" y="7043"/>
                    <a:pt x="5078" y="5019"/>
                    <a:pt x="4310" y="3367"/>
                  </a:cubicBezTo>
                  <a:cubicBezTo>
                    <a:pt x="3821" y="2204"/>
                    <a:pt x="2751" y="645"/>
                    <a:pt x="1588" y="157"/>
                  </a:cubicBezTo>
                  <a:cubicBezTo>
                    <a:pt x="1356" y="49"/>
                    <a:pt x="1160" y="0"/>
                    <a:pt x="99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2" name="Google Shape;642;p8"/>
          <p:cNvGrpSpPr/>
          <p:nvPr/>
        </p:nvGrpSpPr>
        <p:grpSpPr>
          <a:xfrm>
            <a:off x="6257147" y="93665"/>
            <a:ext cx="745233" cy="732808"/>
            <a:chOff x="4452350" y="1286250"/>
            <a:chExt cx="700275" cy="688600"/>
          </a:xfrm>
        </p:grpSpPr>
        <p:sp>
          <p:nvSpPr>
            <p:cNvPr id="643" name="Google Shape;643;p8"/>
            <p:cNvSpPr/>
            <p:nvPr/>
          </p:nvSpPr>
          <p:spPr>
            <a:xfrm>
              <a:off x="4706525" y="1330225"/>
              <a:ext cx="446100" cy="452175"/>
            </a:xfrm>
            <a:custGeom>
              <a:avLst/>
              <a:gdLst/>
              <a:ahLst/>
              <a:cxnLst/>
              <a:rect l="l" t="t" r="r" b="b"/>
              <a:pathLst>
                <a:path w="17844" h="18087" extrusionOk="0">
                  <a:moveTo>
                    <a:pt x="11588" y="1"/>
                  </a:moveTo>
                  <a:cubicBezTo>
                    <a:pt x="9302" y="1"/>
                    <a:pt x="7157" y="1241"/>
                    <a:pt x="5537" y="2862"/>
                  </a:cubicBezTo>
                  <a:cubicBezTo>
                    <a:pt x="4862" y="3560"/>
                    <a:pt x="4188" y="4327"/>
                    <a:pt x="3606" y="5188"/>
                  </a:cubicBezTo>
                  <a:cubicBezTo>
                    <a:pt x="1559" y="8212"/>
                    <a:pt x="0" y="12377"/>
                    <a:pt x="884" y="15657"/>
                  </a:cubicBezTo>
                  <a:lnTo>
                    <a:pt x="884" y="15866"/>
                  </a:lnTo>
                  <a:cubicBezTo>
                    <a:pt x="1163" y="16634"/>
                    <a:pt x="1559" y="17215"/>
                    <a:pt x="2047" y="17518"/>
                  </a:cubicBezTo>
                  <a:cubicBezTo>
                    <a:pt x="2327" y="17797"/>
                    <a:pt x="2722" y="17890"/>
                    <a:pt x="3118" y="17983"/>
                  </a:cubicBezTo>
                  <a:cubicBezTo>
                    <a:pt x="3423" y="18054"/>
                    <a:pt x="3751" y="18086"/>
                    <a:pt x="4094" y="18086"/>
                  </a:cubicBezTo>
                  <a:cubicBezTo>
                    <a:pt x="6568" y="18086"/>
                    <a:pt x="9843" y="16411"/>
                    <a:pt x="11539" y="15471"/>
                  </a:cubicBezTo>
                  <a:cubicBezTo>
                    <a:pt x="14447" y="13819"/>
                    <a:pt x="16983" y="11004"/>
                    <a:pt x="17355" y="7724"/>
                  </a:cubicBezTo>
                  <a:cubicBezTo>
                    <a:pt x="17844" y="4420"/>
                    <a:pt x="15820" y="652"/>
                    <a:pt x="12516" y="70"/>
                  </a:cubicBezTo>
                  <a:cubicBezTo>
                    <a:pt x="12205" y="23"/>
                    <a:pt x="11895" y="1"/>
                    <a:pt x="1158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4633825" y="1768150"/>
              <a:ext cx="150650" cy="206700"/>
            </a:xfrm>
            <a:custGeom>
              <a:avLst/>
              <a:gdLst/>
              <a:ahLst/>
              <a:cxnLst/>
              <a:rect l="l" t="t" r="r" b="b"/>
              <a:pathLst>
                <a:path w="6026" h="8268" extrusionOk="0">
                  <a:moveTo>
                    <a:pt x="4955" y="1"/>
                  </a:moveTo>
                  <a:cubicBezTo>
                    <a:pt x="4281" y="1932"/>
                    <a:pt x="3792" y="3956"/>
                    <a:pt x="3490" y="6003"/>
                  </a:cubicBezTo>
                  <a:lnTo>
                    <a:pt x="1070" y="1164"/>
                  </a:lnTo>
                  <a:cubicBezTo>
                    <a:pt x="698" y="1350"/>
                    <a:pt x="303" y="1443"/>
                    <a:pt x="0" y="1443"/>
                  </a:cubicBezTo>
                  <a:cubicBezTo>
                    <a:pt x="884" y="3863"/>
                    <a:pt x="2047" y="6003"/>
                    <a:pt x="3606" y="8027"/>
                  </a:cubicBezTo>
                  <a:cubicBezTo>
                    <a:pt x="3715" y="8197"/>
                    <a:pt x="3860" y="8268"/>
                    <a:pt x="4005" y="8268"/>
                  </a:cubicBezTo>
                  <a:cubicBezTo>
                    <a:pt x="4356" y="8268"/>
                    <a:pt x="4708" y="7857"/>
                    <a:pt x="4560" y="7445"/>
                  </a:cubicBezTo>
                  <a:lnTo>
                    <a:pt x="4560" y="7352"/>
                  </a:lnTo>
                  <a:cubicBezTo>
                    <a:pt x="4653" y="5026"/>
                    <a:pt x="5142" y="2699"/>
                    <a:pt x="6026" y="466"/>
                  </a:cubicBezTo>
                  <a:cubicBezTo>
                    <a:pt x="5630" y="373"/>
                    <a:pt x="5235" y="280"/>
                    <a:pt x="495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8"/>
            <p:cNvSpPr/>
            <p:nvPr/>
          </p:nvSpPr>
          <p:spPr>
            <a:xfrm>
              <a:off x="4757700" y="1448300"/>
              <a:ext cx="268800" cy="331525"/>
            </a:xfrm>
            <a:custGeom>
              <a:avLst/>
              <a:gdLst/>
              <a:ahLst/>
              <a:cxnLst/>
              <a:rect l="l" t="t" r="r" b="b"/>
              <a:pathLst>
                <a:path w="10752" h="13261" extrusionOk="0">
                  <a:moveTo>
                    <a:pt x="9910" y="1"/>
                  </a:moveTo>
                  <a:cubicBezTo>
                    <a:pt x="9808" y="1"/>
                    <a:pt x="9698" y="29"/>
                    <a:pt x="9585" y="93"/>
                  </a:cubicBezTo>
                  <a:cubicBezTo>
                    <a:pt x="8538" y="954"/>
                    <a:pt x="7468" y="1838"/>
                    <a:pt x="6398" y="2791"/>
                  </a:cubicBezTo>
                  <a:cubicBezTo>
                    <a:pt x="6096" y="3187"/>
                    <a:pt x="5723" y="3489"/>
                    <a:pt x="5421" y="3862"/>
                  </a:cubicBezTo>
                  <a:cubicBezTo>
                    <a:pt x="4467" y="4932"/>
                    <a:pt x="3490" y="6095"/>
                    <a:pt x="2722" y="7351"/>
                  </a:cubicBezTo>
                  <a:cubicBezTo>
                    <a:pt x="2420" y="7840"/>
                    <a:pt x="2141" y="8328"/>
                    <a:pt x="1838" y="8817"/>
                  </a:cubicBezTo>
                  <a:cubicBezTo>
                    <a:pt x="1071" y="10073"/>
                    <a:pt x="489" y="11422"/>
                    <a:pt x="0" y="12795"/>
                  </a:cubicBezTo>
                  <a:cubicBezTo>
                    <a:pt x="280" y="13074"/>
                    <a:pt x="675" y="13167"/>
                    <a:pt x="1071" y="13260"/>
                  </a:cubicBezTo>
                  <a:cubicBezTo>
                    <a:pt x="1559" y="11818"/>
                    <a:pt x="2234" y="10468"/>
                    <a:pt x="3002" y="9189"/>
                  </a:cubicBezTo>
                  <a:cubicBezTo>
                    <a:pt x="3188" y="8724"/>
                    <a:pt x="3490" y="8235"/>
                    <a:pt x="3769" y="7840"/>
                  </a:cubicBezTo>
                  <a:cubicBezTo>
                    <a:pt x="4560" y="6676"/>
                    <a:pt x="5421" y="5513"/>
                    <a:pt x="6398" y="4443"/>
                  </a:cubicBezTo>
                  <a:lnTo>
                    <a:pt x="7375" y="3489"/>
                  </a:lnTo>
                  <a:cubicBezTo>
                    <a:pt x="8236" y="2605"/>
                    <a:pt x="9213" y="1838"/>
                    <a:pt x="10167" y="1163"/>
                  </a:cubicBezTo>
                  <a:cubicBezTo>
                    <a:pt x="10752" y="753"/>
                    <a:pt x="10438" y="1"/>
                    <a:pt x="991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4791425" y="1526900"/>
              <a:ext cx="44125" cy="153800"/>
            </a:xfrm>
            <a:custGeom>
              <a:avLst/>
              <a:gdLst/>
              <a:ahLst/>
              <a:cxnLst/>
              <a:rect l="l" t="t" r="r" b="b"/>
              <a:pathLst>
                <a:path w="1765" h="6152" extrusionOk="0">
                  <a:moveTo>
                    <a:pt x="766" y="0"/>
                  </a:moveTo>
                  <a:cubicBezTo>
                    <a:pt x="541" y="0"/>
                    <a:pt x="340" y="128"/>
                    <a:pt x="303" y="438"/>
                  </a:cubicBezTo>
                  <a:cubicBezTo>
                    <a:pt x="1" y="2183"/>
                    <a:pt x="94" y="4021"/>
                    <a:pt x="489" y="5766"/>
                  </a:cubicBezTo>
                  <a:cubicBezTo>
                    <a:pt x="563" y="6034"/>
                    <a:pt x="792" y="6152"/>
                    <a:pt x="1029" y="6152"/>
                  </a:cubicBezTo>
                  <a:cubicBezTo>
                    <a:pt x="1388" y="6152"/>
                    <a:pt x="1765" y="5883"/>
                    <a:pt x="1653" y="5463"/>
                  </a:cubicBezTo>
                  <a:cubicBezTo>
                    <a:pt x="1257" y="3928"/>
                    <a:pt x="1164" y="2276"/>
                    <a:pt x="1466" y="718"/>
                  </a:cubicBezTo>
                  <a:cubicBezTo>
                    <a:pt x="1523" y="307"/>
                    <a:pt x="1115" y="0"/>
                    <a:pt x="7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 rot="10800000" flipH="1">
              <a:off x="4816486" y="1639672"/>
              <a:ext cx="151225" cy="52829"/>
            </a:xfrm>
            <a:custGeom>
              <a:avLst/>
              <a:gdLst/>
              <a:ahLst/>
              <a:cxnLst/>
              <a:rect l="l" t="t" r="r" b="b"/>
              <a:pathLst>
                <a:path w="6049" h="1946" extrusionOk="0">
                  <a:moveTo>
                    <a:pt x="5105" y="0"/>
                  </a:moveTo>
                  <a:cubicBezTo>
                    <a:pt x="5075" y="0"/>
                    <a:pt x="5043" y="2"/>
                    <a:pt x="5012" y="6"/>
                  </a:cubicBezTo>
                  <a:cubicBezTo>
                    <a:pt x="3546" y="308"/>
                    <a:pt x="2104" y="495"/>
                    <a:pt x="754" y="774"/>
                  </a:cubicBezTo>
                  <a:cubicBezTo>
                    <a:pt x="1" y="885"/>
                    <a:pt x="240" y="1945"/>
                    <a:pt x="927" y="1945"/>
                  </a:cubicBezTo>
                  <a:cubicBezTo>
                    <a:pt x="962" y="1945"/>
                    <a:pt x="997" y="1942"/>
                    <a:pt x="1034" y="1937"/>
                  </a:cubicBezTo>
                  <a:cubicBezTo>
                    <a:pt x="2499" y="1658"/>
                    <a:pt x="3848" y="1355"/>
                    <a:pt x="5291" y="1169"/>
                  </a:cubicBezTo>
                  <a:cubicBezTo>
                    <a:pt x="6049" y="991"/>
                    <a:pt x="5803" y="0"/>
                    <a:pt x="510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4881000" y="1408875"/>
              <a:ext cx="77275" cy="149250"/>
            </a:xfrm>
            <a:custGeom>
              <a:avLst/>
              <a:gdLst/>
              <a:ahLst/>
              <a:cxnLst/>
              <a:rect l="l" t="t" r="r" b="b"/>
              <a:pathLst>
                <a:path w="3091" h="5970" extrusionOk="0">
                  <a:moveTo>
                    <a:pt x="2305" y="1"/>
                  </a:moveTo>
                  <a:cubicBezTo>
                    <a:pt x="2160" y="1"/>
                    <a:pt x="2005" y="61"/>
                    <a:pt x="1862" y="204"/>
                  </a:cubicBezTo>
                  <a:cubicBezTo>
                    <a:pt x="489" y="1670"/>
                    <a:pt x="0" y="3601"/>
                    <a:pt x="489" y="5532"/>
                  </a:cubicBezTo>
                  <a:cubicBezTo>
                    <a:pt x="571" y="5842"/>
                    <a:pt x="800" y="5969"/>
                    <a:pt x="1035" y="5969"/>
                  </a:cubicBezTo>
                  <a:cubicBezTo>
                    <a:pt x="1400" y="5969"/>
                    <a:pt x="1779" y="5663"/>
                    <a:pt x="1652" y="5252"/>
                  </a:cubicBezTo>
                  <a:cubicBezTo>
                    <a:pt x="1280" y="3694"/>
                    <a:pt x="1652" y="2158"/>
                    <a:pt x="2722" y="995"/>
                  </a:cubicBezTo>
                  <a:cubicBezTo>
                    <a:pt x="3090" y="557"/>
                    <a:pt x="2746" y="1"/>
                    <a:pt x="230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4904350" y="1532100"/>
              <a:ext cx="135825" cy="35300"/>
            </a:xfrm>
            <a:custGeom>
              <a:avLst/>
              <a:gdLst/>
              <a:ahLst/>
              <a:cxnLst/>
              <a:rect l="l" t="t" r="r" b="b"/>
              <a:pathLst>
                <a:path w="5433" h="1412" extrusionOk="0">
                  <a:moveTo>
                    <a:pt x="780" y="1"/>
                  </a:moveTo>
                  <a:cubicBezTo>
                    <a:pt x="194" y="1"/>
                    <a:pt x="0" y="1012"/>
                    <a:pt x="625" y="1184"/>
                  </a:cubicBezTo>
                  <a:cubicBezTo>
                    <a:pt x="1300" y="1335"/>
                    <a:pt x="1980" y="1411"/>
                    <a:pt x="2661" y="1411"/>
                  </a:cubicBezTo>
                  <a:cubicBezTo>
                    <a:pt x="3341" y="1411"/>
                    <a:pt x="4022" y="1335"/>
                    <a:pt x="4696" y="1184"/>
                  </a:cubicBezTo>
                  <a:cubicBezTo>
                    <a:pt x="5432" y="1006"/>
                    <a:pt x="5206" y="15"/>
                    <a:pt x="4510" y="15"/>
                  </a:cubicBezTo>
                  <a:cubicBezTo>
                    <a:pt x="4480" y="15"/>
                    <a:pt x="4449" y="17"/>
                    <a:pt x="4417" y="21"/>
                  </a:cubicBezTo>
                  <a:cubicBezTo>
                    <a:pt x="3835" y="172"/>
                    <a:pt x="3254" y="248"/>
                    <a:pt x="2672" y="248"/>
                  </a:cubicBezTo>
                  <a:cubicBezTo>
                    <a:pt x="2091" y="248"/>
                    <a:pt x="1509" y="172"/>
                    <a:pt x="928" y="21"/>
                  </a:cubicBezTo>
                  <a:cubicBezTo>
                    <a:pt x="876" y="7"/>
                    <a:pt x="827" y="1"/>
                    <a:pt x="7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4452350" y="1286250"/>
              <a:ext cx="351325" cy="518575"/>
            </a:xfrm>
            <a:custGeom>
              <a:avLst/>
              <a:gdLst/>
              <a:ahLst/>
              <a:cxnLst/>
              <a:rect l="l" t="t" r="r" b="b"/>
              <a:pathLst>
                <a:path w="14053" h="20743" extrusionOk="0">
                  <a:moveTo>
                    <a:pt x="6538" y="0"/>
                  </a:moveTo>
                  <a:cubicBezTo>
                    <a:pt x="5567" y="0"/>
                    <a:pt x="4612" y="237"/>
                    <a:pt x="3770" y="759"/>
                  </a:cubicBezTo>
                  <a:cubicBezTo>
                    <a:pt x="1443" y="2015"/>
                    <a:pt x="489" y="4830"/>
                    <a:pt x="280" y="7343"/>
                  </a:cubicBezTo>
                  <a:cubicBezTo>
                    <a:pt x="1" y="11507"/>
                    <a:pt x="1560" y="17718"/>
                    <a:pt x="5235" y="20231"/>
                  </a:cubicBezTo>
                  <a:cubicBezTo>
                    <a:pt x="5795" y="20559"/>
                    <a:pt x="6355" y="20743"/>
                    <a:pt x="6915" y="20743"/>
                  </a:cubicBezTo>
                  <a:cubicBezTo>
                    <a:pt x="7029" y="20743"/>
                    <a:pt x="7144" y="20735"/>
                    <a:pt x="7259" y="20719"/>
                  </a:cubicBezTo>
                  <a:cubicBezTo>
                    <a:pt x="7562" y="20719"/>
                    <a:pt x="7957" y="20626"/>
                    <a:pt x="8329" y="20440"/>
                  </a:cubicBezTo>
                  <a:cubicBezTo>
                    <a:pt x="9400" y="19858"/>
                    <a:pt x="10284" y="18695"/>
                    <a:pt x="11051" y="17416"/>
                  </a:cubicBezTo>
                  <a:cubicBezTo>
                    <a:pt x="11912" y="15880"/>
                    <a:pt x="12703" y="14136"/>
                    <a:pt x="13075" y="12972"/>
                  </a:cubicBezTo>
                  <a:cubicBezTo>
                    <a:pt x="13773" y="11018"/>
                    <a:pt x="14052" y="8901"/>
                    <a:pt x="13773" y="6947"/>
                  </a:cubicBezTo>
                  <a:cubicBezTo>
                    <a:pt x="13564" y="5598"/>
                    <a:pt x="13192" y="4435"/>
                    <a:pt x="12401" y="3271"/>
                  </a:cubicBezTo>
                  <a:cubicBezTo>
                    <a:pt x="11178" y="1299"/>
                    <a:pt x="8813" y="0"/>
                    <a:pt x="653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4587875" y="1398075"/>
              <a:ext cx="72725" cy="406175"/>
            </a:xfrm>
            <a:custGeom>
              <a:avLst/>
              <a:gdLst/>
              <a:ahLst/>
              <a:cxnLst/>
              <a:rect l="l" t="t" r="r" b="b"/>
              <a:pathLst>
                <a:path w="2909" h="16247" extrusionOk="0">
                  <a:moveTo>
                    <a:pt x="1284" y="0"/>
                  </a:moveTo>
                  <a:cubicBezTo>
                    <a:pt x="1064" y="0"/>
                    <a:pt x="860" y="107"/>
                    <a:pt x="791" y="357"/>
                  </a:cubicBezTo>
                  <a:cubicBezTo>
                    <a:pt x="489" y="1706"/>
                    <a:pt x="303" y="3172"/>
                    <a:pt x="210" y="4521"/>
                  </a:cubicBezTo>
                  <a:cubicBezTo>
                    <a:pt x="93" y="5010"/>
                    <a:pt x="93" y="5498"/>
                    <a:pt x="93" y="5964"/>
                  </a:cubicBezTo>
                  <a:cubicBezTo>
                    <a:pt x="0" y="7429"/>
                    <a:pt x="93" y="8872"/>
                    <a:pt x="303" y="10337"/>
                  </a:cubicBezTo>
                  <a:cubicBezTo>
                    <a:pt x="396" y="10919"/>
                    <a:pt x="489" y="11500"/>
                    <a:pt x="582" y="11989"/>
                  </a:cubicBezTo>
                  <a:cubicBezTo>
                    <a:pt x="884" y="13431"/>
                    <a:pt x="1257" y="14897"/>
                    <a:pt x="1838" y="16246"/>
                  </a:cubicBezTo>
                  <a:cubicBezTo>
                    <a:pt x="2141" y="16246"/>
                    <a:pt x="2536" y="16153"/>
                    <a:pt x="2908" y="15967"/>
                  </a:cubicBezTo>
                  <a:cubicBezTo>
                    <a:pt x="2327" y="14501"/>
                    <a:pt x="1955" y="13059"/>
                    <a:pt x="1652" y="11593"/>
                  </a:cubicBezTo>
                  <a:cubicBezTo>
                    <a:pt x="1559" y="11105"/>
                    <a:pt x="1466" y="10523"/>
                    <a:pt x="1466" y="10035"/>
                  </a:cubicBezTo>
                  <a:cubicBezTo>
                    <a:pt x="1257" y="8592"/>
                    <a:pt x="1164" y="7243"/>
                    <a:pt x="1257" y="5777"/>
                  </a:cubicBezTo>
                  <a:lnTo>
                    <a:pt x="1257" y="4428"/>
                  </a:lnTo>
                  <a:cubicBezTo>
                    <a:pt x="1466" y="3172"/>
                    <a:pt x="1652" y="2009"/>
                    <a:pt x="1955" y="729"/>
                  </a:cubicBezTo>
                  <a:cubicBezTo>
                    <a:pt x="2072" y="305"/>
                    <a:pt x="1655" y="0"/>
                    <a:pt x="12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4506300" y="1582700"/>
              <a:ext cx="127600" cy="119750"/>
            </a:xfrm>
            <a:custGeom>
              <a:avLst/>
              <a:gdLst/>
              <a:ahLst/>
              <a:cxnLst/>
              <a:rect l="l" t="t" r="r" b="b"/>
              <a:pathLst>
                <a:path w="5104" h="4790" extrusionOk="0">
                  <a:moveTo>
                    <a:pt x="783" y="0"/>
                  </a:moveTo>
                  <a:cubicBezTo>
                    <a:pt x="381" y="0"/>
                    <a:pt x="1" y="365"/>
                    <a:pt x="262" y="812"/>
                  </a:cubicBezTo>
                  <a:cubicBezTo>
                    <a:pt x="1239" y="2371"/>
                    <a:pt x="2403" y="3627"/>
                    <a:pt x="3938" y="4697"/>
                  </a:cubicBezTo>
                  <a:cubicBezTo>
                    <a:pt x="4033" y="4761"/>
                    <a:pt x="4131" y="4789"/>
                    <a:pt x="4225" y="4789"/>
                  </a:cubicBezTo>
                  <a:cubicBezTo>
                    <a:pt x="4710" y="4789"/>
                    <a:pt x="5104" y="4051"/>
                    <a:pt x="4520" y="3720"/>
                  </a:cubicBezTo>
                  <a:cubicBezTo>
                    <a:pt x="3263" y="2859"/>
                    <a:pt x="2193" y="1696"/>
                    <a:pt x="1333" y="323"/>
                  </a:cubicBezTo>
                  <a:cubicBezTo>
                    <a:pt x="1199" y="95"/>
                    <a:pt x="988" y="0"/>
                    <a:pt x="783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4596175" y="1580500"/>
              <a:ext cx="112250" cy="112000"/>
            </a:xfrm>
            <a:custGeom>
              <a:avLst/>
              <a:gdLst/>
              <a:ahLst/>
              <a:cxnLst/>
              <a:rect l="l" t="t" r="r" b="b"/>
              <a:pathLst>
                <a:path w="4490" h="4480" extrusionOk="0">
                  <a:moveTo>
                    <a:pt x="3631" y="0"/>
                  </a:moveTo>
                  <a:cubicBezTo>
                    <a:pt x="3463" y="0"/>
                    <a:pt x="3292" y="65"/>
                    <a:pt x="3158" y="225"/>
                  </a:cubicBezTo>
                  <a:cubicBezTo>
                    <a:pt x="2204" y="1388"/>
                    <a:pt x="1320" y="2459"/>
                    <a:pt x="343" y="3622"/>
                  </a:cubicBezTo>
                  <a:cubicBezTo>
                    <a:pt x="0" y="4051"/>
                    <a:pt x="428" y="4479"/>
                    <a:pt x="873" y="4479"/>
                  </a:cubicBezTo>
                  <a:cubicBezTo>
                    <a:pt x="1031" y="4479"/>
                    <a:pt x="1192" y="4425"/>
                    <a:pt x="1320" y="4296"/>
                  </a:cubicBezTo>
                  <a:cubicBezTo>
                    <a:pt x="2297" y="3133"/>
                    <a:pt x="3158" y="1970"/>
                    <a:pt x="4135" y="807"/>
                  </a:cubicBezTo>
                  <a:cubicBezTo>
                    <a:pt x="4489" y="453"/>
                    <a:pt x="4073" y="0"/>
                    <a:pt x="363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4527375" y="1411475"/>
              <a:ext cx="94500" cy="140725"/>
            </a:xfrm>
            <a:custGeom>
              <a:avLst/>
              <a:gdLst/>
              <a:ahLst/>
              <a:cxnLst/>
              <a:rect l="l" t="t" r="r" b="b"/>
              <a:pathLst>
                <a:path w="3780" h="5629" extrusionOk="0">
                  <a:moveTo>
                    <a:pt x="647" y="1"/>
                  </a:moveTo>
                  <a:cubicBezTo>
                    <a:pt x="366" y="1"/>
                    <a:pt x="94" y="169"/>
                    <a:pt x="94" y="496"/>
                  </a:cubicBezTo>
                  <a:cubicBezTo>
                    <a:pt x="1" y="2520"/>
                    <a:pt x="978" y="4381"/>
                    <a:pt x="2630" y="5544"/>
                  </a:cubicBezTo>
                  <a:cubicBezTo>
                    <a:pt x="2722" y="5603"/>
                    <a:pt x="2816" y="5628"/>
                    <a:pt x="2907" y="5628"/>
                  </a:cubicBezTo>
                  <a:cubicBezTo>
                    <a:pt x="3391" y="5628"/>
                    <a:pt x="3779" y="4900"/>
                    <a:pt x="3211" y="4567"/>
                  </a:cubicBezTo>
                  <a:cubicBezTo>
                    <a:pt x="1932" y="3590"/>
                    <a:pt x="1164" y="2240"/>
                    <a:pt x="1257" y="589"/>
                  </a:cubicBezTo>
                  <a:cubicBezTo>
                    <a:pt x="1257" y="192"/>
                    <a:pt x="947" y="1"/>
                    <a:pt x="64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4595325" y="1452875"/>
              <a:ext cx="111200" cy="89500"/>
            </a:xfrm>
            <a:custGeom>
              <a:avLst/>
              <a:gdLst/>
              <a:ahLst/>
              <a:cxnLst/>
              <a:rect l="l" t="t" r="r" b="b"/>
              <a:pathLst>
                <a:path w="4448" h="3580" extrusionOk="0">
                  <a:moveTo>
                    <a:pt x="3647" y="0"/>
                  </a:moveTo>
                  <a:cubicBezTo>
                    <a:pt x="3478" y="0"/>
                    <a:pt x="3310" y="82"/>
                    <a:pt x="3192" y="282"/>
                  </a:cubicBezTo>
                  <a:cubicBezTo>
                    <a:pt x="2517" y="1259"/>
                    <a:pt x="1657" y="1934"/>
                    <a:pt x="493" y="2515"/>
                  </a:cubicBezTo>
                  <a:cubicBezTo>
                    <a:pt x="1" y="2772"/>
                    <a:pt x="259" y="3579"/>
                    <a:pt x="774" y="3579"/>
                  </a:cubicBezTo>
                  <a:cubicBezTo>
                    <a:pt x="867" y="3579"/>
                    <a:pt x="968" y="3553"/>
                    <a:pt x="1075" y="3492"/>
                  </a:cubicBezTo>
                  <a:cubicBezTo>
                    <a:pt x="2331" y="2911"/>
                    <a:pt x="3285" y="2027"/>
                    <a:pt x="4169" y="864"/>
                  </a:cubicBezTo>
                  <a:cubicBezTo>
                    <a:pt x="4447" y="455"/>
                    <a:pt x="4047" y="0"/>
                    <a:pt x="364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6" name="Google Shape;656;p8"/>
          <p:cNvGrpSpPr/>
          <p:nvPr/>
        </p:nvGrpSpPr>
        <p:grpSpPr>
          <a:xfrm rot="2700000">
            <a:off x="22063" y="1026987"/>
            <a:ext cx="650608" cy="976556"/>
            <a:chOff x="3463650" y="2615600"/>
            <a:chExt cx="467625" cy="701900"/>
          </a:xfrm>
        </p:grpSpPr>
        <p:sp>
          <p:nvSpPr>
            <p:cNvPr id="657" name="Google Shape;657;p8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0" name="Google Shape;660;p8"/>
          <p:cNvSpPr txBox="1">
            <a:spLocks noGrp="1"/>
          </p:cNvSpPr>
          <p:nvPr>
            <p:ph type="title"/>
          </p:nvPr>
        </p:nvSpPr>
        <p:spPr>
          <a:xfrm>
            <a:off x="1963538" y="3353738"/>
            <a:ext cx="52746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61" name="Google Shape;661;p8"/>
          <p:cNvSpPr txBox="1">
            <a:spLocks noGrp="1"/>
          </p:cNvSpPr>
          <p:nvPr>
            <p:ph type="subTitle" idx="1"/>
          </p:nvPr>
        </p:nvSpPr>
        <p:spPr>
          <a:xfrm>
            <a:off x="1905863" y="1817662"/>
            <a:ext cx="5274600" cy="163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and subtitle">
  <p:cSld name="CUSTOM">
    <p:bg>
      <p:bgPr>
        <a:solidFill>
          <a:schemeClr val="lt1"/>
        </a:solidFill>
        <a:effectLst/>
      </p:bgPr>
    </p:bg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4" name="Google Shape;864;p13"/>
          <p:cNvGrpSpPr/>
          <p:nvPr/>
        </p:nvGrpSpPr>
        <p:grpSpPr>
          <a:xfrm>
            <a:off x="-585550" y="-251369"/>
            <a:ext cx="2197697" cy="1243196"/>
            <a:chOff x="3260100" y="4040200"/>
            <a:chExt cx="1579600" cy="893550"/>
          </a:xfrm>
        </p:grpSpPr>
        <p:sp>
          <p:nvSpPr>
            <p:cNvPr id="865" name="Google Shape;865;p1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2" name="Google Shape;892;p13"/>
          <p:cNvGrpSpPr/>
          <p:nvPr/>
        </p:nvGrpSpPr>
        <p:grpSpPr>
          <a:xfrm>
            <a:off x="7892711" y="-37929"/>
            <a:ext cx="1505769" cy="1179544"/>
            <a:chOff x="3495050" y="1152875"/>
            <a:chExt cx="1082275" cy="847800"/>
          </a:xfrm>
        </p:grpSpPr>
        <p:sp>
          <p:nvSpPr>
            <p:cNvPr id="893" name="Google Shape;893;p13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3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3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3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3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1" name="Google Shape;901;p13"/>
          <p:cNvGrpSpPr/>
          <p:nvPr/>
        </p:nvGrpSpPr>
        <p:grpSpPr>
          <a:xfrm>
            <a:off x="799786" y="362581"/>
            <a:ext cx="415164" cy="629250"/>
            <a:chOff x="2525525" y="689125"/>
            <a:chExt cx="298400" cy="452275"/>
          </a:xfrm>
        </p:grpSpPr>
        <p:sp>
          <p:nvSpPr>
            <p:cNvPr id="902" name="Google Shape;902;p1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5" name="Google Shape;925;p13"/>
          <p:cNvGrpSpPr/>
          <p:nvPr/>
        </p:nvGrpSpPr>
        <p:grpSpPr>
          <a:xfrm>
            <a:off x="8330408" y="2006571"/>
            <a:ext cx="630363" cy="1130362"/>
            <a:chOff x="6608925" y="2056050"/>
            <a:chExt cx="453075" cy="812450"/>
          </a:xfrm>
        </p:grpSpPr>
        <p:sp>
          <p:nvSpPr>
            <p:cNvPr id="926" name="Google Shape;926;p13"/>
            <p:cNvSpPr/>
            <p:nvPr/>
          </p:nvSpPr>
          <p:spPr>
            <a:xfrm>
              <a:off x="6766525" y="2277050"/>
              <a:ext cx="230350" cy="544975"/>
            </a:xfrm>
            <a:custGeom>
              <a:avLst/>
              <a:gdLst/>
              <a:ahLst/>
              <a:cxnLst/>
              <a:rect l="l" t="t" r="r" b="b"/>
              <a:pathLst>
                <a:path w="9214" h="21799" extrusionOk="0">
                  <a:moveTo>
                    <a:pt x="2816" y="1"/>
                  </a:moveTo>
                  <a:lnTo>
                    <a:pt x="2420" y="1536"/>
                  </a:lnTo>
                  <a:cubicBezTo>
                    <a:pt x="1932" y="3188"/>
                    <a:pt x="1560" y="4933"/>
                    <a:pt x="1164" y="6584"/>
                  </a:cubicBezTo>
                  <a:cubicBezTo>
                    <a:pt x="885" y="8236"/>
                    <a:pt x="582" y="9888"/>
                    <a:pt x="396" y="11633"/>
                  </a:cubicBezTo>
                  <a:lnTo>
                    <a:pt x="303" y="12889"/>
                  </a:lnTo>
                  <a:lnTo>
                    <a:pt x="187" y="14145"/>
                  </a:lnTo>
                  <a:lnTo>
                    <a:pt x="94" y="15401"/>
                  </a:lnTo>
                  <a:lnTo>
                    <a:pt x="1" y="16751"/>
                  </a:lnTo>
                  <a:cubicBezTo>
                    <a:pt x="1" y="18402"/>
                    <a:pt x="1" y="20147"/>
                    <a:pt x="187" y="21799"/>
                  </a:cubicBezTo>
                  <a:cubicBezTo>
                    <a:pt x="303" y="20147"/>
                    <a:pt x="489" y="18402"/>
                    <a:pt x="676" y="16751"/>
                  </a:cubicBezTo>
                  <a:lnTo>
                    <a:pt x="769" y="15494"/>
                  </a:lnTo>
                  <a:lnTo>
                    <a:pt x="978" y="14238"/>
                  </a:lnTo>
                  <a:lnTo>
                    <a:pt x="1164" y="12982"/>
                  </a:lnTo>
                  <a:lnTo>
                    <a:pt x="1350" y="11726"/>
                  </a:lnTo>
                  <a:cubicBezTo>
                    <a:pt x="1653" y="10074"/>
                    <a:pt x="1932" y="8422"/>
                    <a:pt x="2327" y="6770"/>
                  </a:cubicBezTo>
                  <a:cubicBezTo>
                    <a:pt x="2528" y="5674"/>
                    <a:pt x="2800" y="4589"/>
                    <a:pt x="3076" y="3527"/>
                  </a:cubicBezTo>
                  <a:lnTo>
                    <a:pt x="3076" y="3527"/>
                  </a:lnTo>
                  <a:cubicBezTo>
                    <a:pt x="3384" y="4251"/>
                    <a:pt x="3697" y="4976"/>
                    <a:pt x="3979" y="5700"/>
                  </a:cubicBezTo>
                  <a:lnTo>
                    <a:pt x="4840" y="7655"/>
                  </a:lnTo>
                  <a:lnTo>
                    <a:pt x="5724" y="9492"/>
                  </a:lnTo>
                  <a:cubicBezTo>
                    <a:pt x="6212" y="10749"/>
                    <a:pt x="6794" y="12005"/>
                    <a:pt x="7375" y="13168"/>
                  </a:cubicBezTo>
                  <a:cubicBezTo>
                    <a:pt x="7957" y="14424"/>
                    <a:pt x="8632" y="15704"/>
                    <a:pt x="9213" y="16867"/>
                  </a:cubicBezTo>
                  <a:cubicBezTo>
                    <a:pt x="8818" y="15587"/>
                    <a:pt x="8329" y="14238"/>
                    <a:pt x="7864" y="12982"/>
                  </a:cubicBezTo>
                  <a:cubicBezTo>
                    <a:pt x="7469" y="11726"/>
                    <a:pt x="6980" y="10469"/>
                    <a:pt x="6491" y="9097"/>
                  </a:cubicBezTo>
                  <a:lnTo>
                    <a:pt x="5724" y="7259"/>
                  </a:lnTo>
                  <a:lnTo>
                    <a:pt x="5049" y="5328"/>
                  </a:lnTo>
                  <a:cubicBezTo>
                    <a:pt x="4468" y="4072"/>
                    <a:pt x="3979" y="2792"/>
                    <a:pt x="3490" y="1536"/>
                  </a:cubicBezTo>
                  <a:lnTo>
                    <a:pt x="2816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3"/>
            <p:cNvSpPr/>
            <p:nvPr/>
          </p:nvSpPr>
          <p:spPr>
            <a:xfrm>
              <a:off x="6694575" y="2713450"/>
              <a:ext cx="171425" cy="155050"/>
            </a:xfrm>
            <a:custGeom>
              <a:avLst/>
              <a:gdLst/>
              <a:ahLst/>
              <a:cxnLst/>
              <a:rect l="l" t="t" r="r" b="b"/>
              <a:pathLst>
                <a:path w="6857" h="6202" extrusionOk="0">
                  <a:moveTo>
                    <a:pt x="3476" y="0"/>
                  </a:moveTo>
                  <a:cubicBezTo>
                    <a:pt x="1752" y="0"/>
                    <a:pt x="0" y="1571"/>
                    <a:pt x="157" y="3273"/>
                  </a:cubicBezTo>
                  <a:cubicBezTo>
                    <a:pt x="248" y="4952"/>
                    <a:pt x="1929" y="6201"/>
                    <a:pt x="3536" y="6201"/>
                  </a:cubicBezTo>
                  <a:cubicBezTo>
                    <a:pt x="3978" y="6201"/>
                    <a:pt x="4414" y="6107"/>
                    <a:pt x="4810" y="5902"/>
                  </a:cubicBezTo>
                  <a:cubicBezTo>
                    <a:pt x="6671" y="4925"/>
                    <a:pt x="6857" y="1830"/>
                    <a:pt x="5205" y="574"/>
                  </a:cubicBezTo>
                  <a:lnTo>
                    <a:pt x="4438" y="179"/>
                  </a:lnTo>
                  <a:cubicBezTo>
                    <a:pt x="4127" y="57"/>
                    <a:pt x="3802" y="0"/>
                    <a:pt x="347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3"/>
            <p:cNvSpPr/>
            <p:nvPr/>
          </p:nvSpPr>
          <p:spPr>
            <a:xfrm>
              <a:off x="6890800" y="2558000"/>
              <a:ext cx="171200" cy="155450"/>
            </a:xfrm>
            <a:custGeom>
              <a:avLst/>
              <a:gdLst/>
              <a:ahLst/>
              <a:cxnLst/>
              <a:rect l="l" t="t" r="r" b="b"/>
              <a:pathLst>
                <a:path w="6848" h="6218" extrusionOk="0">
                  <a:moveTo>
                    <a:pt x="3358" y="1"/>
                  </a:moveTo>
                  <a:cubicBezTo>
                    <a:pt x="1678" y="1"/>
                    <a:pt x="0" y="1514"/>
                    <a:pt x="78" y="3303"/>
                  </a:cubicBezTo>
                  <a:cubicBezTo>
                    <a:pt x="224" y="4960"/>
                    <a:pt x="1866" y="6217"/>
                    <a:pt x="3454" y="6217"/>
                  </a:cubicBezTo>
                  <a:cubicBezTo>
                    <a:pt x="3895" y="6217"/>
                    <a:pt x="4331" y="6120"/>
                    <a:pt x="4731" y="5908"/>
                  </a:cubicBezTo>
                  <a:cubicBezTo>
                    <a:pt x="6569" y="4838"/>
                    <a:pt x="6848" y="1837"/>
                    <a:pt x="5103" y="581"/>
                  </a:cubicBezTo>
                  <a:lnTo>
                    <a:pt x="4335" y="185"/>
                  </a:lnTo>
                  <a:cubicBezTo>
                    <a:pt x="4018" y="59"/>
                    <a:pt x="3688" y="1"/>
                    <a:pt x="335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3"/>
            <p:cNvSpPr/>
            <p:nvPr/>
          </p:nvSpPr>
          <p:spPr>
            <a:xfrm>
              <a:off x="6608925" y="2056050"/>
              <a:ext cx="257075" cy="273950"/>
            </a:xfrm>
            <a:custGeom>
              <a:avLst/>
              <a:gdLst/>
              <a:ahLst/>
              <a:cxnLst/>
              <a:rect l="l" t="t" r="r" b="b"/>
              <a:pathLst>
                <a:path w="10283" h="10958" extrusionOk="0">
                  <a:moveTo>
                    <a:pt x="0" y="0"/>
                  </a:moveTo>
                  <a:cubicBezTo>
                    <a:pt x="1373" y="4374"/>
                    <a:pt x="5235" y="9795"/>
                    <a:pt x="9794" y="10958"/>
                  </a:cubicBezTo>
                  <a:cubicBezTo>
                    <a:pt x="10283" y="8841"/>
                    <a:pt x="8050" y="5816"/>
                    <a:pt x="6491" y="4188"/>
                  </a:cubicBezTo>
                  <a:cubicBezTo>
                    <a:pt x="5630" y="3211"/>
                    <a:pt x="210" y="582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3"/>
            <p:cNvSpPr/>
            <p:nvPr/>
          </p:nvSpPr>
          <p:spPr>
            <a:xfrm>
              <a:off x="6829350" y="2146200"/>
              <a:ext cx="138450" cy="183800"/>
            </a:xfrm>
            <a:custGeom>
              <a:avLst/>
              <a:gdLst/>
              <a:ahLst/>
              <a:cxnLst/>
              <a:rect l="l" t="t" r="r" b="b"/>
              <a:pathLst>
                <a:path w="5538" h="7352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61" y="1047"/>
                    <a:pt x="0" y="4072"/>
                    <a:pt x="303" y="6979"/>
                  </a:cubicBezTo>
                  <a:lnTo>
                    <a:pt x="884" y="7352"/>
                  </a:lnTo>
                  <a:cubicBezTo>
                    <a:pt x="3792" y="6398"/>
                    <a:pt x="5537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1" name="Google Shape;931;p13"/>
          <p:cNvGrpSpPr/>
          <p:nvPr/>
        </p:nvGrpSpPr>
        <p:grpSpPr>
          <a:xfrm>
            <a:off x="313249" y="4001885"/>
            <a:ext cx="877030" cy="883664"/>
            <a:chOff x="1474000" y="3672875"/>
            <a:chExt cx="492050" cy="495800"/>
          </a:xfrm>
        </p:grpSpPr>
        <p:sp>
          <p:nvSpPr>
            <p:cNvPr id="932" name="Google Shape;932;p13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13"/>
          <p:cNvGrpSpPr/>
          <p:nvPr/>
        </p:nvGrpSpPr>
        <p:grpSpPr>
          <a:xfrm>
            <a:off x="3851012" y="4192581"/>
            <a:ext cx="681354" cy="678363"/>
            <a:chOff x="2302775" y="3407725"/>
            <a:chExt cx="489725" cy="487575"/>
          </a:xfrm>
        </p:grpSpPr>
        <p:sp>
          <p:nvSpPr>
            <p:cNvPr id="942" name="Google Shape;942;p13"/>
            <p:cNvSpPr/>
            <p:nvPr/>
          </p:nvSpPr>
          <p:spPr>
            <a:xfrm>
              <a:off x="2499350" y="3580400"/>
              <a:ext cx="293150" cy="314900"/>
            </a:xfrm>
            <a:custGeom>
              <a:avLst/>
              <a:gdLst/>
              <a:ahLst/>
              <a:cxnLst/>
              <a:rect l="l" t="t" r="r" b="b"/>
              <a:pathLst>
                <a:path w="11726" h="12596" extrusionOk="0">
                  <a:moveTo>
                    <a:pt x="676" y="1"/>
                  </a:moveTo>
                  <a:lnTo>
                    <a:pt x="676" y="1"/>
                  </a:lnTo>
                  <a:cubicBezTo>
                    <a:pt x="1" y="1653"/>
                    <a:pt x="1350" y="4747"/>
                    <a:pt x="1839" y="6492"/>
                  </a:cubicBezTo>
                  <a:cubicBezTo>
                    <a:pt x="2420" y="8725"/>
                    <a:pt x="3584" y="11051"/>
                    <a:pt x="5607" y="12121"/>
                  </a:cubicBezTo>
                  <a:cubicBezTo>
                    <a:pt x="6245" y="12440"/>
                    <a:pt x="6967" y="12596"/>
                    <a:pt x="7682" y="12596"/>
                  </a:cubicBezTo>
                  <a:cubicBezTo>
                    <a:pt x="9368" y="12596"/>
                    <a:pt x="11015" y="11731"/>
                    <a:pt x="11423" y="10097"/>
                  </a:cubicBezTo>
                  <a:cubicBezTo>
                    <a:pt x="11726" y="8818"/>
                    <a:pt x="11237" y="7562"/>
                    <a:pt x="10353" y="6608"/>
                  </a:cubicBezTo>
                  <a:cubicBezTo>
                    <a:pt x="9586" y="5631"/>
                    <a:pt x="8515" y="4863"/>
                    <a:pt x="7445" y="4165"/>
                  </a:cubicBezTo>
                  <a:cubicBezTo>
                    <a:pt x="5235" y="2816"/>
                    <a:pt x="3002" y="1071"/>
                    <a:pt x="67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2302775" y="3407725"/>
              <a:ext cx="431575" cy="370225"/>
            </a:xfrm>
            <a:custGeom>
              <a:avLst/>
              <a:gdLst/>
              <a:ahLst/>
              <a:cxnLst/>
              <a:rect l="l" t="t" r="r" b="b"/>
              <a:pathLst>
                <a:path w="17263" h="14809" extrusionOk="0">
                  <a:moveTo>
                    <a:pt x="8967" y="0"/>
                  </a:moveTo>
                  <a:cubicBezTo>
                    <a:pt x="5313" y="0"/>
                    <a:pt x="2010" y="2310"/>
                    <a:pt x="768" y="6233"/>
                  </a:cubicBezTo>
                  <a:cubicBezTo>
                    <a:pt x="1" y="8560"/>
                    <a:pt x="303" y="11375"/>
                    <a:pt x="1932" y="13212"/>
                  </a:cubicBezTo>
                  <a:cubicBezTo>
                    <a:pt x="2939" y="14220"/>
                    <a:pt x="4372" y="14808"/>
                    <a:pt x="5776" y="14808"/>
                  </a:cubicBezTo>
                  <a:cubicBezTo>
                    <a:pt x="6803" y="14808"/>
                    <a:pt x="7815" y="14492"/>
                    <a:pt x="8632" y="13794"/>
                  </a:cubicBezTo>
                  <a:cubicBezTo>
                    <a:pt x="9609" y="12933"/>
                    <a:pt x="10190" y="11468"/>
                    <a:pt x="11353" y="10700"/>
                  </a:cubicBezTo>
                  <a:cubicBezTo>
                    <a:pt x="12610" y="9723"/>
                    <a:pt x="14355" y="9816"/>
                    <a:pt x="15611" y="8862"/>
                  </a:cubicBezTo>
                  <a:cubicBezTo>
                    <a:pt x="16867" y="7885"/>
                    <a:pt x="17262" y="6047"/>
                    <a:pt x="16681" y="4582"/>
                  </a:cubicBezTo>
                  <a:cubicBezTo>
                    <a:pt x="16192" y="3046"/>
                    <a:pt x="14936" y="1883"/>
                    <a:pt x="13470" y="1185"/>
                  </a:cubicBezTo>
                  <a:cubicBezTo>
                    <a:pt x="11988" y="380"/>
                    <a:pt x="10449" y="0"/>
                    <a:pt x="8967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4" name="Google Shape;944;p13"/>
          <p:cNvGrpSpPr/>
          <p:nvPr/>
        </p:nvGrpSpPr>
        <p:grpSpPr>
          <a:xfrm>
            <a:off x="8007742" y="4001865"/>
            <a:ext cx="599650" cy="780276"/>
            <a:chOff x="6936350" y="2855900"/>
            <a:chExt cx="431000" cy="560825"/>
          </a:xfrm>
        </p:grpSpPr>
        <p:sp>
          <p:nvSpPr>
            <p:cNvPr id="945" name="Google Shape;945;p13"/>
            <p:cNvSpPr/>
            <p:nvPr/>
          </p:nvSpPr>
          <p:spPr>
            <a:xfrm>
              <a:off x="7144575" y="2855900"/>
              <a:ext cx="132525" cy="214775"/>
            </a:xfrm>
            <a:custGeom>
              <a:avLst/>
              <a:gdLst/>
              <a:ahLst/>
              <a:cxnLst/>
              <a:rect l="l" t="t" r="r" b="b"/>
              <a:pathLst>
                <a:path w="5301" h="8591" extrusionOk="0">
                  <a:moveTo>
                    <a:pt x="4241" y="0"/>
                  </a:moveTo>
                  <a:cubicBezTo>
                    <a:pt x="4127" y="0"/>
                    <a:pt x="4006" y="34"/>
                    <a:pt x="3885" y="111"/>
                  </a:cubicBezTo>
                  <a:cubicBezTo>
                    <a:pt x="1466" y="1948"/>
                    <a:pt x="0" y="4763"/>
                    <a:pt x="303" y="7857"/>
                  </a:cubicBezTo>
                  <a:cubicBezTo>
                    <a:pt x="303" y="8346"/>
                    <a:pt x="687" y="8590"/>
                    <a:pt x="1059" y="8590"/>
                  </a:cubicBezTo>
                  <a:cubicBezTo>
                    <a:pt x="1431" y="8590"/>
                    <a:pt x="1792" y="8346"/>
                    <a:pt x="1745" y="7857"/>
                  </a:cubicBezTo>
                  <a:cubicBezTo>
                    <a:pt x="1559" y="5345"/>
                    <a:pt x="2629" y="2902"/>
                    <a:pt x="4653" y="1460"/>
                  </a:cubicBezTo>
                  <a:cubicBezTo>
                    <a:pt x="5300" y="970"/>
                    <a:pt x="4856" y="0"/>
                    <a:pt x="424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6936350" y="2970950"/>
              <a:ext cx="431000" cy="445775"/>
            </a:xfrm>
            <a:custGeom>
              <a:avLst/>
              <a:gdLst/>
              <a:ahLst/>
              <a:cxnLst/>
              <a:rect l="l" t="t" r="r" b="b"/>
              <a:pathLst>
                <a:path w="17240" h="17831" extrusionOk="0">
                  <a:moveTo>
                    <a:pt x="5064" y="1"/>
                  </a:moveTo>
                  <a:cubicBezTo>
                    <a:pt x="3862" y="1"/>
                    <a:pt x="2602" y="896"/>
                    <a:pt x="1653" y="3162"/>
                  </a:cubicBezTo>
                  <a:cubicBezTo>
                    <a:pt x="1" y="6838"/>
                    <a:pt x="187" y="11305"/>
                    <a:pt x="2234" y="14887"/>
                  </a:cubicBezTo>
                  <a:cubicBezTo>
                    <a:pt x="2700" y="15655"/>
                    <a:pt x="3397" y="16539"/>
                    <a:pt x="4351" y="16632"/>
                  </a:cubicBezTo>
                  <a:cubicBezTo>
                    <a:pt x="4453" y="16648"/>
                    <a:pt x="4553" y="16656"/>
                    <a:pt x="4649" y="16656"/>
                  </a:cubicBezTo>
                  <a:cubicBezTo>
                    <a:pt x="5102" y="16656"/>
                    <a:pt x="5491" y="16486"/>
                    <a:pt x="5817" y="16237"/>
                  </a:cubicBezTo>
                  <a:cubicBezTo>
                    <a:pt x="6189" y="16911"/>
                    <a:pt x="6678" y="17493"/>
                    <a:pt x="7469" y="17493"/>
                  </a:cubicBezTo>
                  <a:cubicBezTo>
                    <a:pt x="7934" y="17493"/>
                    <a:pt x="8329" y="17400"/>
                    <a:pt x="8725" y="17214"/>
                  </a:cubicBezTo>
                  <a:cubicBezTo>
                    <a:pt x="9004" y="17493"/>
                    <a:pt x="9399" y="17702"/>
                    <a:pt x="9795" y="17795"/>
                  </a:cubicBezTo>
                  <a:cubicBezTo>
                    <a:pt x="9907" y="17819"/>
                    <a:pt x="10020" y="17831"/>
                    <a:pt x="10135" y="17831"/>
                  </a:cubicBezTo>
                  <a:cubicBezTo>
                    <a:pt x="10906" y="17831"/>
                    <a:pt x="11732" y="17324"/>
                    <a:pt x="12401" y="16818"/>
                  </a:cubicBezTo>
                  <a:cubicBezTo>
                    <a:pt x="15495" y="14213"/>
                    <a:pt x="17239" y="10048"/>
                    <a:pt x="16960" y="6070"/>
                  </a:cubicBezTo>
                  <a:cubicBezTo>
                    <a:pt x="16826" y="2984"/>
                    <a:pt x="15519" y="1772"/>
                    <a:pt x="13972" y="1772"/>
                  </a:cubicBezTo>
                  <a:cubicBezTo>
                    <a:pt x="13373" y="1772"/>
                    <a:pt x="12738" y="1954"/>
                    <a:pt x="12121" y="2278"/>
                  </a:cubicBezTo>
                  <a:cubicBezTo>
                    <a:pt x="11469" y="1300"/>
                    <a:pt x="10634" y="870"/>
                    <a:pt x="9767" y="870"/>
                  </a:cubicBezTo>
                  <a:cubicBezTo>
                    <a:pt x="9089" y="870"/>
                    <a:pt x="8391" y="1134"/>
                    <a:pt x="7748" y="1604"/>
                  </a:cubicBezTo>
                  <a:cubicBezTo>
                    <a:pt x="7037" y="628"/>
                    <a:pt x="6071" y="1"/>
                    <a:pt x="506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7205050" y="3023250"/>
              <a:ext cx="82625" cy="324550"/>
            </a:xfrm>
            <a:custGeom>
              <a:avLst/>
              <a:gdLst/>
              <a:ahLst/>
              <a:cxnLst/>
              <a:rect l="l" t="t" r="r" b="b"/>
              <a:pathLst>
                <a:path w="3305" h="12982" extrusionOk="0">
                  <a:moveTo>
                    <a:pt x="1955" y="0"/>
                  </a:moveTo>
                  <a:lnTo>
                    <a:pt x="1955" y="0"/>
                  </a:lnTo>
                  <a:cubicBezTo>
                    <a:pt x="2141" y="1163"/>
                    <a:pt x="2234" y="2327"/>
                    <a:pt x="2234" y="3397"/>
                  </a:cubicBezTo>
                  <a:cubicBezTo>
                    <a:pt x="2234" y="4467"/>
                    <a:pt x="2141" y="5630"/>
                    <a:pt x="2048" y="6677"/>
                  </a:cubicBezTo>
                  <a:cubicBezTo>
                    <a:pt x="1839" y="7747"/>
                    <a:pt x="1559" y="8817"/>
                    <a:pt x="1257" y="9887"/>
                  </a:cubicBezTo>
                  <a:cubicBezTo>
                    <a:pt x="978" y="10957"/>
                    <a:pt x="489" y="11911"/>
                    <a:pt x="1" y="12981"/>
                  </a:cubicBezTo>
                  <a:cubicBezTo>
                    <a:pt x="885" y="12214"/>
                    <a:pt x="1559" y="11237"/>
                    <a:pt x="2141" y="10166"/>
                  </a:cubicBezTo>
                  <a:cubicBezTo>
                    <a:pt x="2630" y="9120"/>
                    <a:pt x="3002" y="8049"/>
                    <a:pt x="3118" y="6886"/>
                  </a:cubicBezTo>
                  <a:cubicBezTo>
                    <a:pt x="3304" y="5723"/>
                    <a:pt x="3304" y="4467"/>
                    <a:pt x="3118" y="3304"/>
                  </a:cubicBezTo>
                  <a:cubicBezTo>
                    <a:pt x="2909" y="2140"/>
                    <a:pt x="2537" y="1070"/>
                    <a:pt x="19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7045125" y="3132000"/>
              <a:ext cx="36650" cy="244875"/>
            </a:xfrm>
            <a:custGeom>
              <a:avLst/>
              <a:gdLst/>
              <a:ahLst/>
              <a:cxnLst/>
              <a:rect l="l" t="t" r="r" b="b"/>
              <a:pathLst>
                <a:path w="1466" h="9795" extrusionOk="0">
                  <a:moveTo>
                    <a:pt x="884" y="1"/>
                  </a:moveTo>
                  <a:cubicBezTo>
                    <a:pt x="582" y="792"/>
                    <a:pt x="303" y="1559"/>
                    <a:pt x="210" y="2443"/>
                  </a:cubicBezTo>
                  <a:cubicBezTo>
                    <a:pt x="93" y="3211"/>
                    <a:pt x="0" y="4072"/>
                    <a:pt x="93" y="4956"/>
                  </a:cubicBezTo>
                  <a:cubicBezTo>
                    <a:pt x="210" y="5816"/>
                    <a:pt x="303" y="6607"/>
                    <a:pt x="489" y="7468"/>
                  </a:cubicBezTo>
                  <a:cubicBezTo>
                    <a:pt x="791" y="8259"/>
                    <a:pt x="1070" y="9027"/>
                    <a:pt x="1466" y="9795"/>
                  </a:cubicBezTo>
                  <a:cubicBezTo>
                    <a:pt x="1466" y="8934"/>
                    <a:pt x="1466" y="8050"/>
                    <a:pt x="1373" y="7282"/>
                  </a:cubicBezTo>
                  <a:lnTo>
                    <a:pt x="1256" y="4863"/>
                  </a:lnTo>
                  <a:lnTo>
                    <a:pt x="1163" y="2443"/>
                  </a:lnTo>
                  <a:cubicBezTo>
                    <a:pt x="1070" y="1652"/>
                    <a:pt x="1070" y="792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13"/>
          <p:cNvGrpSpPr/>
          <p:nvPr/>
        </p:nvGrpSpPr>
        <p:grpSpPr>
          <a:xfrm>
            <a:off x="4078795" y="6285"/>
            <a:ext cx="680956" cy="619867"/>
            <a:chOff x="853450" y="2614875"/>
            <a:chExt cx="654325" cy="595625"/>
          </a:xfrm>
        </p:grpSpPr>
        <p:sp>
          <p:nvSpPr>
            <p:cNvPr id="950" name="Google Shape;950;p13"/>
            <p:cNvSpPr/>
            <p:nvPr/>
          </p:nvSpPr>
          <p:spPr>
            <a:xfrm>
              <a:off x="853450" y="2614875"/>
              <a:ext cx="654325" cy="595625"/>
            </a:xfrm>
            <a:custGeom>
              <a:avLst/>
              <a:gdLst/>
              <a:ahLst/>
              <a:cxnLst/>
              <a:rect l="l" t="t" r="r" b="b"/>
              <a:pathLst>
                <a:path w="26173" h="23825" extrusionOk="0">
                  <a:moveTo>
                    <a:pt x="5393" y="0"/>
                  </a:moveTo>
                  <a:cubicBezTo>
                    <a:pt x="4603" y="0"/>
                    <a:pt x="3804" y="213"/>
                    <a:pt x="3024" y="725"/>
                  </a:cubicBezTo>
                  <a:cubicBezTo>
                    <a:pt x="0" y="2656"/>
                    <a:pt x="1280" y="5564"/>
                    <a:pt x="2722" y="8100"/>
                  </a:cubicBezTo>
                  <a:cubicBezTo>
                    <a:pt x="4769" y="11380"/>
                    <a:pt x="5932" y="14590"/>
                    <a:pt x="7677" y="18080"/>
                  </a:cubicBezTo>
                  <a:cubicBezTo>
                    <a:pt x="9333" y="21392"/>
                    <a:pt x="12897" y="23824"/>
                    <a:pt x="16577" y="23824"/>
                  </a:cubicBezTo>
                  <a:cubicBezTo>
                    <a:pt x="16774" y="23824"/>
                    <a:pt x="16971" y="23817"/>
                    <a:pt x="17169" y="23803"/>
                  </a:cubicBezTo>
                  <a:cubicBezTo>
                    <a:pt x="21054" y="23594"/>
                    <a:pt x="24730" y="20592"/>
                    <a:pt x="25497" y="16731"/>
                  </a:cubicBezTo>
                  <a:cubicBezTo>
                    <a:pt x="26172" y="12939"/>
                    <a:pt x="23753" y="8681"/>
                    <a:pt x="20077" y="7518"/>
                  </a:cubicBezTo>
                  <a:cubicBezTo>
                    <a:pt x="15122" y="6053"/>
                    <a:pt x="13958" y="5471"/>
                    <a:pt x="10190" y="2191"/>
                  </a:cubicBezTo>
                  <a:cubicBezTo>
                    <a:pt x="8858" y="1051"/>
                    <a:pt x="7149" y="0"/>
                    <a:pt x="53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923825" y="2677650"/>
              <a:ext cx="518800" cy="471900"/>
            </a:xfrm>
            <a:custGeom>
              <a:avLst/>
              <a:gdLst/>
              <a:ahLst/>
              <a:cxnLst/>
              <a:rect l="l" t="t" r="r" b="b"/>
              <a:pathLst>
                <a:path w="20752" h="18876" extrusionOk="0">
                  <a:moveTo>
                    <a:pt x="4196" y="0"/>
                  </a:moveTo>
                  <a:cubicBezTo>
                    <a:pt x="3578" y="0"/>
                    <a:pt x="2949" y="159"/>
                    <a:pt x="2326" y="541"/>
                  </a:cubicBezTo>
                  <a:cubicBezTo>
                    <a:pt x="0" y="2099"/>
                    <a:pt x="977" y="4426"/>
                    <a:pt x="2140" y="6357"/>
                  </a:cubicBezTo>
                  <a:cubicBezTo>
                    <a:pt x="3792" y="8985"/>
                    <a:pt x="4653" y="11498"/>
                    <a:pt x="6025" y="14313"/>
                  </a:cubicBezTo>
                  <a:cubicBezTo>
                    <a:pt x="7344" y="16950"/>
                    <a:pt x="10328" y="18876"/>
                    <a:pt x="13372" y="18876"/>
                  </a:cubicBezTo>
                  <a:cubicBezTo>
                    <a:pt x="13443" y="18876"/>
                    <a:pt x="13515" y="18875"/>
                    <a:pt x="13586" y="18872"/>
                  </a:cubicBezTo>
                  <a:cubicBezTo>
                    <a:pt x="16680" y="18663"/>
                    <a:pt x="19588" y="16244"/>
                    <a:pt x="20170" y="13243"/>
                  </a:cubicBezTo>
                  <a:cubicBezTo>
                    <a:pt x="20751" y="10242"/>
                    <a:pt x="18821" y="6845"/>
                    <a:pt x="15796" y="5961"/>
                  </a:cubicBezTo>
                  <a:cubicBezTo>
                    <a:pt x="12028" y="4798"/>
                    <a:pt x="11050" y="4333"/>
                    <a:pt x="8049" y="1704"/>
                  </a:cubicBezTo>
                  <a:cubicBezTo>
                    <a:pt x="6965" y="829"/>
                    <a:pt x="5609" y="0"/>
                    <a:pt x="41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1112825" y="2883475"/>
              <a:ext cx="217925" cy="169225"/>
            </a:xfrm>
            <a:custGeom>
              <a:avLst/>
              <a:gdLst/>
              <a:ahLst/>
              <a:cxnLst/>
              <a:rect l="l" t="t" r="r" b="b"/>
              <a:pathLst>
                <a:path w="8717" h="6769" extrusionOk="0">
                  <a:moveTo>
                    <a:pt x="4718" y="0"/>
                  </a:moveTo>
                  <a:cubicBezTo>
                    <a:pt x="4385" y="0"/>
                    <a:pt x="4043" y="54"/>
                    <a:pt x="3700" y="171"/>
                  </a:cubicBezTo>
                  <a:cubicBezTo>
                    <a:pt x="1257" y="938"/>
                    <a:pt x="1" y="4335"/>
                    <a:pt x="2327" y="5987"/>
                  </a:cubicBezTo>
                  <a:cubicBezTo>
                    <a:pt x="3040" y="6406"/>
                    <a:pt x="3808" y="6768"/>
                    <a:pt x="4600" y="6768"/>
                  </a:cubicBezTo>
                  <a:cubicBezTo>
                    <a:pt x="4687" y="6768"/>
                    <a:pt x="4775" y="6764"/>
                    <a:pt x="4863" y="6754"/>
                  </a:cubicBezTo>
                  <a:cubicBezTo>
                    <a:pt x="6305" y="6754"/>
                    <a:pt x="7562" y="5777"/>
                    <a:pt x="8050" y="4521"/>
                  </a:cubicBezTo>
                  <a:cubicBezTo>
                    <a:pt x="8717" y="2340"/>
                    <a:pt x="6911" y="0"/>
                    <a:pt x="471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953;p13"/>
          <p:cNvGrpSpPr/>
          <p:nvPr/>
        </p:nvGrpSpPr>
        <p:grpSpPr>
          <a:xfrm>
            <a:off x="374907" y="1790880"/>
            <a:ext cx="424868" cy="760241"/>
            <a:chOff x="478300" y="2547225"/>
            <a:chExt cx="305375" cy="546425"/>
          </a:xfrm>
        </p:grpSpPr>
        <p:sp>
          <p:nvSpPr>
            <p:cNvPr id="954" name="Google Shape;954;p13"/>
            <p:cNvSpPr/>
            <p:nvPr/>
          </p:nvSpPr>
          <p:spPr>
            <a:xfrm>
              <a:off x="478300" y="2547225"/>
              <a:ext cx="305375" cy="546425"/>
            </a:xfrm>
            <a:custGeom>
              <a:avLst/>
              <a:gdLst/>
              <a:ahLst/>
              <a:cxnLst/>
              <a:rect l="l" t="t" r="r" b="b"/>
              <a:pathLst>
                <a:path w="12215" h="21857" extrusionOk="0">
                  <a:moveTo>
                    <a:pt x="11049" y="1"/>
                  </a:moveTo>
                  <a:cubicBezTo>
                    <a:pt x="9880" y="1"/>
                    <a:pt x="8063" y="1752"/>
                    <a:pt x="7352" y="2663"/>
                  </a:cubicBezTo>
                  <a:cubicBezTo>
                    <a:pt x="2909" y="7991"/>
                    <a:pt x="280" y="14877"/>
                    <a:pt x="1" y="21856"/>
                  </a:cubicBezTo>
                  <a:cubicBezTo>
                    <a:pt x="4444" y="18855"/>
                    <a:pt x="8027" y="14481"/>
                    <a:pt x="10167" y="9433"/>
                  </a:cubicBezTo>
                  <a:cubicBezTo>
                    <a:pt x="11051" y="7223"/>
                    <a:pt x="12215" y="4106"/>
                    <a:pt x="12098" y="1686"/>
                  </a:cubicBezTo>
                  <a:cubicBezTo>
                    <a:pt x="12067" y="450"/>
                    <a:pt x="11641" y="1"/>
                    <a:pt x="1104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667325" y="2599075"/>
              <a:ext cx="94250" cy="87650"/>
            </a:xfrm>
            <a:custGeom>
              <a:avLst/>
              <a:gdLst/>
              <a:ahLst/>
              <a:cxnLst/>
              <a:rect l="l" t="t" r="r" b="b"/>
              <a:pathLst>
                <a:path w="3770" h="3506" extrusionOk="0">
                  <a:moveTo>
                    <a:pt x="1881" y="0"/>
                  </a:moveTo>
                  <a:cubicBezTo>
                    <a:pt x="1058" y="0"/>
                    <a:pt x="182" y="730"/>
                    <a:pt x="94" y="1543"/>
                  </a:cubicBezTo>
                  <a:cubicBezTo>
                    <a:pt x="1" y="2520"/>
                    <a:pt x="768" y="3497"/>
                    <a:pt x="1746" y="3497"/>
                  </a:cubicBezTo>
                  <a:cubicBezTo>
                    <a:pt x="1793" y="3503"/>
                    <a:pt x="1841" y="3505"/>
                    <a:pt x="1889" y="3505"/>
                  </a:cubicBezTo>
                  <a:cubicBezTo>
                    <a:pt x="2712" y="3505"/>
                    <a:pt x="3589" y="2774"/>
                    <a:pt x="3676" y="1939"/>
                  </a:cubicBezTo>
                  <a:cubicBezTo>
                    <a:pt x="3769" y="962"/>
                    <a:pt x="3002" y="101"/>
                    <a:pt x="2025" y="8"/>
                  </a:cubicBezTo>
                  <a:cubicBezTo>
                    <a:pt x="1977" y="3"/>
                    <a:pt x="1929" y="0"/>
                    <a:pt x="188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613825" y="2695625"/>
              <a:ext cx="94250" cy="87725"/>
            </a:xfrm>
            <a:custGeom>
              <a:avLst/>
              <a:gdLst/>
              <a:ahLst/>
              <a:cxnLst/>
              <a:rect l="l" t="t" r="r" b="b"/>
              <a:pathLst>
                <a:path w="3770" h="3509" extrusionOk="0">
                  <a:moveTo>
                    <a:pt x="1884" y="0"/>
                  </a:moveTo>
                  <a:cubicBezTo>
                    <a:pt x="1061" y="0"/>
                    <a:pt x="182" y="752"/>
                    <a:pt x="94" y="1566"/>
                  </a:cubicBezTo>
                  <a:cubicBezTo>
                    <a:pt x="0" y="2543"/>
                    <a:pt x="768" y="3404"/>
                    <a:pt x="1745" y="3497"/>
                  </a:cubicBezTo>
                  <a:cubicBezTo>
                    <a:pt x="1802" y="3505"/>
                    <a:pt x="1860" y="3509"/>
                    <a:pt x="1917" y="3509"/>
                  </a:cubicBezTo>
                  <a:cubicBezTo>
                    <a:pt x="2731" y="3509"/>
                    <a:pt x="3589" y="2766"/>
                    <a:pt x="3676" y="1962"/>
                  </a:cubicBezTo>
                  <a:cubicBezTo>
                    <a:pt x="3769" y="985"/>
                    <a:pt x="3001" y="124"/>
                    <a:pt x="2024" y="8"/>
                  </a:cubicBezTo>
                  <a:cubicBezTo>
                    <a:pt x="1978" y="3"/>
                    <a:pt x="1931" y="0"/>
                    <a:pt x="18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72525" y="2795250"/>
              <a:ext cx="91925" cy="89875"/>
            </a:xfrm>
            <a:custGeom>
              <a:avLst/>
              <a:gdLst/>
              <a:ahLst/>
              <a:cxnLst/>
              <a:rect l="l" t="t" r="r" b="b"/>
              <a:pathLst>
                <a:path w="3677" h="3595" extrusionOk="0">
                  <a:moveTo>
                    <a:pt x="2048" y="1"/>
                  </a:moveTo>
                  <a:cubicBezTo>
                    <a:pt x="1071" y="1"/>
                    <a:pt x="94" y="675"/>
                    <a:pt x="94" y="1653"/>
                  </a:cubicBezTo>
                  <a:cubicBezTo>
                    <a:pt x="1" y="2630"/>
                    <a:pt x="768" y="3490"/>
                    <a:pt x="1652" y="3583"/>
                  </a:cubicBezTo>
                  <a:cubicBezTo>
                    <a:pt x="1717" y="3591"/>
                    <a:pt x="1781" y="3595"/>
                    <a:pt x="1844" y="3595"/>
                  </a:cubicBezTo>
                  <a:cubicBezTo>
                    <a:pt x="2740" y="3595"/>
                    <a:pt x="3496" y="2846"/>
                    <a:pt x="3583" y="1955"/>
                  </a:cubicBezTo>
                  <a:cubicBezTo>
                    <a:pt x="3676" y="1071"/>
                    <a:pt x="2909" y="94"/>
                    <a:pt x="204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19025" y="2884625"/>
              <a:ext cx="94825" cy="87750"/>
            </a:xfrm>
            <a:custGeom>
              <a:avLst/>
              <a:gdLst/>
              <a:ahLst/>
              <a:cxnLst/>
              <a:rect l="l" t="t" r="r" b="b"/>
              <a:pathLst>
                <a:path w="3793" h="3510" extrusionOk="0">
                  <a:moveTo>
                    <a:pt x="1904" y="1"/>
                  </a:moveTo>
                  <a:cubicBezTo>
                    <a:pt x="1063" y="1"/>
                    <a:pt x="205" y="753"/>
                    <a:pt x="117" y="1567"/>
                  </a:cubicBezTo>
                  <a:cubicBezTo>
                    <a:pt x="0" y="2544"/>
                    <a:pt x="791" y="3498"/>
                    <a:pt x="1745" y="3498"/>
                  </a:cubicBezTo>
                  <a:cubicBezTo>
                    <a:pt x="1804" y="3506"/>
                    <a:pt x="1863" y="3509"/>
                    <a:pt x="1922" y="3509"/>
                  </a:cubicBezTo>
                  <a:cubicBezTo>
                    <a:pt x="2755" y="3509"/>
                    <a:pt x="3612" y="2766"/>
                    <a:pt x="3699" y="1963"/>
                  </a:cubicBezTo>
                  <a:cubicBezTo>
                    <a:pt x="3792" y="985"/>
                    <a:pt x="3025" y="125"/>
                    <a:pt x="2048" y="8"/>
                  </a:cubicBezTo>
                  <a:cubicBezTo>
                    <a:pt x="2000" y="3"/>
                    <a:pt x="1952" y="1"/>
                    <a:pt x="190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9" name="Google Shape;959;p13"/>
          <p:cNvSpPr txBox="1">
            <a:spLocks noGrp="1"/>
          </p:cNvSpPr>
          <p:nvPr>
            <p:ph type="subTitle" idx="1"/>
          </p:nvPr>
        </p:nvSpPr>
        <p:spPr>
          <a:xfrm>
            <a:off x="2533950" y="2475125"/>
            <a:ext cx="4076100" cy="9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0" name="Google Shape;960;p13"/>
          <p:cNvSpPr txBox="1">
            <a:spLocks noGrp="1"/>
          </p:cNvSpPr>
          <p:nvPr>
            <p:ph type="title"/>
          </p:nvPr>
        </p:nvSpPr>
        <p:spPr>
          <a:xfrm>
            <a:off x="2052600" y="1404695"/>
            <a:ext cx="5038800" cy="9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p16"/>
          <p:cNvSpPr txBox="1">
            <a:spLocks noGrp="1"/>
          </p:cNvSpPr>
          <p:nvPr>
            <p:ph type="title"/>
          </p:nvPr>
        </p:nvSpPr>
        <p:spPr>
          <a:xfrm>
            <a:off x="3345750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4" name="Google Shape;1114;p16"/>
          <p:cNvSpPr txBox="1">
            <a:spLocks noGrp="1"/>
          </p:cNvSpPr>
          <p:nvPr>
            <p:ph type="subTitle" idx="1"/>
          </p:nvPr>
        </p:nvSpPr>
        <p:spPr>
          <a:xfrm>
            <a:off x="3413100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5" name="Google Shape;1115;p16"/>
          <p:cNvSpPr txBox="1">
            <a:spLocks noGrp="1"/>
          </p:cNvSpPr>
          <p:nvPr>
            <p:ph type="title" idx="2"/>
          </p:nvPr>
        </p:nvSpPr>
        <p:spPr>
          <a:xfrm>
            <a:off x="5978275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6" name="Google Shape;1116;p16"/>
          <p:cNvSpPr txBox="1">
            <a:spLocks noGrp="1"/>
          </p:cNvSpPr>
          <p:nvPr>
            <p:ph type="subTitle" idx="3"/>
          </p:nvPr>
        </p:nvSpPr>
        <p:spPr>
          <a:xfrm>
            <a:off x="6045625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7" name="Google Shape;1117;p16"/>
          <p:cNvSpPr txBox="1">
            <a:spLocks noGrp="1"/>
          </p:cNvSpPr>
          <p:nvPr>
            <p:ph type="title" idx="4"/>
          </p:nvPr>
        </p:nvSpPr>
        <p:spPr>
          <a:xfrm>
            <a:off x="713225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8" name="Google Shape;1118;p16"/>
          <p:cNvSpPr txBox="1">
            <a:spLocks noGrp="1"/>
          </p:cNvSpPr>
          <p:nvPr>
            <p:ph type="subTitle" idx="5"/>
          </p:nvPr>
        </p:nvSpPr>
        <p:spPr>
          <a:xfrm>
            <a:off x="780575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9" name="Google Shape;1119;p16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16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16"/>
          <p:cNvSpPr txBox="1">
            <a:spLocks noGrp="1"/>
          </p:cNvSpPr>
          <p:nvPr>
            <p:ph type="title" idx="6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122" name="Google Shape;1122;p16"/>
          <p:cNvGrpSpPr/>
          <p:nvPr/>
        </p:nvGrpSpPr>
        <p:grpSpPr>
          <a:xfrm rot="10800000" flipH="1">
            <a:off x="7727318" y="4263686"/>
            <a:ext cx="2029420" cy="879814"/>
            <a:chOff x="2915775" y="2073500"/>
            <a:chExt cx="874750" cy="394925"/>
          </a:xfrm>
        </p:grpSpPr>
        <p:sp>
          <p:nvSpPr>
            <p:cNvPr id="1123" name="Google Shape;1123;p16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16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16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16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16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16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16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16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16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16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16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16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16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16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16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16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16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16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16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16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3" name="Google Shape;1143;p16"/>
          <p:cNvGrpSpPr/>
          <p:nvPr/>
        </p:nvGrpSpPr>
        <p:grpSpPr>
          <a:xfrm rot="10800000" flipH="1">
            <a:off x="157253" y="88361"/>
            <a:ext cx="2029458" cy="1216700"/>
            <a:chOff x="3095850" y="2740875"/>
            <a:chExt cx="1972838" cy="1216700"/>
          </a:xfrm>
        </p:grpSpPr>
        <p:sp>
          <p:nvSpPr>
            <p:cNvPr id="1144" name="Google Shape;1144;p16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16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16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16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16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9" name="Google Shape;1149;p16"/>
          <p:cNvGrpSpPr/>
          <p:nvPr/>
        </p:nvGrpSpPr>
        <p:grpSpPr>
          <a:xfrm>
            <a:off x="8096200" y="4116425"/>
            <a:ext cx="489725" cy="487575"/>
            <a:chOff x="2302775" y="3407725"/>
            <a:chExt cx="489725" cy="487575"/>
          </a:xfrm>
        </p:grpSpPr>
        <p:sp>
          <p:nvSpPr>
            <p:cNvPr id="1150" name="Google Shape;1150;p16"/>
            <p:cNvSpPr/>
            <p:nvPr/>
          </p:nvSpPr>
          <p:spPr>
            <a:xfrm>
              <a:off x="2499350" y="3580400"/>
              <a:ext cx="293150" cy="314900"/>
            </a:xfrm>
            <a:custGeom>
              <a:avLst/>
              <a:gdLst/>
              <a:ahLst/>
              <a:cxnLst/>
              <a:rect l="l" t="t" r="r" b="b"/>
              <a:pathLst>
                <a:path w="11726" h="12596" extrusionOk="0">
                  <a:moveTo>
                    <a:pt x="676" y="1"/>
                  </a:moveTo>
                  <a:lnTo>
                    <a:pt x="676" y="1"/>
                  </a:lnTo>
                  <a:cubicBezTo>
                    <a:pt x="1" y="1653"/>
                    <a:pt x="1350" y="4747"/>
                    <a:pt x="1839" y="6492"/>
                  </a:cubicBezTo>
                  <a:cubicBezTo>
                    <a:pt x="2420" y="8725"/>
                    <a:pt x="3584" y="11051"/>
                    <a:pt x="5607" y="12121"/>
                  </a:cubicBezTo>
                  <a:cubicBezTo>
                    <a:pt x="6245" y="12440"/>
                    <a:pt x="6967" y="12596"/>
                    <a:pt x="7682" y="12596"/>
                  </a:cubicBezTo>
                  <a:cubicBezTo>
                    <a:pt x="9368" y="12596"/>
                    <a:pt x="11015" y="11731"/>
                    <a:pt x="11423" y="10097"/>
                  </a:cubicBezTo>
                  <a:cubicBezTo>
                    <a:pt x="11726" y="8818"/>
                    <a:pt x="11237" y="7562"/>
                    <a:pt x="10353" y="6608"/>
                  </a:cubicBezTo>
                  <a:cubicBezTo>
                    <a:pt x="9586" y="5631"/>
                    <a:pt x="8515" y="4863"/>
                    <a:pt x="7445" y="4165"/>
                  </a:cubicBezTo>
                  <a:cubicBezTo>
                    <a:pt x="5235" y="2816"/>
                    <a:pt x="3002" y="1071"/>
                    <a:pt x="67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16"/>
            <p:cNvSpPr/>
            <p:nvPr/>
          </p:nvSpPr>
          <p:spPr>
            <a:xfrm>
              <a:off x="2302775" y="3407725"/>
              <a:ext cx="431575" cy="370225"/>
            </a:xfrm>
            <a:custGeom>
              <a:avLst/>
              <a:gdLst/>
              <a:ahLst/>
              <a:cxnLst/>
              <a:rect l="l" t="t" r="r" b="b"/>
              <a:pathLst>
                <a:path w="17263" h="14809" extrusionOk="0">
                  <a:moveTo>
                    <a:pt x="8967" y="0"/>
                  </a:moveTo>
                  <a:cubicBezTo>
                    <a:pt x="5313" y="0"/>
                    <a:pt x="2010" y="2310"/>
                    <a:pt x="768" y="6233"/>
                  </a:cubicBezTo>
                  <a:cubicBezTo>
                    <a:pt x="1" y="8560"/>
                    <a:pt x="303" y="11375"/>
                    <a:pt x="1932" y="13212"/>
                  </a:cubicBezTo>
                  <a:cubicBezTo>
                    <a:pt x="2939" y="14220"/>
                    <a:pt x="4372" y="14808"/>
                    <a:pt x="5776" y="14808"/>
                  </a:cubicBezTo>
                  <a:cubicBezTo>
                    <a:pt x="6803" y="14808"/>
                    <a:pt x="7815" y="14492"/>
                    <a:pt x="8632" y="13794"/>
                  </a:cubicBezTo>
                  <a:cubicBezTo>
                    <a:pt x="9609" y="12933"/>
                    <a:pt x="10190" y="11468"/>
                    <a:pt x="11353" y="10700"/>
                  </a:cubicBezTo>
                  <a:cubicBezTo>
                    <a:pt x="12610" y="9723"/>
                    <a:pt x="14355" y="9816"/>
                    <a:pt x="15611" y="8862"/>
                  </a:cubicBezTo>
                  <a:cubicBezTo>
                    <a:pt x="16867" y="7885"/>
                    <a:pt x="17262" y="6047"/>
                    <a:pt x="16681" y="4582"/>
                  </a:cubicBezTo>
                  <a:cubicBezTo>
                    <a:pt x="16192" y="3046"/>
                    <a:pt x="14936" y="1883"/>
                    <a:pt x="13470" y="1185"/>
                  </a:cubicBezTo>
                  <a:cubicBezTo>
                    <a:pt x="11988" y="380"/>
                    <a:pt x="10449" y="0"/>
                    <a:pt x="8967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2" name="Google Shape;1152;p16"/>
          <p:cNvGrpSpPr/>
          <p:nvPr/>
        </p:nvGrpSpPr>
        <p:grpSpPr>
          <a:xfrm>
            <a:off x="254561" y="816496"/>
            <a:ext cx="458657" cy="595166"/>
            <a:chOff x="3650216" y="-19230"/>
            <a:chExt cx="600416" cy="778912"/>
          </a:xfrm>
        </p:grpSpPr>
        <p:sp>
          <p:nvSpPr>
            <p:cNvPr id="1153" name="Google Shape;1153;p16"/>
            <p:cNvSpPr/>
            <p:nvPr/>
          </p:nvSpPr>
          <p:spPr>
            <a:xfrm>
              <a:off x="3939870" y="-19230"/>
              <a:ext cx="184417" cy="296938"/>
            </a:xfrm>
            <a:custGeom>
              <a:avLst/>
              <a:gdLst/>
              <a:ahLst/>
              <a:cxnLst/>
              <a:rect l="l" t="t" r="r" b="b"/>
              <a:pathLst>
                <a:path w="5302" h="8537" extrusionOk="0">
                  <a:moveTo>
                    <a:pt x="4294" y="0"/>
                  </a:moveTo>
                  <a:cubicBezTo>
                    <a:pt x="4164" y="0"/>
                    <a:pt x="4024" y="45"/>
                    <a:pt x="3886" y="150"/>
                  </a:cubicBezTo>
                  <a:cubicBezTo>
                    <a:pt x="1466" y="1895"/>
                    <a:pt x="1" y="4710"/>
                    <a:pt x="210" y="7804"/>
                  </a:cubicBezTo>
                  <a:cubicBezTo>
                    <a:pt x="256" y="8293"/>
                    <a:pt x="640" y="8537"/>
                    <a:pt x="1013" y="8537"/>
                  </a:cubicBezTo>
                  <a:cubicBezTo>
                    <a:pt x="1385" y="8537"/>
                    <a:pt x="1745" y="8293"/>
                    <a:pt x="1745" y="7804"/>
                  </a:cubicBezTo>
                  <a:cubicBezTo>
                    <a:pt x="1559" y="5292"/>
                    <a:pt x="2629" y="2872"/>
                    <a:pt x="4653" y="1407"/>
                  </a:cubicBezTo>
                  <a:cubicBezTo>
                    <a:pt x="5302" y="930"/>
                    <a:pt x="4887" y="0"/>
                    <a:pt x="4294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16"/>
            <p:cNvSpPr/>
            <p:nvPr/>
          </p:nvSpPr>
          <p:spPr>
            <a:xfrm>
              <a:off x="3650216" y="139961"/>
              <a:ext cx="600416" cy="619720"/>
            </a:xfrm>
            <a:custGeom>
              <a:avLst/>
              <a:gdLst/>
              <a:ahLst/>
              <a:cxnLst/>
              <a:rect l="l" t="t" r="r" b="b"/>
              <a:pathLst>
                <a:path w="17262" h="17817" extrusionOk="0">
                  <a:moveTo>
                    <a:pt x="5031" y="0"/>
                  </a:moveTo>
                  <a:cubicBezTo>
                    <a:pt x="3839" y="0"/>
                    <a:pt x="2590" y="894"/>
                    <a:pt x="1652" y="3134"/>
                  </a:cubicBezTo>
                  <a:cubicBezTo>
                    <a:pt x="0" y="6810"/>
                    <a:pt x="186" y="11276"/>
                    <a:pt x="2233" y="14859"/>
                  </a:cubicBezTo>
                  <a:cubicBezTo>
                    <a:pt x="2722" y="15650"/>
                    <a:pt x="3397" y="16511"/>
                    <a:pt x="4374" y="16697"/>
                  </a:cubicBezTo>
                  <a:cubicBezTo>
                    <a:pt x="4839" y="16697"/>
                    <a:pt x="5328" y="16604"/>
                    <a:pt x="5816" y="16232"/>
                  </a:cubicBezTo>
                  <a:cubicBezTo>
                    <a:pt x="6119" y="16999"/>
                    <a:pt x="6700" y="17488"/>
                    <a:pt x="7468" y="17488"/>
                  </a:cubicBezTo>
                  <a:cubicBezTo>
                    <a:pt x="7557" y="17505"/>
                    <a:pt x="7642" y="17512"/>
                    <a:pt x="7724" y="17512"/>
                  </a:cubicBezTo>
                  <a:cubicBezTo>
                    <a:pt x="8092" y="17512"/>
                    <a:pt x="8400" y="17357"/>
                    <a:pt x="8724" y="17185"/>
                  </a:cubicBezTo>
                  <a:cubicBezTo>
                    <a:pt x="9026" y="17488"/>
                    <a:pt x="9306" y="17674"/>
                    <a:pt x="9794" y="17767"/>
                  </a:cubicBezTo>
                  <a:cubicBezTo>
                    <a:pt x="9931" y="17800"/>
                    <a:pt x="10071" y="17816"/>
                    <a:pt x="10213" y="17816"/>
                  </a:cubicBezTo>
                  <a:cubicBezTo>
                    <a:pt x="10959" y="17816"/>
                    <a:pt x="11740" y="17380"/>
                    <a:pt x="12307" y="16813"/>
                  </a:cubicBezTo>
                  <a:cubicBezTo>
                    <a:pt x="15424" y="14184"/>
                    <a:pt x="17262" y="10113"/>
                    <a:pt x="16959" y="6042"/>
                  </a:cubicBezTo>
                  <a:cubicBezTo>
                    <a:pt x="16758" y="2974"/>
                    <a:pt x="15446" y="1767"/>
                    <a:pt x="13927" y="1767"/>
                  </a:cubicBezTo>
                  <a:cubicBezTo>
                    <a:pt x="13338" y="1767"/>
                    <a:pt x="12719" y="1948"/>
                    <a:pt x="12121" y="2273"/>
                  </a:cubicBezTo>
                  <a:cubicBezTo>
                    <a:pt x="11488" y="1324"/>
                    <a:pt x="10683" y="919"/>
                    <a:pt x="9845" y="919"/>
                  </a:cubicBezTo>
                  <a:cubicBezTo>
                    <a:pt x="9142" y="919"/>
                    <a:pt x="8415" y="1204"/>
                    <a:pt x="7747" y="1692"/>
                  </a:cubicBezTo>
                  <a:cubicBezTo>
                    <a:pt x="7038" y="660"/>
                    <a:pt x="6055" y="0"/>
                    <a:pt x="5031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16"/>
            <p:cNvSpPr/>
            <p:nvPr/>
          </p:nvSpPr>
          <p:spPr>
            <a:xfrm>
              <a:off x="4024840" y="211714"/>
              <a:ext cx="114121" cy="455616"/>
            </a:xfrm>
            <a:custGeom>
              <a:avLst/>
              <a:gdLst/>
              <a:ahLst/>
              <a:cxnLst/>
              <a:rect l="l" t="t" r="r" b="b"/>
              <a:pathLst>
                <a:path w="3281" h="13099" extrusionOk="0">
                  <a:moveTo>
                    <a:pt x="1931" y="1"/>
                  </a:moveTo>
                  <a:lnTo>
                    <a:pt x="1931" y="1"/>
                  </a:lnTo>
                  <a:cubicBezTo>
                    <a:pt x="2117" y="1164"/>
                    <a:pt x="2210" y="2327"/>
                    <a:pt x="2210" y="3397"/>
                  </a:cubicBezTo>
                  <a:cubicBezTo>
                    <a:pt x="2210" y="4561"/>
                    <a:pt x="2117" y="5631"/>
                    <a:pt x="1931" y="6701"/>
                  </a:cubicBezTo>
                  <a:cubicBezTo>
                    <a:pt x="1838" y="7771"/>
                    <a:pt x="1536" y="8818"/>
                    <a:pt x="1257" y="9888"/>
                  </a:cubicBezTo>
                  <a:cubicBezTo>
                    <a:pt x="861" y="10958"/>
                    <a:pt x="466" y="12028"/>
                    <a:pt x="0" y="13098"/>
                  </a:cubicBezTo>
                  <a:cubicBezTo>
                    <a:pt x="861" y="12308"/>
                    <a:pt x="1536" y="11261"/>
                    <a:pt x="2024" y="10284"/>
                  </a:cubicBezTo>
                  <a:cubicBezTo>
                    <a:pt x="2606" y="9213"/>
                    <a:pt x="2908" y="8050"/>
                    <a:pt x="3094" y="6887"/>
                  </a:cubicBezTo>
                  <a:cubicBezTo>
                    <a:pt x="3280" y="5724"/>
                    <a:pt x="3280" y="4468"/>
                    <a:pt x="3094" y="3304"/>
                  </a:cubicBezTo>
                  <a:cubicBezTo>
                    <a:pt x="2908" y="2141"/>
                    <a:pt x="2513" y="1071"/>
                    <a:pt x="19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16"/>
            <p:cNvSpPr/>
            <p:nvPr/>
          </p:nvSpPr>
          <p:spPr>
            <a:xfrm>
              <a:off x="3802312" y="363845"/>
              <a:ext cx="50226" cy="340695"/>
            </a:xfrm>
            <a:custGeom>
              <a:avLst/>
              <a:gdLst/>
              <a:ahLst/>
              <a:cxnLst/>
              <a:rect l="l" t="t" r="r" b="b"/>
              <a:pathLst>
                <a:path w="1444" h="9795" extrusionOk="0">
                  <a:moveTo>
                    <a:pt x="861" y="1"/>
                  </a:moveTo>
                  <a:cubicBezTo>
                    <a:pt x="466" y="768"/>
                    <a:pt x="280" y="1536"/>
                    <a:pt x="187" y="2420"/>
                  </a:cubicBezTo>
                  <a:cubicBezTo>
                    <a:pt x="94" y="3281"/>
                    <a:pt x="1" y="4072"/>
                    <a:pt x="94" y="4932"/>
                  </a:cubicBezTo>
                  <a:cubicBezTo>
                    <a:pt x="94" y="5817"/>
                    <a:pt x="280" y="6584"/>
                    <a:pt x="466" y="7468"/>
                  </a:cubicBezTo>
                  <a:cubicBezTo>
                    <a:pt x="675" y="8236"/>
                    <a:pt x="955" y="9004"/>
                    <a:pt x="1443" y="9795"/>
                  </a:cubicBezTo>
                  <a:cubicBezTo>
                    <a:pt x="1443" y="8911"/>
                    <a:pt x="1443" y="8143"/>
                    <a:pt x="1350" y="7259"/>
                  </a:cubicBezTo>
                  <a:lnTo>
                    <a:pt x="1257" y="4839"/>
                  </a:lnTo>
                  <a:lnTo>
                    <a:pt x="1048" y="2513"/>
                  </a:lnTo>
                  <a:cubicBezTo>
                    <a:pt x="1048" y="1652"/>
                    <a:pt x="955" y="861"/>
                    <a:pt x="8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7" name="Google Shape;1157;p16"/>
          <p:cNvGrpSpPr/>
          <p:nvPr/>
        </p:nvGrpSpPr>
        <p:grpSpPr>
          <a:xfrm rot="3649446">
            <a:off x="8480966" y="4038598"/>
            <a:ext cx="412651" cy="500098"/>
            <a:chOff x="5709775" y="2465725"/>
            <a:chExt cx="342000" cy="414475"/>
          </a:xfrm>
        </p:grpSpPr>
        <p:sp>
          <p:nvSpPr>
            <p:cNvPr id="1158" name="Google Shape;1158;p16"/>
            <p:cNvSpPr/>
            <p:nvPr/>
          </p:nvSpPr>
          <p:spPr>
            <a:xfrm>
              <a:off x="5709775" y="2465725"/>
              <a:ext cx="342000" cy="301325"/>
            </a:xfrm>
            <a:custGeom>
              <a:avLst/>
              <a:gdLst/>
              <a:ahLst/>
              <a:cxnLst/>
              <a:rect l="l" t="t" r="r" b="b"/>
              <a:pathLst>
                <a:path w="13680" h="12053" extrusionOk="0">
                  <a:moveTo>
                    <a:pt x="1158" y="0"/>
                  </a:moveTo>
                  <a:cubicBezTo>
                    <a:pt x="949" y="0"/>
                    <a:pt x="749" y="60"/>
                    <a:pt x="582" y="201"/>
                  </a:cubicBezTo>
                  <a:cubicBezTo>
                    <a:pt x="0" y="689"/>
                    <a:pt x="117" y="1550"/>
                    <a:pt x="396" y="2225"/>
                  </a:cubicBezTo>
                  <a:cubicBezTo>
                    <a:pt x="884" y="3597"/>
                    <a:pt x="1862" y="4760"/>
                    <a:pt x="3118" y="5435"/>
                  </a:cubicBezTo>
                  <a:cubicBezTo>
                    <a:pt x="3490" y="5621"/>
                    <a:pt x="3979" y="5923"/>
                    <a:pt x="3885" y="6412"/>
                  </a:cubicBezTo>
                  <a:cubicBezTo>
                    <a:pt x="3809" y="6642"/>
                    <a:pt x="3465" y="6808"/>
                    <a:pt x="3189" y="6808"/>
                  </a:cubicBezTo>
                  <a:cubicBezTo>
                    <a:pt x="3130" y="6808"/>
                    <a:pt x="3074" y="6801"/>
                    <a:pt x="3025" y="6784"/>
                  </a:cubicBezTo>
                  <a:cubicBezTo>
                    <a:pt x="2708" y="6784"/>
                    <a:pt x="2451" y="6665"/>
                    <a:pt x="2171" y="6665"/>
                  </a:cubicBezTo>
                  <a:cubicBezTo>
                    <a:pt x="2101" y="6665"/>
                    <a:pt x="2029" y="6673"/>
                    <a:pt x="1955" y="6691"/>
                  </a:cubicBezTo>
                  <a:cubicBezTo>
                    <a:pt x="1164" y="6784"/>
                    <a:pt x="791" y="7854"/>
                    <a:pt x="1164" y="8529"/>
                  </a:cubicBezTo>
                  <a:cubicBezTo>
                    <a:pt x="1512" y="9124"/>
                    <a:pt x="2241" y="9429"/>
                    <a:pt x="2935" y="9429"/>
                  </a:cubicBezTo>
                  <a:cubicBezTo>
                    <a:pt x="3028" y="9429"/>
                    <a:pt x="3120" y="9424"/>
                    <a:pt x="3211" y="9413"/>
                  </a:cubicBezTo>
                  <a:cubicBezTo>
                    <a:pt x="3979" y="9413"/>
                    <a:pt x="4769" y="9111"/>
                    <a:pt x="5537" y="8924"/>
                  </a:cubicBezTo>
                  <a:cubicBezTo>
                    <a:pt x="5819" y="8871"/>
                    <a:pt x="6101" y="8817"/>
                    <a:pt x="6379" y="8817"/>
                  </a:cubicBezTo>
                  <a:cubicBezTo>
                    <a:pt x="6582" y="8817"/>
                    <a:pt x="6783" y="8846"/>
                    <a:pt x="6980" y="8924"/>
                  </a:cubicBezTo>
                  <a:cubicBezTo>
                    <a:pt x="7375" y="9204"/>
                    <a:pt x="7561" y="9902"/>
                    <a:pt x="7189" y="10181"/>
                  </a:cubicBezTo>
                  <a:cubicBezTo>
                    <a:pt x="7065" y="10275"/>
                    <a:pt x="6914" y="10302"/>
                    <a:pt x="6750" y="10302"/>
                  </a:cubicBezTo>
                  <a:cubicBezTo>
                    <a:pt x="6545" y="10302"/>
                    <a:pt x="6319" y="10261"/>
                    <a:pt x="6101" y="10261"/>
                  </a:cubicBezTo>
                  <a:cubicBezTo>
                    <a:pt x="5936" y="10261"/>
                    <a:pt x="5775" y="10284"/>
                    <a:pt x="5630" y="10367"/>
                  </a:cubicBezTo>
                  <a:cubicBezTo>
                    <a:pt x="5142" y="10576"/>
                    <a:pt x="5049" y="11251"/>
                    <a:pt x="5444" y="11646"/>
                  </a:cubicBezTo>
                  <a:cubicBezTo>
                    <a:pt x="5729" y="11931"/>
                    <a:pt x="6135" y="12052"/>
                    <a:pt x="6529" y="12052"/>
                  </a:cubicBezTo>
                  <a:cubicBezTo>
                    <a:pt x="6651" y="12052"/>
                    <a:pt x="6771" y="12041"/>
                    <a:pt x="6887" y="12019"/>
                  </a:cubicBezTo>
                  <a:cubicBezTo>
                    <a:pt x="7375" y="12019"/>
                    <a:pt x="7864" y="11739"/>
                    <a:pt x="8445" y="11646"/>
                  </a:cubicBezTo>
                  <a:cubicBezTo>
                    <a:pt x="8736" y="11542"/>
                    <a:pt x="9073" y="11489"/>
                    <a:pt x="9411" y="11489"/>
                  </a:cubicBezTo>
                  <a:cubicBezTo>
                    <a:pt x="9748" y="11489"/>
                    <a:pt x="10085" y="11542"/>
                    <a:pt x="10376" y="11646"/>
                  </a:cubicBezTo>
                  <a:cubicBezTo>
                    <a:pt x="10609" y="11718"/>
                    <a:pt x="11171" y="12023"/>
                    <a:pt x="11556" y="12023"/>
                  </a:cubicBezTo>
                  <a:cubicBezTo>
                    <a:pt x="11672" y="12023"/>
                    <a:pt x="11772" y="11995"/>
                    <a:pt x="11842" y="11926"/>
                  </a:cubicBezTo>
                  <a:cubicBezTo>
                    <a:pt x="12028" y="11832"/>
                    <a:pt x="12028" y="10762"/>
                    <a:pt x="12121" y="10367"/>
                  </a:cubicBezTo>
                  <a:cubicBezTo>
                    <a:pt x="12330" y="9902"/>
                    <a:pt x="12702" y="9413"/>
                    <a:pt x="13005" y="9018"/>
                  </a:cubicBezTo>
                  <a:cubicBezTo>
                    <a:pt x="13377" y="8343"/>
                    <a:pt x="13680" y="7668"/>
                    <a:pt x="13493" y="6877"/>
                  </a:cubicBezTo>
                  <a:cubicBezTo>
                    <a:pt x="13406" y="6370"/>
                    <a:pt x="12845" y="5968"/>
                    <a:pt x="12325" y="5968"/>
                  </a:cubicBezTo>
                  <a:cubicBezTo>
                    <a:pt x="12153" y="5968"/>
                    <a:pt x="11986" y="6012"/>
                    <a:pt x="11842" y="6110"/>
                  </a:cubicBezTo>
                  <a:cubicBezTo>
                    <a:pt x="11446" y="6412"/>
                    <a:pt x="11260" y="7180"/>
                    <a:pt x="10679" y="7180"/>
                  </a:cubicBezTo>
                  <a:cubicBezTo>
                    <a:pt x="10190" y="7180"/>
                    <a:pt x="9888" y="6505"/>
                    <a:pt x="10097" y="6017"/>
                  </a:cubicBezTo>
                  <a:cubicBezTo>
                    <a:pt x="10283" y="5621"/>
                    <a:pt x="10679" y="5249"/>
                    <a:pt x="10958" y="4853"/>
                  </a:cubicBezTo>
                  <a:cubicBezTo>
                    <a:pt x="11260" y="4458"/>
                    <a:pt x="11446" y="3876"/>
                    <a:pt x="11167" y="3504"/>
                  </a:cubicBezTo>
                  <a:cubicBezTo>
                    <a:pt x="10992" y="3329"/>
                    <a:pt x="10781" y="3250"/>
                    <a:pt x="10558" y="3250"/>
                  </a:cubicBezTo>
                  <a:cubicBezTo>
                    <a:pt x="10276" y="3250"/>
                    <a:pt x="9974" y="3376"/>
                    <a:pt x="9701" y="3597"/>
                  </a:cubicBezTo>
                  <a:cubicBezTo>
                    <a:pt x="9306" y="3876"/>
                    <a:pt x="9120" y="4365"/>
                    <a:pt x="8631" y="4667"/>
                  </a:cubicBezTo>
                  <a:cubicBezTo>
                    <a:pt x="8406" y="4893"/>
                    <a:pt x="8104" y="5016"/>
                    <a:pt x="7813" y="5016"/>
                  </a:cubicBezTo>
                  <a:cubicBezTo>
                    <a:pt x="7623" y="5016"/>
                    <a:pt x="7438" y="4963"/>
                    <a:pt x="7282" y="4853"/>
                  </a:cubicBezTo>
                  <a:cubicBezTo>
                    <a:pt x="6887" y="4365"/>
                    <a:pt x="7096" y="3690"/>
                    <a:pt x="7468" y="3202"/>
                  </a:cubicBezTo>
                  <a:cubicBezTo>
                    <a:pt x="7864" y="2806"/>
                    <a:pt x="8259" y="2341"/>
                    <a:pt x="8259" y="1759"/>
                  </a:cubicBezTo>
                  <a:cubicBezTo>
                    <a:pt x="8155" y="1132"/>
                    <a:pt x="7599" y="768"/>
                    <a:pt x="6998" y="768"/>
                  </a:cubicBezTo>
                  <a:cubicBezTo>
                    <a:pt x="6930" y="768"/>
                    <a:pt x="6862" y="773"/>
                    <a:pt x="6793" y="782"/>
                  </a:cubicBezTo>
                  <a:cubicBezTo>
                    <a:pt x="6212" y="875"/>
                    <a:pt x="5723" y="1457"/>
                    <a:pt x="5444" y="2038"/>
                  </a:cubicBezTo>
                  <a:cubicBezTo>
                    <a:pt x="5235" y="2713"/>
                    <a:pt x="5235" y="3295"/>
                    <a:pt x="5235" y="3969"/>
                  </a:cubicBezTo>
                  <a:cubicBezTo>
                    <a:pt x="5126" y="3999"/>
                    <a:pt x="5020" y="4013"/>
                    <a:pt x="4916" y="4013"/>
                  </a:cubicBezTo>
                  <a:cubicBezTo>
                    <a:pt x="4284" y="4013"/>
                    <a:pt x="3750" y="3502"/>
                    <a:pt x="3490" y="2922"/>
                  </a:cubicBezTo>
                  <a:cubicBezTo>
                    <a:pt x="3118" y="2225"/>
                    <a:pt x="3025" y="1457"/>
                    <a:pt x="2536" y="782"/>
                  </a:cubicBezTo>
                  <a:cubicBezTo>
                    <a:pt x="2254" y="368"/>
                    <a:pt x="1677" y="0"/>
                    <a:pt x="115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16"/>
            <p:cNvSpPr/>
            <p:nvPr/>
          </p:nvSpPr>
          <p:spPr>
            <a:xfrm>
              <a:off x="5833650" y="2608575"/>
              <a:ext cx="218125" cy="271625"/>
            </a:xfrm>
            <a:custGeom>
              <a:avLst/>
              <a:gdLst/>
              <a:ahLst/>
              <a:cxnLst/>
              <a:rect l="l" t="t" r="r" b="b"/>
              <a:pathLst>
                <a:path w="8725" h="10865" extrusionOk="0">
                  <a:moveTo>
                    <a:pt x="1" y="0"/>
                  </a:moveTo>
                  <a:cubicBezTo>
                    <a:pt x="1071" y="582"/>
                    <a:pt x="2141" y="1280"/>
                    <a:pt x="3002" y="2047"/>
                  </a:cubicBezTo>
                  <a:cubicBezTo>
                    <a:pt x="3886" y="2722"/>
                    <a:pt x="4746" y="3606"/>
                    <a:pt x="5421" y="4467"/>
                  </a:cubicBezTo>
                  <a:cubicBezTo>
                    <a:pt x="6212" y="5444"/>
                    <a:pt x="6794" y="6398"/>
                    <a:pt x="7259" y="7468"/>
                  </a:cubicBezTo>
                  <a:cubicBezTo>
                    <a:pt x="7841" y="8538"/>
                    <a:pt x="8236" y="9701"/>
                    <a:pt x="8538" y="10864"/>
                  </a:cubicBezTo>
                  <a:cubicBezTo>
                    <a:pt x="8725" y="9701"/>
                    <a:pt x="8538" y="8352"/>
                    <a:pt x="8143" y="7189"/>
                  </a:cubicBezTo>
                  <a:cubicBezTo>
                    <a:pt x="7747" y="5932"/>
                    <a:pt x="7166" y="4769"/>
                    <a:pt x="6398" y="3792"/>
                  </a:cubicBezTo>
                  <a:cubicBezTo>
                    <a:pt x="5630" y="2815"/>
                    <a:pt x="4653" y="1954"/>
                    <a:pt x="3583" y="1280"/>
                  </a:cubicBezTo>
                  <a:cubicBezTo>
                    <a:pt x="2420" y="582"/>
                    <a:pt x="1257" y="116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18"/>
          <p:cNvSpPr/>
          <p:nvPr/>
        </p:nvSpPr>
        <p:spPr>
          <a:xfrm>
            <a:off x="-449950" y="3906398"/>
            <a:ext cx="3074676" cy="1588153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8"/>
          <p:cNvSpPr txBox="1">
            <a:spLocks noGrp="1"/>
          </p:cNvSpPr>
          <p:nvPr>
            <p:ph type="title"/>
          </p:nvPr>
        </p:nvSpPr>
        <p:spPr>
          <a:xfrm>
            <a:off x="25594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4" name="Google Shape;1234;p18"/>
          <p:cNvSpPr txBox="1">
            <a:spLocks noGrp="1"/>
          </p:cNvSpPr>
          <p:nvPr>
            <p:ph type="subTitle" idx="1"/>
          </p:nvPr>
        </p:nvSpPr>
        <p:spPr>
          <a:xfrm>
            <a:off x="1000884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5" name="Google Shape;1235;p18"/>
          <p:cNvSpPr txBox="1">
            <a:spLocks noGrp="1"/>
          </p:cNvSpPr>
          <p:nvPr>
            <p:ph type="subTitle" idx="2"/>
          </p:nvPr>
        </p:nvSpPr>
        <p:spPr>
          <a:xfrm>
            <a:off x="3640032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6" name="Google Shape;1236;p18"/>
          <p:cNvSpPr/>
          <p:nvPr/>
        </p:nvSpPr>
        <p:spPr>
          <a:xfrm rot="10800000" flipH="1">
            <a:off x="7183099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rgbClr val="F7D79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7" name="Google Shape;1237;p18"/>
          <p:cNvGrpSpPr/>
          <p:nvPr/>
        </p:nvGrpSpPr>
        <p:grpSpPr>
          <a:xfrm flipH="1">
            <a:off x="7234" y="4346059"/>
            <a:ext cx="1461604" cy="934385"/>
            <a:chOff x="3260100" y="4040200"/>
            <a:chExt cx="1579600" cy="893550"/>
          </a:xfrm>
        </p:grpSpPr>
        <p:sp>
          <p:nvSpPr>
            <p:cNvPr id="1238" name="Google Shape;1238;p18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18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18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18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18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8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18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18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18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18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18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18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18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18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18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18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18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18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18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18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8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8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8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8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8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8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8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65" name="Google Shape;1265;p18"/>
          <p:cNvSpPr/>
          <p:nvPr/>
        </p:nvSpPr>
        <p:spPr>
          <a:xfrm flipH="1">
            <a:off x="6126255" y="3906400"/>
            <a:ext cx="3892945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1266" name="Google Shape;1266;p18"/>
          <p:cNvSpPr/>
          <p:nvPr/>
        </p:nvSpPr>
        <p:spPr>
          <a:xfrm flipH="1">
            <a:off x="-1080024" y="-262737"/>
            <a:ext cx="3074596" cy="1782756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1267" name="Google Shape;1267;p18"/>
          <p:cNvGrpSpPr/>
          <p:nvPr/>
        </p:nvGrpSpPr>
        <p:grpSpPr>
          <a:xfrm rot="10800000">
            <a:off x="7612684" y="20302"/>
            <a:ext cx="1972838" cy="1216700"/>
            <a:chOff x="3095850" y="2740875"/>
            <a:chExt cx="1972838" cy="1216700"/>
          </a:xfrm>
        </p:grpSpPr>
        <p:sp>
          <p:nvSpPr>
            <p:cNvPr id="1268" name="Google Shape;1268;p18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8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18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18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18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3" name="Google Shape;1273;p18"/>
          <p:cNvSpPr txBox="1">
            <a:spLocks noGrp="1"/>
          </p:cNvSpPr>
          <p:nvPr>
            <p:ph type="subTitle" idx="3"/>
          </p:nvPr>
        </p:nvSpPr>
        <p:spPr>
          <a:xfrm>
            <a:off x="948263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4" name="Google Shape;1274;p18"/>
          <p:cNvSpPr txBox="1">
            <a:spLocks noGrp="1"/>
          </p:cNvSpPr>
          <p:nvPr>
            <p:ph type="subTitle" idx="4"/>
          </p:nvPr>
        </p:nvSpPr>
        <p:spPr>
          <a:xfrm>
            <a:off x="3587411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5" name="Google Shape;1275;p18"/>
          <p:cNvSpPr txBox="1">
            <a:spLocks noGrp="1"/>
          </p:cNvSpPr>
          <p:nvPr>
            <p:ph type="subTitle" idx="5"/>
          </p:nvPr>
        </p:nvSpPr>
        <p:spPr>
          <a:xfrm>
            <a:off x="6279157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76" name="Google Shape;1276;p18"/>
          <p:cNvSpPr txBox="1">
            <a:spLocks noGrp="1"/>
          </p:cNvSpPr>
          <p:nvPr>
            <p:ph type="subTitle" idx="6"/>
          </p:nvPr>
        </p:nvSpPr>
        <p:spPr>
          <a:xfrm>
            <a:off x="6226536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7" name="Google Shape;1277;p18"/>
          <p:cNvSpPr txBox="1">
            <a:spLocks noGrp="1"/>
          </p:cNvSpPr>
          <p:nvPr>
            <p:ph type="title" idx="7" hasCustomPrompt="1"/>
          </p:nvPr>
        </p:nvSpPr>
        <p:spPr>
          <a:xfrm>
            <a:off x="1041225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8" name="Google Shape;1278;p18"/>
          <p:cNvSpPr txBox="1">
            <a:spLocks noGrp="1"/>
          </p:cNvSpPr>
          <p:nvPr>
            <p:ph type="title" idx="8" hasCustomPrompt="1"/>
          </p:nvPr>
        </p:nvSpPr>
        <p:spPr>
          <a:xfrm>
            <a:off x="3680400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9" name="Google Shape;1279;p18"/>
          <p:cNvSpPr txBox="1">
            <a:spLocks noGrp="1"/>
          </p:cNvSpPr>
          <p:nvPr>
            <p:ph type="title" idx="9" hasCustomPrompt="1"/>
          </p:nvPr>
        </p:nvSpPr>
        <p:spPr>
          <a:xfrm>
            <a:off x="6319575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bg>
      <p:bgPr>
        <a:solidFill>
          <a:schemeClr val="lt1"/>
        </a:solidFill>
        <a:effectLst/>
      </p:bgPr>
    </p:bg>
    <p:spTree>
      <p:nvGrpSpPr>
        <p:cNvPr id="1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oogle Shape;2057;p31"/>
          <p:cNvGrpSpPr/>
          <p:nvPr/>
        </p:nvGrpSpPr>
        <p:grpSpPr>
          <a:xfrm rot="2914635">
            <a:off x="-557317" y="4295724"/>
            <a:ext cx="1939071" cy="875466"/>
            <a:chOff x="2915775" y="2073500"/>
            <a:chExt cx="874750" cy="394925"/>
          </a:xfrm>
        </p:grpSpPr>
        <p:sp>
          <p:nvSpPr>
            <p:cNvPr id="2058" name="Google Shape;2058;p31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1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1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1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1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31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31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31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31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31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31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31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31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31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31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31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31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31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31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31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8" name="Google Shape;2078;p31"/>
          <p:cNvSpPr/>
          <p:nvPr/>
        </p:nvSpPr>
        <p:spPr>
          <a:xfrm rot="10800000">
            <a:off x="7036279" y="-115146"/>
            <a:ext cx="2561811" cy="132318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9" name="Google Shape;2079;p31"/>
          <p:cNvSpPr/>
          <p:nvPr/>
        </p:nvSpPr>
        <p:spPr>
          <a:xfrm flipH="1">
            <a:off x="-264278" y="3566857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80" name="Google Shape;2080;p31"/>
          <p:cNvGrpSpPr/>
          <p:nvPr/>
        </p:nvGrpSpPr>
        <p:grpSpPr>
          <a:xfrm>
            <a:off x="-1097721" y="4011030"/>
            <a:ext cx="2744809" cy="1692795"/>
            <a:chOff x="3095850" y="2740875"/>
            <a:chExt cx="1972838" cy="1216700"/>
          </a:xfrm>
        </p:grpSpPr>
        <p:sp>
          <p:nvSpPr>
            <p:cNvPr id="2081" name="Google Shape;2081;p31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31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31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31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31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6" name="Google Shape;2086;p31"/>
          <p:cNvGrpSpPr/>
          <p:nvPr/>
        </p:nvGrpSpPr>
        <p:grpSpPr>
          <a:xfrm rot="2914635">
            <a:off x="7658858" y="101774"/>
            <a:ext cx="1939071" cy="875466"/>
            <a:chOff x="2915775" y="2073500"/>
            <a:chExt cx="874750" cy="394925"/>
          </a:xfrm>
        </p:grpSpPr>
        <p:sp>
          <p:nvSpPr>
            <p:cNvPr id="2087" name="Google Shape;2087;p31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31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31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31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31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31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31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31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31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31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31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31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31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31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31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31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31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31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31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31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7" name="Google Shape;2107;p31"/>
          <p:cNvGrpSpPr/>
          <p:nvPr/>
        </p:nvGrpSpPr>
        <p:grpSpPr>
          <a:xfrm>
            <a:off x="629818" y="4011035"/>
            <a:ext cx="499546" cy="856136"/>
            <a:chOff x="1332275" y="1990950"/>
            <a:chExt cx="359050" cy="615350"/>
          </a:xfrm>
        </p:grpSpPr>
        <p:sp>
          <p:nvSpPr>
            <p:cNvPr id="2108" name="Google Shape;2108;p31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31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31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31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31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31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31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31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31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31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31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31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31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8" r:id="rId5"/>
    <p:sldLayoutId id="2147483659" r:id="rId6"/>
    <p:sldLayoutId id="2147483662" r:id="rId7"/>
    <p:sldLayoutId id="2147483664" r:id="rId8"/>
    <p:sldLayoutId id="2147483677" r:id="rId9"/>
    <p:sldLayoutId id="2147483678" r:id="rId10"/>
    <p:sldLayoutId id="2147483679" r:id="rId11"/>
    <p:sldLayoutId id="214748368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9" name="Google Shape;2729;p43"/>
          <p:cNvSpPr txBox="1">
            <a:spLocks noGrp="1"/>
          </p:cNvSpPr>
          <p:nvPr>
            <p:ph type="ctrTitle"/>
          </p:nvPr>
        </p:nvSpPr>
        <p:spPr>
          <a:xfrm>
            <a:off x="1295400" y="935400"/>
            <a:ext cx="6553200" cy="210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chemeClr val="tx1"/>
                </a:solidFill>
                <a:latin typeface="Gabriola" pitchFamily="82" charset="0"/>
              </a:rPr>
              <a:t>PANCASILA SEBAGAI</a:t>
            </a:r>
            <a:br>
              <a:rPr lang="en-US" b="1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Gabriola" pitchFamily="82" charset="0"/>
              </a:rPr>
              <a:t>SISTEM ATIKA</a:t>
            </a:r>
            <a:endParaRPr b="1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2730" name="Google Shape;2730;p43"/>
          <p:cNvSpPr txBox="1">
            <a:spLocks noGrp="1"/>
          </p:cNvSpPr>
          <p:nvPr>
            <p:ph type="subTitle" idx="1"/>
          </p:nvPr>
        </p:nvSpPr>
        <p:spPr>
          <a:xfrm>
            <a:off x="2362200" y="3028950"/>
            <a:ext cx="4398750" cy="11228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Gabriola" pitchFamily="82" charset="0"/>
              </a:rPr>
              <a:t>Oleh</a:t>
            </a:r>
            <a:r>
              <a:rPr lang="en-US" sz="2400" b="1" dirty="0" smtClean="0">
                <a:solidFill>
                  <a:schemeClr val="tx1"/>
                </a:solidFill>
                <a:latin typeface="Gabriola" pitchFamily="82" charset="0"/>
              </a:rPr>
              <a:t> 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Gabriola" pitchFamily="82" charset="0"/>
              </a:rPr>
              <a:t>Sabrina </a:t>
            </a:r>
            <a:r>
              <a:rPr lang="en-US" sz="2400" b="1" dirty="0" err="1" smtClean="0">
                <a:solidFill>
                  <a:schemeClr val="tx1"/>
                </a:solidFill>
                <a:latin typeface="Gabriola" pitchFamily="82" charset="0"/>
              </a:rPr>
              <a:t>Zulaika</a:t>
            </a:r>
            <a:endParaRPr lang="en-US" sz="24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Gabriola" pitchFamily="82" charset="0"/>
              </a:rPr>
              <a:t>2017011025</a:t>
            </a:r>
            <a:endParaRPr sz="2400" b="1" dirty="0">
              <a:solidFill>
                <a:schemeClr val="tx1"/>
              </a:solidFill>
              <a:latin typeface="Gabriola" pitchFamily="82" charset="0"/>
            </a:endParaRPr>
          </a:p>
        </p:txBody>
      </p:sp>
      <p:grpSp>
        <p:nvGrpSpPr>
          <p:cNvPr id="2731" name="Google Shape;2731;p43"/>
          <p:cNvGrpSpPr/>
          <p:nvPr/>
        </p:nvGrpSpPr>
        <p:grpSpPr>
          <a:xfrm>
            <a:off x="4954372" y="904928"/>
            <a:ext cx="592804" cy="423300"/>
            <a:chOff x="3201772" y="625378"/>
            <a:chExt cx="592804" cy="423300"/>
          </a:xfrm>
        </p:grpSpPr>
        <p:sp>
          <p:nvSpPr>
            <p:cNvPr id="2732" name="Google Shape;2732;p43"/>
            <p:cNvSpPr/>
            <p:nvPr/>
          </p:nvSpPr>
          <p:spPr>
            <a:xfrm rot="-851580">
              <a:off x="3245519" y="645447"/>
              <a:ext cx="211406" cy="383161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43"/>
            <p:cNvSpPr/>
            <p:nvPr/>
          </p:nvSpPr>
          <p:spPr>
            <a:xfrm>
              <a:off x="3429011" y="745131"/>
              <a:ext cx="365565" cy="276327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ounded Rectangle 1">
            <a:hlinkClick r:id="" action="ppaction://hlinkshowjump?jump=nextslide"/>
          </p:cNvPr>
          <p:cNvSpPr/>
          <p:nvPr/>
        </p:nvSpPr>
        <p:spPr>
          <a:xfrm>
            <a:off x="3567748" y="4564912"/>
            <a:ext cx="1981200" cy="381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START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8" name="Google Shape;2738;p44"/>
          <p:cNvSpPr txBox="1">
            <a:spLocks noGrp="1"/>
          </p:cNvSpPr>
          <p:nvPr>
            <p:ph type="body" idx="1"/>
          </p:nvPr>
        </p:nvSpPr>
        <p:spPr>
          <a:xfrm>
            <a:off x="609600" y="819150"/>
            <a:ext cx="7712100" cy="307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2400" indent="0" algn="just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Gabriola" pitchFamily="82" charset="0"/>
              </a:rPr>
              <a:t>A. </a:t>
            </a:r>
            <a:r>
              <a:rPr lang="en-US" sz="2400" b="1" dirty="0" err="1" smtClean="0">
                <a:solidFill>
                  <a:schemeClr val="tx1"/>
                </a:solidFill>
                <a:latin typeface="Gabriola" pitchFamily="82" charset="0"/>
              </a:rPr>
              <a:t>Pengertian</a:t>
            </a:r>
            <a:r>
              <a:rPr lang="en-US" sz="2400" b="1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endParaRPr lang="en-US" sz="24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marL="152400" indent="0" algn="just">
              <a:buNone/>
            </a:pPr>
            <a:endParaRPr lang="en-US" sz="24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marL="152400" indent="0" algn="just"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Istilah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“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”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berasal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bahasa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Yunani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, “</a:t>
            </a:r>
            <a:r>
              <a:rPr lang="en-US" sz="2000" i="1" dirty="0">
                <a:solidFill>
                  <a:schemeClr val="tx1"/>
                </a:solidFill>
                <a:latin typeface="Gabriola" pitchFamily="82" charset="0"/>
              </a:rPr>
              <a:t>Ethos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” 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artinya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tinggal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biasa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padang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rumput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kandang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kebiasaan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adat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watak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perasaan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berpikir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.</a:t>
            </a:r>
          </a:p>
          <a:p>
            <a:pPr marL="152400" indent="0" algn="just"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sv-SE" sz="2000" dirty="0" smtClean="0">
                <a:solidFill>
                  <a:schemeClr val="tx1"/>
                </a:solidFill>
                <a:latin typeface="Gabriola" pitchFamily="82" charset="0"/>
              </a:rPr>
              <a:t>etimologis</a:t>
            </a:r>
            <a:r>
              <a:rPr lang="sv-SE" sz="2000" dirty="0">
                <a:solidFill>
                  <a:schemeClr val="tx1"/>
                </a:solidFill>
                <a:latin typeface="Gabriola" pitchFamily="82" charset="0"/>
              </a:rPr>
              <a:t>, etika berarti ilmu tentang segala sesuatu yang biasa dilakukan </a:t>
            </a:r>
            <a:r>
              <a:rPr lang="sv-SE" sz="2000" dirty="0" smtClean="0">
                <a:solidFill>
                  <a:schemeClr val="tx1"/>
                </a:solidFill>
                <a:latin typeface="Gabriola" pitchFamily="82" charset="0"/>
              </a:rPr>
              <a:t>atau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ilmu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adat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kebiasaan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arti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berkaitan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kebiasaan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hidup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tata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Kebiasaan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dianut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diwariskan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satu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generasi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generasi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lain.</a:t>
            </a:r>
          </a:p>
          <a:p>
            <a:pPr marL="152400" indent="0" algn="just">
              <a:buNone/>
            </a:pPr>
            <a:endParaRPr lang="en-US" sz="2400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2739" name="Google Shape;2739;p44"/>
          <p:cNvSpPr txBox="1">
            <a:spLocks noGrp="1"/>
          </p:cNvSpPr>
          <p:nvPr>
            <p:ph type="title"/>
          </p:nvPr>
        </p:nvSpPr>
        <p:spPr>
          <a:xfrm>
            <a:off x="381000" y="209550"/>
            <a:ext cx="5943600" cy="6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Gabriola" pitchFamily="82" charset="0"/>
              </a:rPr>
              <a:t>KONSEP PANCASILA SEBAGAI SISTEM </a:t>
            </a:r>
            <a:r>
              <a:rPr lang="en-US" sz="2800" b="1" dirty="0">
                <a:solidFill>
                  <a:schemeClr val="tx1"/>
                </a:solidFill>
                <a:latin typeface="Gabriola" pitchFamily="82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Gabriola" pitchFamily="82" charset="0"/>
              </a:rPr>
              <a:t>TIKA</a:t>
            </a:r>
            <a:endParaRPr sz="2800" b="1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2" name="Right Arrow 1">
            <a:hlinkClick r:id="" action="ppaction://hlinkshowjump?jump=nextslide"/>
          </p:cNvPr>
          <p:cNvSpPr/>
          <p:nvPr/>
        </p:nvSpPr>
        <p:spPr>
          <a:xfrm>
            <a:off x="7834423" y="4289351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Next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 rot="10800000">
            <a:off x="685800" y="4287578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4392637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hlinkClick r:id="" action="ppaction://hlinkshowjump?jump=previousslide"/>
              </a:rPr>
              <a:t>Back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" name="Google Shape;2744;p45"/>
          <p:cNvSpPr txBox="1">
            <a:spLocks noGrp="1"/>
          </p:cNvSpPr>
          <p:nvPr>
            <p:ph type="title"/>
          </p:nvPr>
        </p:nvSpPr>
        <p:spPr>
          <a:xfrm>
            <a:off x="1295400" y="1352550"/>
            <a:ext cx="6705600" cy="23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arti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luas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ialah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ilmu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membahas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kriteria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buruk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Bertens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, 1997: 4--6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).</a:t>
            </a:r>
            <a:b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Keseluruhan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perilaku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prinsip-prinsip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mengaturnya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kerapkali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disebut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moralitas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</a:rPr>
              <a:t>Sastrapratedja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</a:rPr>
              <a:t>, 2002: 81).</a:t>
            </a:r>
            <a:r>
              <a:rPr lang="en-US" sz="3600" dirty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Gabriola" pitchFamily="82" charset="0"/>
              </a:rPr>
            </a:br>
            <a:endParaRPr sz="3200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21" name="Right Arrow 20"/>
          <p:cNvSpPr/>
          <p:nvPr/>
        </p:nvSpPr>
        <p:spPr>
          <a:xfrm rot="10800000">
            <a:off x="685800" y="4287578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hlinkClick r:id="" action="ppaction://hlinkshowjump?jump=previousslide"/>
          </p:cNvPr>
          <p:cNvSpPr txBox="1"/>
          <p:nvPr/>
        </p:nvSpPr>
        <p:spPr>
          <a:xfrm>
            <a:off x="914400" y="4392637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Right Arrow 22">
            <a:hlinkClick r:id="" action="ppaction://hlinkshowjump?jump=nextslide"/>
          </p:cNvPr>
          <p:cNvSpPr/>
          <p:nvPr/>
        </p:nvSpPr>
        <p:spPr>
          <a:xfrm>
            <a:off x="7834423" y="4289351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Next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8" name="Google Shape;2758;p46"/>
          <p:cNvGrpSpPr/>
          <p:nvPr/>
        </p:nvGrpSpPr>
        <p:grpSpPr>
          <a:xfrm>
            <a:off x="1393372" y="-87825"/>
            <a:ext cx="6356821" cy="5865441"/>
            <a:chOff x="1386777" y="0"/>
            <a:chExt cx="5937071" cy="5477625"/>
          </a:xfrm>
        </p:grpSpPr>
        <p:sp>
          <p:nvSpPr>
            <p:cNvPr id="2759" name="Google Shape;2759;p46"/>
            <p:cNvSpPr/>
            <p:nvPr/>
          </p:nvSpPr>
          <p:spPr>
            <a:xfrm rot="1180656">
              <a:off x="2323012" y="767528"/>
              <a:ext cx="4817977" cy="2442074"/>
            </a:xfrm>
            <a:custGeom>
              <a:avLst/>
              <a:gdLst/>
              <a:ahLst/>
              <a:cxnLst/>
              <a:rect l="l" t="t" r="r" b="b"/>
              <a:pathLst>
                <a:path w="136676" h="62189" extrusionOk="0">
                  <a:moveTo>
                    <a:pt x="115053" y="1"/>
                  </a:moveTo>
                  <a:cubicBezTo>
                    <a:pt x="109301" y="1"/>
                    <a:pt x="103535" y="2453"/>
                    <a:pt x="98779" y="5873"/>
                  </a:cubicBezTo>
                  <a:cubicBezTo>
                    <a:pt x="92567" y="10316"/>
                    <a:pt x="87635" y="16342"/>
                    <a:pt x="82192" y="21669"/>
                  </a:cubicBezTo>
                  <a:cubicBezTo>
                    <a:pt x="76771" y="27089"/>
                    <a:pt x="70467" y="32045"/>
                    <a:pt x="62906" y="33394"/>
                  </a:cubicBezTo>
                  <a:cubicBezTo>
                    <a:pt x="61199" y="33725"/>
                    <a:pt x="59492" y="33864"/>
                    <a:pt x="57783" y="33864"/>
                  </a:cubicBezTo>
                  <a:cubicBezTo>
                    <a:pt x="50478" y="33864"/>
                    <a:pt x="43152" y="31318"/>
                    <a:pt x="35780" y="30300"/>
                  </a:cubicBezTo>
                  <a:cubicBezTo>
                    <a:pt x="33808" y="30038"/>
                    <a:pt x="31800" y="29897"/>
                    <a:pt x="29791" y="29897"/>
                  </a:cubicBezTo>
                  <a:cubicBezTo>
                    <a:pt x="23600" y="29897"/>
                    <a:pt x="17390" y="31232"/>
                    <a:pt x="12121" y="34464"/>
                  </a:cubicBezTo>
                  <a:cubicBezTo>
                    <a:pt x="4071" y="39396"/>
                    <a:pt x="2327" y="46864"/>
                    <a:pt x="0" y="55192"/>
                  </a:cubicBezTo>
                  <a:cubicBezTo>
                    <a:pt x="7166" y="57728"/>
                    <a:pt x="16587" y="57635"/>
                    <a:pt x="24241" y="58403"/>
                  </a:cubicBezTo>
                  <a:cubicBezTo>
                    <a:pt x="32756" y="59263"/>
                    <a:pt x="41201" y="60054"/>
                    <a:pt x="49738" y="60636"/>
                  </a:cubicBezTo>
                  <a:cubicBezTo>
                    <a:pt x="64803" y="61688"/>
                    <a:pt x="79962" y="62188"/>
                    <a:pt x="95130" y="62188"/>
                  </a:cubicBezTo>
                  <a:cubicBezTo>
                    <a:pt x="96734" y="62188"/>
                    <a:pt x="98338" y="62182"/>
                    <a:pt x="99942" y="62171"/>
                  </a:cubicBezTo>
                  <a:cubicBezTo>
                    <a:pt x="105665" y="62171"/>
                    <a:pt x="111667" y="61985"/>
                    <a:pt x="116901" y="59566"/>
                  </a:cubicBezTo>
                  <a:cubicBezTo>
                    <a:pt x="124555" y="56076"/>
                    <a:pt x="129510" y="48329"/>
                    <a:pt x="132511" y="40466"/>
                  </a:cubicBezTo>
                  <a:cubicBezTo>
                    <a:pt x="135233" y="33208"/>
                    <a:pt x="136676" y="25159"/>
                    <a:pt x="134931" y="17505"/>
                  </a:cubicBezTo>
                  <a:cubicBezTo>
                    <a:pt x="133186" y="9944"/>
                    <a:pt x="127765" y="2849"/>
                    <a:pt x="120298" y="732"/>
                  </a:cubicBezTo>
                  <a:cubicBezTo>
                    <a:pt x="118570" y="230"/>
                    <a:pt x="116812" y="1"/>
                    <a:pt x="1150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46"/>
            <p:cNvSpPr/>
            <p:nvPr/>
          </p:nvSpPr>
          <p:spPr>
            <a:xfrm rot="-9519831">
              <a:off x="1571650" y="2212967"/>
              <a:ext cx="4828976" cy="2437615"/>
            </a:xfrm>
            <a:custGeom>
              <a:avLst/>
              <a:gdLst/>
              <a:ahLst/>
              <a:cxnLst/>
              <a:rect l="l" t="t" r="r" b="b"/>
              <a:pathLst>
                <a:path w="136676" h="62189" extrusionOk="0">
                  <a:moveTo>
                    <a:pt x="115053" y="1"/>
                  </a:moveTo>
                  <a:cubicBezTo>
                    <a:pt x="109301" y="1"/>
                    <a:pt x="103535" y="2453"/>
                    <a:pt x="98779" y="5873"/>
                  </a:cubicBezTo>
                  <a:cubicBezTo>
                    <a:pt x="92567" y="10316"/>
                    <a:pt x="87635" y="16342"/>
                    <a:pt x="82192" y="21669"/>
                  </a:cubicBezTo>
                  <a:cubicBezTo>
                    <a:pt x="76771" y="27089"/>
                    <a:pt x="70467" y="32045"/>
                    <a:pt x="62906" y="33394"/>
                  </a:cubicBezTo>
                  <a:cubicBezTo>
                    <a:pt x="61199" y="33725"/>
                    <a:pt x="59492" y="33864"/>
                    <a:pt x="57783" y="33864"/>
                  </a:cubicBezTo>
                  <a:cubicBezTo>
                    <a:pt x="50478" y="33864"/>
                    <a:pt x="43152" y="31318"/>
                    <a:pt x="35780" y="30300"/>
                  </a:cubicBezTo>
                  <a:cubicBezTo>
                    <a:pt x="33808" y="30038"/>
                    <a:pt x="31800" y="29897"/>
                    <a:pt x="29791" y="29897"/>
                  </a:cubicBezTo>
                  <a:cubicBezTo>
                    <a:pt x="23600" y="29897"/>
                    <a:pt x="17390" y="31232"/>
                    <a:pt x="12121" y="34464"/>
                  </a:cubicBezTo>
                  <a:cubicBezTo>
                    <a:pt x="4071" y="39396"/>
                    <a:pt x="2327" y="46864"/>
                    <a:pt x="0" y="55192"/>
                  </a:cubicBezTo>
                  <a:cubicBezTo>
                    <a:pt x="7166" y="57728"/>
                    <a:pt x="16587" y="57635"/>
                    <a:pt x="24241" y="58403"/>
                  </a:cubicBezTo>
                  <a:cubicBezTo>
                    <a:pt x="32756" y="59263"/>
                    <a:pt x="41201" y="60054"/>
                    <a:pt x="49738" y="60636"/>
                  </a:cubicBezTo>
                  <a:cubicBezTo>
                    <a:pt x="64803" y="61688"/>
                    <a:pt x="79962" y="62188"/>
                    <a:pt x="95130" y="62188"/>
                  </a:cubicBezTo>
                  <a:cubicBezTo>
                    <a:pt x="96734" y="62188"/>
                    <a:pt x="98338" y="62182"/>
                    <a:pt x="99942" y="62171"/>
                  </a:cubicBezTo>
                  <a:cubicBezTo>
                    <a:pt x="105665" y="62171"/>
                    <a:pt x="111667" y="61985"/>
                    <a:pt x="116901" y="59566"/>
                  </a:cubicBezTo>
                  <a:cubicBezTo>
                    <a:pt x="124555" y="56076"/>
                    <a:pt x="129510" y="48329"/>
                    <a:pt x="132511" y="40466"/>
                  </a:cubicBezTo>
                  <a:cubicBezTo>
                    <a:pt x="135233" y="33208"/>
                    <a:pt x="136676" y="25159"/>
                    <a:pt x="134931" y="17505"/>
                  </a:cubicBezTo>
                  <a:cubicBezTo>
                    <a:pt x="133186" y="9944"/>
                    <a:pt x="127765" y="2849"/>
                    <a:pt x="120298" y="732"/>
                  </a:cubicBezTo>
                  <a:cubicBezTo>
                    <a:pt x="118570" y="230"/>
                    <a:pt x="116812" y="1"/>
                    <a:pt x="1150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46"/>
            <p:cNvSpPr/>
            <p:nvPr/>
          </p:nvSpPr>
          <p:spPr>
            <a:xfrm rot="532267">
              <a:off x="1728899" y="847427"/>
              <a:ext cx="5071634" cy="2947732"/>
            </a:xfrm>
            <a:custGeom>
              <a:avLst/>
              <a:gdLst/>
              <a:ahLst/>
              <a:cxnLst/>
              <a:rect l="l" t="t" r="r" b="b"/>
              <a:pathLst>
                <a:path w="77074" h="68148" extrusionOk="0">
                  <a:moveTo>
                    <a:pt x="47214" y="1"/>
                  </a:moveTo>
                  <a:cubicBezTo>
                    <a:pt x="42852" y="1"/>
                    <a:pt x="38491" y="193"/>
                    <a:pt x="34129" y="379"/>
                  </a:cubicBezTo>
                  <a:cubicBezTo>
                    <a:pt x="26754" y="775"/>
                    <a:pt x="19007" y="1263"/>
                    <a:pt x="13098" y="5520"/>
                  </a:cubicBezTo>
                  <a:cubicBezTo>
                    <a:pt x="5816" y="10662"/>
                    <a:pt x="3118" y="20153"/>
                    <a:pt x="1745" y="28970"/>
                  </a:cubicBezTo>
                  <a:cubicBezTo>
                    <a:pt x="396" y="38090"/>
                    <a:pt x="0" y="47395"/>
                    <a:pt x="582" y="56608"/>
                  </a:cubicBezTo>
                  <a:cubicBezTo>
                    <a:pt x="675" y="58748"/>
                    <a:pt x="1466" y="67937"/>
                    <a:pt x="4746" y="68147"/>
                  </a:cubicBezTo>
                  <a:cubicBezTo>
                    <a:pt x="4756" y="68147"/>
                    <a:pt x="4766" y="68147"/>
                    <a:pt x="4776" y="68147"/>
                  </a:cubicBezTo>
                  <a:cubicBezTo>
                    <a:pt x="6359" y="68147"/>
                    <a:pt x="10696" y="60766"/>
                    <a:pt x="13470" y="59795"/>
                  </a:cubicBezTo>
                  <a:cubicBezTo>
                    <a:pt x="15586" y="59111"/>
                    <a:pt x="17785" y="58889"/>
                    <a:pt x="19992" y="58889"/>
                  </a:cubicBezTo>
                  <a:cubicBezTo>
                    <a:pt x="21836" y="58889"/>
                    <a:pt x="23686" y="59044"/>
                    <a:pt x="25498" y="59213"/>
                  </a:cubicBezTo>
                  <a:cubicBezTo>
                    <a:pt x="27665" y="59424"/>
                    <a:pt x="29833" y="59661"/>
                    <a:pt x="31972" y="59661"/>
                  </a:cubicBezTo>
                  <a:cubicBezTo>
                    <a:pt x="33851" y="59661"/>
                    <a:pt x="35708" y="59478"/>
                    <a:pt x="37525" y="58934"/>
                  </a:cubicBezTo>
                  <a:cubicBezTo>
                    <a:pt x="42946" y="57282"/>
                    <a:pt x="47203" y="52350"/>
                    <a:pt x="48087" y="46721"/>
                  </a:cubicBezTo>
                  <a:cubicBezTo>
                    <a:pt x="48668" y="43138"/>
                    <a:pt x="47901" y="39346"/>
                    <a:pt x="49157" y="36066"/>
                  </a:cubicBezTo>
                  <a:cubicBezTo>
                    <a:pt x="51274" y="30343"/>
                    <a:pt x="57881" y="28016"/>
                    <a:pt x="63604" y="25969"/>
                  </a:cubicBezTo>
                  <a:cubicBezTo>
                    <a:pt x="69420" y="24038"/>
                    <a:pt x="75817" y="20642"/>
                    <a:pt x="76585" y="14640"/>
                  </a:cubicBezTo>
                  <a:cubicBezTo>
                    <a:pt x="77074" y="10662"/>
                    <a:pt x="74654" y="6777"/>
                    <a:pt x="71444" y="4543"/>
                  </a:cubicBezTo>
                  <a:cubicBezTo>
                    <a:pt x="68140" y="2333"/>
                    <a:pt x="64185" y="1356"/>
                    <a:pt x="60300" y="775"/>
                  </a:cubicBezTo>
                  <a:cubicBezTo>
                    <a:pt x="55938" y="193"/>
                    <a:pt x="51576" y="1"/>
                    <a:pt x="4721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63" name="Google Shape;2763;p46"/>
          <p:cNvSpPr txBox="1">
            <a:spLocks noGrp="1"/>
          </p:cNvSpPr>
          <p:nvPr>
            <p:ph type="subTitle" idx="1"/>
          </p:nvPr>
        </p:nvSpPr>
        <p:spPr>
          <a:xfrm>
            <a:off x="2330959" y="1344653"/>
            <a:ext cx="4192669" cy="20393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52400" lvl="0" indent="0">
              <a:buSzPts val="1200"/>
            </a:pPr>
            <a:r>
              <a:rPr lang="en-US" sz="2800" b="1" dirty="0" smtClean="0">
                <a:solidFill>
                  <a:schemeClr val="tx1"/>
                </a:solidFill>
                <a:latin typeface="Gabriola" pitchFamily="82" charset="0"/>
              </a:rPr>
              <a:t>B. </a:t>
            </a:r>
            <a:r>
              <a:rPr lang="en-US" sz="2800" b="1" dirty="0" err="1" smtClean="0">
                <a:solidFill>
                  <a:schemeClr val="tx1"/>
                </a:solidFill>
                <a:latin typeface="Gabriola" pitchFamily="82" charset="0"/>
              </a:rPr>
              <a:t>Aliran-aliran</a:t>
            </a:r>
            <a:r>
              <a:rPr lang="en-US" sz="2800" b="1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</a:rPr>
              <a:t>Etika</a:t>
            </a:r>
            <a:endParaRPr lang="en-US" sz="2800" b="1" dirty="0">
              <a:solidFill>
                <a:schemeClr val="tx1"/>
              </a:solidFill>
              <a:latin typeface="Gabriola" pitchFamily="82" charset="0"/>
            </a:endParaRPr>
          </a:p>
          <a:p>
            <a:pPr marL="0" lvl="0" indent="0"/>
            <a:endParaRPr lang="en-US" sz="2400" b="1" dirty="0" smtClean="0">
              <a:solidFill>
                <a:schemeClr val="tx1"/>
              </a:solidFill>
              <a:latin typeface="Gabriola" pitchFamily="82" charset="0"/>
            </a:endParaRPr>
          </a:p>
          <a:p>
            <a:pPr marL="0" lvl="0" indent="0" algn="just"/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Ada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beberapa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aliran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dikenal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bidang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filsafat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meliputi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keutamaan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teleologis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</a:rPr>
              <a:t>deontologis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</a:rPr>
              <a:t>.</a:t>
            </a:r>
            <a:endParaRPr sz="2400" dirty="0">
              <a:solidFill>
                <a:schemeClr val="tx1"/>
              </a:solidFill>
              <a:latin typeface="Gabriola" pitchFamily="82" charset="0"/>
            </a:endParaRPr>
          </a:p>
        </p:txBody>
      </p:sp>
      <p:grpSp>
        <p:nvGrpSpPr>
          <p:cNvPr id="2764" name="Google Shape;2764;p46"/>
          <p:cNvGrpSpPr/>
          <p:nvPr/>
        </p:nvGrpSpPr>
        <p:grpSpPr>
          <a:xfrm>
            <a:off x="6755425" y="911873"/>
            <a:ext cx="650607" cy="976553"/>
            <a:chOff x="3463650" y="2615600"/>
            <a:chExt cx="467625" cy="701900"/>
          </a:xfrm>
        </p:grpSpPr>
        <p:sp>
          <p:nvSpPr>
            <p:cNvPr id="2765" name="Google Shape;2765;p46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46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46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8" name="Google Shape;2768;p46"/>
          <p:cNvGrpSpPr/>
          <p:nvPr/>
        </p:nvGrpSpPr>
        <p:grpSpPr>
          <a:xfrm>
            <a:off x="1209844" y="2987668"/>
            <a:ext cx="1126431" cy="1207753"/>
            <a:chOff x="1721175" y="2665325"/>
            <a:chExt cx="809625" cy="868075"/>
          </a:xfrm>
        </p:grpSpPr>
        <p:sp>
          <p:nvSpPr>
            <p:cNvPr id="2769" name="Google Shape;2769;p46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46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46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46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46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46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Right Arrow 19"/>
          <p:cNvSpPr/>
          <p:nvPr/>
        </p:nvSpPr>
        <p:spPr>
          <a:xfrm>
            <a:off x="7834423" y="4289351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hlinkClick r:id="" action="ppaction://hlinkshowjump?jump=nextslide"/>
              </a:rPr>
              <a:t>Next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10800000">
            <a:off x="685800" y="4287578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hlinkClick r:id="" action="ppaction://hlinkshowjump?jump=previousslide"/>
          </p:cNvPr>
          <p:cNvSpPr txBox="1"/>
          <p:nvPr/>
        </p:nvSpPr>
        <p:spPr>
          <a:xfrm>
            <a:off x="874553" y="4412403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2"/>
          </p:nvPr>
        </p:nvSpPr>
        <p:spPr>
          <a:xfrm>
            <a:off x="2895600" y="285750"/>
            <a:ext cx="3301500" cy="706200"/>
          </a:xfrm>
        </p:spPr>
        <p:txBody>
          <a:bodyPr/>
          <a:lstStyle/>
          <a:p>
            <a:pPr marL="152400">
              <a:buSzPts val="1200"/>
            </a:pPr>
            <a:r>
              <a:rPr lang="en-US" sz="2800" b="1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C. </a:t>
            </a:r>
            <a:r>
              <a:rPr lang="en-US" sz="2800" b="1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Etika</a:t>
            </a:r>
            <a:r>
              <a:rPr lang="en-US" sz="2800" b="1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Pancasila</a:t>
            </a:r>
            <a:endParaRPr lang="en-US" sz="2800" b="1" dirty="0">
              <a:solidFill>
                <a:schemeClr val="tx1"/>
              </a:solidFill>
              <a:latin typeface="Gabriola" pitchFamily="82" charset="0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2" name="Title 3"/>
          <p:cNvSpPr>
            <a:spLocks noGrp="1"/>
          </p:cNvSpPr>
          <p:nvPr>
            <p:ph type="title" idx="2"/>
          </p:nvPr>
        </p:nvSpPr>
        <p:spPr>
          <a:xfrm>
            <a:off x="838200" y="1276350"/>
            <a:ext cx="7315200" cy="3048000"/>
          </a:xfrm>
        </p:spPr>
        <p:txBody>
          <a:bodyPr/>
          <a:lstStyle/>
          <a:p>
            <a:pPr algn="just">
              <a:buSzPts val="1600"/>
            </a:pPr>
            <a:r>
              <a:rPr lang="en-US" sz="24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cabang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filsafat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dijabarkan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sila-sila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Pancasila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perilaku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kehidupan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bermasyarakat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berbangsa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bernegara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Indonesia.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etika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Pancasila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terkandung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ketuhanan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kemanusiaan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persatuan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kerakyatan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Kelima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membentuk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perilaku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Indonesia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aspek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kehidupannya</a:t>
            </a:r>
            <a:r>
              <a:rPr lang="en-US" sz="24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.</a:t>
            </a:r>
            <a:endParaRPr lang="en-US" sz="2400" dirty="0">
              <a:solidFill>
                <a:schemeClr val="tx1"/>
              </a:solidFill>
              <a:latin typeface="Gabriola" pitchFamily="82" charset="0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16" name="Right Arrow 15">
            <a:hlinkClick r:id="" action="ppaction://hlinkshowjump?jump=nextslide"/>
          </p:cNvPr>
          <p:cNvSpPr/>
          <p:nvPr/>
        </p:nvSpPr>
        <p:spPr>
          <a:xfrm>
            <a:off x="7834423" y="4289351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Next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10800000">
            <a:off x="685800" y="4287578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hlinkClick r:id="" action="ppaction://hlinkshowjump?jump=previousslide"/>
          </p:cNvPr>
          <p:cNvSpPr txBox="1"/>
          <p:nvPr/>
        </p:nvSpPr>
        <p:spPr>
          <a:xfrm>
            <a:off x="914400" y="4392637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0800000" flipH="1" flipV="1">
            <a:off x="2209800" y="178029"/>
            <a:ext cx="537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400" algn="ctr">
              <a:buClr>
                <a:schemeClr val="accent1"/>
              </a:buClr>
              <a:buSzPts val="1200"/>
            </a:pP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Urgensi</a:t>
            </a:r>
            <a:r>
              <a:rPr lang="en-US" sz="2800" b="1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Pancasila</a:t>
            </a:r>
            <a:r>
              <a:rPr lang="en-US" sz="2800" b="1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Sebagai</a:t>
            </a:r>
            <a:r>
              <a:rPr lang="en-US" sz="2800" b="1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Sistem</a:t>
            </a:r>
            <a:r>
              <a:rPr lang="en-US" sz="2800" b="1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Knewave"/>
              </a:rPr>
              <a:t>Etika</a:t>
            </a:r>
            <a:endParaRPr lang="en-US" sz="2800" b="1" dirty="0">
              <a:solidFill>
                <a:schemeClr val="tx1"/>
              </a:solidFill>
              <a:latin typeface="Gabriola" pitchFamily="82" charset="0"/>
              <a:ea typeface="Barlow Semi Condensed"/>
              <a:cs typeface="Barlow Semi Condensed"/>
              <a:sym typeface="Knewave"/>
            </a:endParaRPr>
          </a:p>
        </p:txBody>
      </p:sp>
      <p:sp>
        <p:nvSpPr>
          <p:cNvPr id="42" name="Google Shape;3299;p61"/>
          <p:cNvSpPr txBox="1"/>
          <p:nvPr/>
        </p:nvSpPr>
        <p:spPr>
          <a:xfrm>
            <a:off x="609600" y="1307375"/>
            <a:ext cx="2649601" cy="134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Banyaknya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kasus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melanda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negara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Indonesia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melemahkan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sendi-sendi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berbangsa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berne</a:t>
            </a:r>
            <a:r>
              <a:rPr lang="en-US" dirty="0" err="1" smtClean="0">
                <a:solidFill>
                  <a:schemeClr val="tx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gara</a:t>
            </a:r>
            <a:endParaRPr dirty="0">
              <a:solidFill>
                <a:schemeClr val="tx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43" name="Google Shape;3300;p61"/>
          <p:cNvSpPr txBox="1"/>
          <p:nvPr/>
        </p:nvSpPr>
        <p:spPr>
          <a:xfrm>
            <a:off x="6779700" y="3103699"/>
            <a:ext cx="1961660" cy="1117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i-FI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Masih terjadinya pelanggaran Hak Asasi Manusia (HAM)</a:t>
            </a:r>
          </a:p>
        </p:txBody>
      </p:sp>
      <p:sp>
        <p:nvSpPr>
          <p:cNvPr id="44" name="Google Shape;3301;p61"/>
          <p:cNvSpPr txBox="1"/>
          <p:nvPr/>
        </p:nvSpPr>
        <p:spPr>
          <a:xfrm>
            <a:off x="6091760" y="1326336"/>
            <a:ext cx="2649600" cy="1169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/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Masih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terjadinya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aksi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terorisme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mengatasnamakan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agama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merusak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toleransi</a:t>
            </a:r>
            <a:endParaRPr lang="en-US" sz="2000" dirty="0">
              <a:solidFill>
                <a:schemeClr val="tx1"/>
              </a:solidFill>
              <a:latin typeface="Gabriola" pitchFamily="82" charset="0"/>
              <a:ea typeface="Barlow Semi Condensed"/>
              <a:cs typeface="Barlow Semi Condensed"/>
              <a:sym typeface="Barlow Semi Condensed"/>
            </a:endParaRPr>
          </a:p>
        </p:txBody>
      </p:sp>
      <p:grpSp>
        <p:nvGrpSpPr>
          <p:cNvPr id="45" name="Google Shape;3302;p61"/>
          <p:cNvGrpSpPr/>
          <p:nvPr/>
        </p:nvGrpSpPr>
        <p:grpSpPr>
          <a:xfrm>
            <a:off x="2482021" y="3092546"/>
            <a:ext cx="4188406" cy="4116441"/>
            <a:chOff x="1268525" y="1932000"/>
            <a:chExt cx="6530100" cy="6417900"/>
          </a:xfrm>
        </p:grpSpPr>
        <p:sp>
          <p:nvSpPr>
            <p:cNvPr id="46" name="Google Shape;3303;p61"/>
            <p:cNvSpPr/>
            <p:nvPr/>
          </p:nvSpPr>
          <p:spPr>
            <a:xfrm>
              <a:off x="1268525" y="1932000"/>
              <a:ext cx="6530100" cy="64179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304;p61"/>
            <p:cNvSpPr/>
            <p:nvPr/>
          </p:nvSpPr>
          <p:spPr>
            <a:xfrm>
              <a:off x="1818725" y="2472750"/>
              <a:ext cx="5429700" cy="533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305;p61"/>
            <p:cNvSpPr/>
            <p:nvPr/>
          </p:nvSpPr>
          <p:spPr>
            <a:xfrm>
              <a:off x="2347175" y="3009450"/>
              <a:ext cx="4372800" cy="42732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306;p61"/>
            <p:cNvSpPr/>
            <p:nvPr/>
          </p:nvSpPr>
          <p:spPr>
            <a:xfrm>
              <a:off x="2886725" y="3546150"/>
              <a:ext cx="3293700" cy="3194400"/>
            </a:xfrm>
            <a:prstGeom prst="blockArc">
              <a:avLst>
                <a:gd name="adj1" fmla="val 10800000"/>
                <a:gd name="adj2" fmla="val 21577353"/>
                <a:gd name="adj3" fmla="val 16906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3307;p61"/>
          <p:cNvSpPr txBox="1"/>
          <p:nvPr/>
        </p:nvSpPr>
        <p:spPr>
          <a:xfrm>
            <a:off x="152400" y="3192878"/>
            <a:ext cx="2196957" cy="1741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Kesenjangan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antara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kelompok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masyarakat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kaya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miskin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ketidakadilan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hukum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masih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mewarnai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proses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peradilan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  <a:sym typeface="Barlow Semi Condensed"/>
              </a:rPr>
              <a:t> di Indonesia </a:t>
            </a:r>
            <a:endParaRPr sz="2000" dirty="0">
              <a:solidFill>
                <a:schemeClr val="tx1"/>
              </a:solidFill>
              <a:latin typeface="Gabriola" pitchFamily="82" charset="0"/>
              <a:ea typeface="Barlow Semi Condensed"/>
              <a:cs typeface="Barlow Semi Condensed"/>
              <a:sym typeface="Barlow Semi Condensed"/>
            </a:endParaRPr>
          </a:p>
        </p:txBody>
      </p:sp>
      <p:cxnSp>
        <p:nvCxnSpPr>
          <p:cNvPr id="51" name="Google Shape;3308;p61"/>
          <p:cNvCxnSpPr/>
          <p:nvPr/>
        </p:nvCxnSpPr>
        <p:spPr>
          <a:xfrm rot="-5400000" flipH="1">
            <a:off x="3279750" y="2302232"/>
            <a:ext cx="961500" cy="815400"/>
          </a:xfrm>
          <a:prstGeom prst="bentConnector3">
            <a:avLst>
              <a:gd name="adj1" fmla="val -2025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52" name="Google Shape;3309;p61"/>
          <p:cNvCxnSpPr/>
          <p:nvPr/>
        </p:nvCxnSpPr>
        <p:spPr>
          <a:xfrm flipH="1">
            <a:off x="5656950" y="3551000"/>
            <a:ext cx="1048800" cy="851400"/>
          </a:xfrm>
          <a:prstGeom prst="bentConnector3">
            <a:avLst>
              <a:gd name="adj1" fmla="val 101778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53" name="Google Shape;3310;p61"/>
          <p:cNvCxnSpPr/>
          <p:nvPr/>
        </p:nvCxnSpPr>
        <p:spPr>
          <a:xfrm rot="10800000" flipV="1">
            <a:off x="4897985" y="2281997"/>
            <a:ext cx="1192801" cy="1065701"/>
          </a:xfrm>
          <a:prstGeom prst="bentConnector3">
            <a:avLst>
              <a:gd name="adj1" fmla="val 126660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54" name="Google Shape;3311;p61"/>
          <p:cNvCxnSpPr/>
          <p:nvPr/>
        </p:nvCxnSpPr>
        <p:spPr>
          <a:xfrm>
            <a:off x="2438250" y="3562350"/>
            <a:ext cx="2299500" cy="7962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67" name="Right Arrow 66">
            <a:hlinkClick r:id="" action="ppaction://hlinkshowjump?jump=nextslide"/>
          </p:cNvPr>
          <p:cNvSpPr/>
          <p:nvPr/>
        </p:nvSpPr>
        <p:spPr>
          <a:xfrm>
            <a:off x="4960985" y="4636416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Next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8" name="Right Arrow 67">
            <a:hlinkClick r:id="" action="ppaction://hlinkshowjump?jump=previousslide"/>
          </p:cNvPr>
          <p:cNvSpPr/>
          <p:nvPr/>
        </p:nvSpPr>
        <p:spPr>
          <a:xfrm rot="10800000">
            <a:off x="3069742" y="4676775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259201" y="4780061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1" name="Google Shape;2821;p49"/>
          <p:cNvSpPr txBox="1">
            <a:spLocks noGrp="1"/>
          </p:cNvSpPr>
          <p:nvPr>
            <p:ph type="subTitle" idx="1"/>
          </p:nvPr>
        </p:nvSpPr>
        <p:spPr>
          <a:xfrm>
            <a:off x="981768" y="1175017"/>
            <a:ext cx="6418463" cy="32078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Pancasila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sebagai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merupakan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cabang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filsafat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dijbarkan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dari</a:t>
            </a:r>
            <a:endParaRPr lang="en-US" sz="2000" dirty="0" smtClean="0">
              <a:solidFill>
                <a:schemeClr val="tx1"/>
              </a:solidFill>
              <a:latin typeface="Gabriola" pitchFamily="82" charset="0"/>
            </a:endParaRPr>
          </a:p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sila-sila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pancasila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mengatur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kehidupan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bemasyarakat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,</a:t>
            </a:r>
          </a:p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berbangsa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bernegara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di Indonesia.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karena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itu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Pancasila</a:t>
            </a:r>
            <a:endParaRPr lang="en-US" sz="2000" dirty="0" smtClean="0">
              <a:solidFill>
                <a:schemeClr val="tx1"/>
              </a:solidFill>
              <a:latin typeface="Gabriola" pitchFamily="82" charset="0"/>
            </a:endParaRPr>
          </a:p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terkandung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ketuhanan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kemanusiaan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persatuan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kerakyatan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dan</a:t>
            </a:r>
            <a:endParaRPr lang="en-US" sz="2000" dirty="0" smtClean="0">
              <a:solidFill>
                <a:schemeClr val="tx1"/>
              </a:solidFill>
              <a:latin typeface="Gabriola" pitchFamily="82" charset="0"/>
            </a:endParaRPr>
          </a:p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Kelima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Indonesia</a:t>
            </a:r>
          </a:p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abriola" pitchFamily="82" charset="0"/>
              </a:rPr>
              <a:t>kehidupannya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.</a:t>
            </a:r>
          </a:p>
          <a:p>
            <a:pPr>
              <a:buSzPts val="1600"/>
            </a:pPr>
            <a:endParaRPr lang="en-US" sz="2000" dirty="0" smtClean="0">
              <a:solidFill>
                <a:schemeClr val="tx1"/>
              </a:solidFill>
              <a:latin typeface="Gabriola" pitchFamily="82" charset="0"/>
            </a:endParaRPr>
          </a:p>
          <a:p>
            <a:pPr>
              <a:buSzPts val="1600"/>
            </a:pP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Pentingnya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Pancasila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sebagai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etika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bagi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bangsa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Indonesia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ialah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rambu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normatif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mengatur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kehidupan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bermasyarakat</a:t>
            </a:r>
            <a:r>
              <a:rPr lang="en-US" sz="20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bernegara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di Indonesia,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demikian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pelanggaran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kehidupan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bernegara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seperti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korupsi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penyalahgunaan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kekuasaan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abriola" pitchFamily="82" charset="0"/>
              </a:rPr>
              <a:t>diminimalkan</a:t>
            </a:r>
            <a:r>
              <a:rPr lang="en-US" sz="2000" dirty="0" smtClean="0">
                <a:solidFill>
                  <a:schemeClr val="tx1"/>
                </a:solidFill>
                <a:latin typeface="Gabriola" pitchFamily="82" charset="0"/>
              </a:rPr>
              <a:t>.</a:t>
            </a:r>
            <a:endParaRPr lang="en-US" sz="2000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209550"/>
            <a:ext cx="2133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chemeClr val="tx1"/>
                </a:solidFill>
                <a:latin typeface="Gabriola" pitchFamily="82" charset="0"/>
                <a:ea typeface="Barlow Semi Condensed"/>
                <a:cs typeface="Barlow Semi Condensed"/>
              </a:rPr>
              <a:t>Kesimpulan</a:t>
            </a:r>
            <a:endParaRPr lang="en-US" sz="3200" b="1" dirty="0">
              <a:solidFill>
                <a:schemeClr val="tx1"/>
              </a:solidFill>
              <a:latin typeface="Gabriola" pitchFamily="82" charset="0"/>
              <a:ea typeface="Barlow Semi Condensed"/>
              <a:cs typeface="Barlow Semi Condensed"/>
            </a:endParaRPr>
          </a:p>
          <a:p>
            <a:endParaRPr lang="en-US" dirty="0"/>
          </a:p>
        </p:txBody>
      </p:sp>
      <p:sp>
        <p:nvSpPr>
          <p:cNvPr id="7" name="Right Arrow 6">
            <a:hlinkClick r:id="" action="ppaction://hlinkshowjump?jump=nextslide"/>
          </p:cNvPr>
          <p:cNvSpPr/>
          <p:nvPr/>
        </p:nvSpPr>
        <p:spPr>
          <a:xfrm>
            <a:off x="7834423" y="4289351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Next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ight Arrow 7">
            <a:hlinkClick r:id="" action="ppaction://hlinkshowjump?jump=previousslide"/>
          </p:cNvPr>
          <p:cNvSpPr/>
          <p:nvPr/>
        </p:nvSpPr>
        <p:spPr>
          <a:xfrm rot="10800000">
            <a:off x="685800" y="4287578"/>
            <a:ext cx="1066800" cy="51435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4392637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Back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9" name="Google Shape;2729;p43"/>
          <p:cNvSpPr txBox="1">
            <a:spLocks noGrp="1"/>
          </p:cNvSpPr>
          <p:nvPr>
            <p:ph type="ctrTitle"/>
          </p:nvPr>
        </p:nvSpPr>
        <p:spPr>
          <a:xfrm>
            <a:off x="1066800" y="666750"/>
            <a:ext cx="6553200" cy="210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chemeClr val="tx1"/>
                </a:solidFill>
                <a:latin typeface="Gabriola" pitchFamily="82" charset="0"/>
              </a:rPr>
              <a:t>THANKS !</a:t>
            </a:r>
            <a:endParaRPr b="1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2730" name="Google Shape;2730;p43"/>
          <p:cNvSpPr txBox="1">
            <a:spLocks noGrp="1"/>
          </p:cNvSpPr>
          <p:nvPr>
            <p:ph type="subTitle" idx="1"/>
          </p:nvPr>
        </p:nvSpPr>
        <p:spPr>
          <a:xfrm>
            <a:off x="2362200" y="2114550"/>
            <a:ext cx="4398750" cy="11228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Gabriola" pitchFamily="82" charset="0"/>
              </a:rPr>
              <a:t>DO YOU HAVE  ANY QUESTIONS ?</a:t>
            </a:r>
            <a:endParaRPr sz="2400" b="1" dirty="0">
              <a:solidFill>
                <a:schemeClr val="tx1"/>
              </a:solidFill>
              <a:latin typeface="Gabriola" pitchFamily="82" charset="0"/>
            </a:endParaRPr>
          </a:p>
        </p:txBody>
      </p:sp>
      <p:grpSp>
        <p:nvGrpSpPr>
          <p:cNvPr id="2731" name="Google Shape;2731;p43"/>
          <p:cNvGrpSpPr/>
          <p:nvPr/>
        </p:nvGrpSpPr>
        <p:grpSpPr>
          <a:xfrm>
            <a:off x="4954372" y="904928"/>
            <a:ext cx="592804" cy="423300"/>
            <a:chOff x="3201772" y="625378"/>
            <a:chExt cx="592804" cy="423300"/>
          </a:xfrm>
        </p:grpSpPr>
        <p:sp>
          <p:nvSpPr>
            <p:cNvPr id="2732" name="Google Shape;2732;p43"/>
            <p:cNvSpPr/>
            <p:nvPr/>
          </p:nvSpPr>
          <p:spPr>
            <a:xfrm rot="-851580">
              <a:off x="3245519" y="645447"/>
              <a:ext cx="211406" cy="383161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43"/>
            <p:cNvSpPr/>
            <p:nvPr/>
          </p:nvSpPr>
          <p:spPr>
            <a:xfrm>
              <a:off x="3429011" y="745131"/>
              <a:ext cx="365565" cy="276327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ounded Rectangle 1">
            <a:hlinkClick r:id="" action="ppaction://hlinkshowjump?jump=endshow"/>
          </p:cNvPr>
          <p:cNvSpPr/>
          <p:nvPr/>
        </p:nvSpPr>
        <p:spPr>
          <a:xfrm>
            <a:off x="3429000" y="3562350"/>
            <a:ext cx="2118176" cy="762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162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rming Food Background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B6344"/>
      </a:accent1>
      <a:accent2>
        <a:srgbClr val="FFB19E"/>
      </a:accent2>
      <a:accent3>
        <a:srgbClr val="F7D79F"/>
      </a:accent3>
      <a:accent4>
        <a:srgbClr val="C2A256"/>
      </a:accent4>
      <a:accent5>
        <a:srgbClr val="637357"/>
      </a:accent5>
      <a:accent6>
        <a:srgbClr val="FFDEDE"/>
      </a:accent6>
      <a:hlink>
        <a:srgbClr val="4B634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386</Words>
  <Application>Microsoft Office PowerPoint</Application>
  <PresentationFormat>On-screen Show (16:9)</PresentationFormat>
  <Paragraphs>45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Charming Food Background by Slidesgo</vt:lpstr>
      <vt:lpstr>PANCASILA SEBAGAI SISTEM ATIKA</vt:lpstr>
      <vt:lpstr>KONSEP PANCASILA SEBAGAI SISTEM ATIKA</vt:lpstr>
      <vt:lpstr>Etika dalam arti yang luas ialah ilmu yang membahas tentang kriteria baik dan buruk (Bertens, 1997: 4--6).  Keseluruhan perilaku manusia dengan norma dan prinsip-prinsip yang mengaturnya itu kerapkali disebut moralitas atau etika (Sastrapratedja, 2002: 81). </vt:lpstr>
      <vt:lpstr>PowerPoint Presentation</vt:lpstr>
      <vt:lpstr>C. Etika Pancasila</vt:lpstr>
      <vt:lpstr>PowerPoint Presentation</vt:lpstr>
      <vt:lpstr>PowerPoint Presentation</vt:lpstr>
      <vt:lpstr>THANKS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CHARMING FOOD BACKGROUND</dc:title>
  <dc:creator>admin</dc:creator>
  <cp:lastModifiedBy>admin</cp:lastModifiedBy>
  <cp:revision>16</cp:revision>
  <dcterms:modified xsi:type="dcterms:W3CDTF">2020-12-03T15:43:01Z</dcterms:modified>
</cp:coreProperties>
</file>