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x-fontdata" Extension="fntdata"/>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3"/>
  </p:notesMasterIdLst>
  <p:sldIdLst>
    <p:sldId id="256" r:id="rId3"/>
    <p:sldId id="257" r:id="rId4"/>
    <p:sldId id="259" r:id="rId5"/>
    <p:sldId id="261" r:id="rId6"/>
    <p:sldId id="262" r:id="rId7"/>
    <p:sldId id="258" r:id="rId8"/>
    <p:sldId id="260" r:id="rId9"/>
    <p:sldId id="268" r:id="rId10"/>
    <p:sldId id="266" r:id="rId11"/>
    <p:sldId id="264" r:id="rId12"/>
    <p:sldId id="263" r:id="rId13"/>
    <p:sldId id="271" r:id="rId14"/>
    <p:sldId id="272" r:id="rId15"/>
    <p:sldId id="273" r:id="rId16"/>
    <p:sldId id="276" r:id="rId17"/>
    <p:sldId id="278" r:id="rId18"/>
    <p:sldId id="285" r:id="rId19"/>
    <p:sldId id="283" r:id="rId20"/>
    <p:sldId id="287" r:id="rId21"/>
    <p:sldId id="284" r:id="rId22"/>
  </p:sldIdLst>
  <p:sldSz cx="9144000" cy="5143500" type="screen16x9"/>
  <p:notesSz cx="6858000" cy="9144000"/>
  <p:embeddedFontLst>
    <p:embeddedFont>
      <p:font typeface="Fira Sans Extra Condensed" charset="0"/>
      <p:regular r:id="rId24"/>
      <p:bold r:id="rId25"/>
      <p:italic r:id="rId26"/>
      <p:boldItalic r:id="rId27"/>
    </p:embeddedFont>
    <p:embeddedFont>
      <p:font typeface="Proxima Nova" charset="0"/>
      <p:regular r:id="rId28"/>
      <p:bold r:id="rId29"/>
      <p:italic r:id="rId30"/>
      <p:boldItalic r:id="rId31"/>
    </p:embeddedFont>
    <p:embeddedFont>
      <p:font typeface="Arvo" charset="0"/>
      <p:regular r:id="rId32"/>
      <p:bold r:id="rId33"/>
      <p:italic r:id="rId34"/>
      <p:boldItalic r:id="rId35"/>
    </p:embeddedFont>
    <p:embeddedFont>
      <p:font typeface="Roboto" charset="0"/>
      <p:regular r:id="rId36"/>
      <p:bold r:id="rId37"/>
      <p:italic r:id="rId38"/>
      <p:boldItalic r:id="rId39"/>
    </p:embeddedFont>
    <p:embeddedFont>
      <p:font typeface="Calibri" pitchFamily="34" charset="0"/>
      <p:regular r:id="rId40"/>
      <p:bold r:id="rId41"/>
      <p:italic r:id="rId42"/>
      <p:boldItalic r:id="rId43"/>
    </p:embeddedFont>
    <p:embeddedFont>
      <p:font typeface="Proxima Nova Semibold" charset="0"/>
      <p:regular r:id="rId44"/>
      <p:bold r:id="rId45"/>
      <p:boldItalic r:id="rId46"/>
    </p:embeddedFont>
    <p:embeddedFont>
      <p:font typeface="Fira Sans Extra Condensed Medium"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440">
          <p15:clr>
            <a:srgbClr val="9AA0A6"/>
          </p15:clr>
        </p15:guide>
        <p15:guide id="2" pos="4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1B5A61D-C23C-43D3-98DC-62CA53406FE5}">
  <a:tblStyle styleId="{71B5A61D-C23C-43D3-98DC-62CA53406FE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792" y="-72"/>
      </p:cViewPr>
      <p:guideLst>
        <p:guide orient="horz" pos="1620"/>
        <p:guide pos="1440"/>
        <p:guide pos="45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28836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598158737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598158737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g5974b2c536_2_1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5" name="Google Shape;2705;g5974b2c536_2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6"/>
        <p:cNvGrpSpPr/>
        <p:nvPr/>
      </p:nvGrpSpPr>
      <p:grpSpPr>
        <a:xfrm>
          <a:off x="0" y="0"/>
          <a:ext cx="0" cy="0"/>
          <a:chOff x="0" y="0"/>
          <a:chExt cx="0" cy="0"/>
        </a:xfrm>
      </p:grpSpPr>
      <p:sp>
        <p:nvSpPr>
          <p:cNvPr id="2787" name="Google Shape;278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8" name="Google Shape;278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2"/>
        <p:cNvGrpSpPr/>
        <p:nvPr/>
      </p:nvGrpSpPr>
      <p:grpSpPr>
        <a:xfrm>
          <a:off x="0" y="0"/>
          <a:ext cx="0" cy="0"/>
          <a:chOff x="0" y="0"/>
          <a:chExt cx="0" cy="0"/>
        </a:xfrm>
      </p:grpSpPr>
      <p:sp>
        <p:nvSpPr>
          <p:cNvPr id="2873" name="Google Shape;2873;g5981587379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4" name="Google Shape;2874;g5981587379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59899f81a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59899f81a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1"/>
        <p:cNvGrpSpPr/>
        <p:nvPr/>
      </p:nvGrpSpPr>
      <p:grpSpPr>
        <a:xfrm>
          <a:off x="0" y="0"/>
          <a:ext cx="0" cy="0"/>
          <a:chOff x="0" y="0"/>
          <a:chExt cx="0" cy="0"/>
        </a:xfrm>
      </p:grpSpPr>
      <p:sp>
        <p:nvSpPr>
          <p:cNvPr id="4782" name="Google Shape;4782;g54dda1946d_4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3" name="Google Shape;4783;g54dda1946d_4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4"/>
        <p:cNvGrpSpPr/>
        <p:nvPr/>
      </p:nvGrpSpPr>
      <p:grpSpPr>
        <a:xfrm>
          <a:off x="0" y="0"/>
          <a:ext cx="0" cy="0"/>
          <a:chOff x="0" y="0"/>
          <a:chExt cx="0" cy="0"/>
        </a:xfrm>
      </p:grpSpPr>
      <p:sp>
        <p:nvSpPr>
          <p:cNvPr id="4245" name="Google Shape;4245;g5981587379_0_1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6" name="Google Shape;4246;g5981587379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5"/>
        <p:cNvGrpSpPr/>
        <p:nvPr/>
      </p:nvGrpSpPr>
      <p:grpSpPr>
        <a:xfrm>
          <a:off x="0" y="0"/>
          <a:ext cx="0" cy="0"/>
          <a:chOff x="0" y="0"/>
          <a:chExt cx="0" cy="0"/>
        </a:xfrm>
      </p:grpSpPr>
      <p:sp>
        <p:nvSpPr>
          <p:cNvPr id="5146" name="Google Shape;5146;g545b75ca3f_1_1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7" name="Google Shape;5147;g545b75ca3f_1_1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3"/>
        <p:cNvGrpSpPr/>
        <p:nvPr/>
      </p:nvGrpSpPr>
      <p:grpSpPr>
        <a:xfrm>
          <a:off x="0" y="0"/>
          <a:ext cx="0" cy="0"/>
          <a:chOff x="0" y="0"/>
          <a:chExt cx="0" cy="0"/>
        </a:xfrm>
      </p:grpSpPr>
      <p:sp>
        <p:nvSpPr>
          <p:cNvPr id="4504" name="Google Shape;4504;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5" name="Google Shape;4505;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5981587379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5981587379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59815873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5981587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6000"/>
              <a:buFont typeface="Arvo"/>
              <a:buNone/>
              <a:defRPr sz="6000">
                <a:solidFill>
                  <a:schemeClr val="dk1"/>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S 2">
  <p:cSld name="CUSTOM_11">
    <p:spTree>
      <p:nvGrpSpPr>
        <p:cNvPr id="1" name="Shape 82"/>
        <p:cNvGrpSpPr/>
        <p:nvPr/>
      </p:nvGrpSpPr>
      <p:grpSpPr>
        <a:xfrm>
          <a:off x="0" y="0"/>
          <a:ext cx="0" cy="0"/>
          <a:chOff x="0" y="0"/>
          <a:chExt cx="0" cy="0"/>
        </a:xfrm>
      </p:grpSpPr>
      <p:sp>
        <p:nvSpPr>
          <p:cNvPr id="83" name="Google Shape;83;p12"/>
          <p:cNvSpPr txBox="1">
            <a:spLocks noGrp="1"/>
          </p:cNvSpPr>
          <p:nvPr>
            <p:ph type="ctrTitle"/>
          </p:nvPr>
        </p:nvSpPr>
        <p:spPr>
          <a:xfrm flipH="1">
            <a:off x="1136781"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84" name="Google Shape;84;p12"/>
          <p:cNvSpPr txBox="1">
            <a:spLocks noGrp="1"/>
          </p:cNvSpPr>
          <p:nvPr>
            <p:ph type="subTitle" idx="1"/>
          </p:nvPr>
        </p:nvSpPr>
        <p:spPr>
          <a:xfrm flipH="1">
            <a:off x="1445781"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85" name="Google Shape;85;p12"/>
          <p:cNvSpPr txBox="1">
            <a:spLocks noGrp="1"/>
          </p:cNvSpPr>
          <p:nvPr>
            <p:ph type="ctrTitle" idx="2"/>
          </p:nvPr>
        </p:nvSpPr>
        <p:spPr>
          <a:xfrm flipH="1">
            <a:off x="4818519" y="2656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86" name="Google Shape;86;p12"/>
          <p:cNvSpPr txBox="1">
            <a:spLocks noGrp="1"/>
          </p:cNvSpPr>
          <p:nvPr>
            <p:ph type="subTitle" idx="3"/>
          </p:nvPr>
        </p:nvSpPr>
        <p:spPr>
          <a:xfrm flipH="1">
            <a:off x="5127519" y="3137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87" name="Google Shape;87;p12"/>
          <p:cNvSpPr txBox="1">
            <a:spLocks noGrp="1"/>
          </p:cNvSpPr>
          <p:nvPr>
            <p:ph type="title" idx="4"/>
          </p:nvPr>
        </p:nvSpPr>
        <p:spPr>
          <a:xfrm>
            <a:off x="624750"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2" name="Google Shape;92;p14"/>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flipH="1">
            <a:off x="2260700" y="366525"/>
            <a:ext cx="46224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2">
  <p:cSld name="CUSTOM_6_2_1">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flipH="1">
            <a:off x="1848400" y="357000"/>
            <a:ext cx="54471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111"/>
        <p:cNvGrpSpPr/>
        <p:nvPr/>
      </p:nvGrpSpPr>
      <p:grpSpPr>
        <a:xfrm>
          <a:off x="0" y="0"/>
          <a:ext cx="0" cy="0"/>
          <a:chOff x="0" y="0"/>
          <a:chExt cx="0" cy="0"/>
        </a:xfrm>
      </p:grpSpPr>
      <p:sp>
        <p:nvSpPr>
          <p:cNvPr id="112" name="Google Shape;112;p18"/>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txBox="1">
            <a:spLocks noGrp="1"/>
          </p:cNvSpPr>
          <p:nvPr>
            <p:ph type="subTitle" idx="1"/>
          </p:nvPr>
        </p:nvSpPr>
        <p:spPr>
          <a:xfrm flipH="1">
            <a:off x="3179700" y="2598450"/>
            <a:ext cx="27846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20" name="Google Shape;120;p18"/>
          <p:cNvSpPr txBox="1">
            <a:spLocks noGrp="1"/>
          </p:cNvSpPr>
          <p:nvPr>
            <p:ph type="title" hasCustomPrompt="1"/>
          </p:nvPr>
        </p:nvSpPr>
        <p:spPr>
          <a:xfrm flipH="1">
            <a:off x="363150" y="1809713"/>
            <a:ext cx="8417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6000">
                <a:solidFill>
                  <a:schemeClr val="dk1"/>
                </a:solidFill>
              </a:defRPr>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 TEXT">
  <p:cSld name="CUSTOM_8">
    <p:spTree>
      <p:nvGrpSpPr>
        <p:cNvPr id="1" name="Shape 129"/>
        <p:cNvGrpSpPr/>
        <p:nvPr/>
      </p:nvGrpSpPr>
      <p:grpSpPr>
        <a:xfrm>
          <a:off x="0" y="0"/>
          <a:ext cx="0" cy="0"/>
          <a:chOff x="0" y="0"/>
          <a:chExt cx="0" cy="0"/>
        </a:xfrm>
      </p:grpSpPr>
      <p:sp>
        <p:nvSpPr>
          <p:cNvPr id="130" name="Google Shape;130;p20"/>
          <p:cNvSpPr/>
          <p:nvPr/>
        </p:nvSpPr>
        <p:spPr>
          <a:xfrm>
            <a:off x="732979" y="552450"/>
            <a:ext cx="3581400" cy="4050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74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74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subTitle" idx="1"/>
          </p:nvPr>
        </p:nvSpPr>
        <p:spPr>
          <a:xfrm>
            <a:off x="977129" y="1332875"/>
            <a:ext cx="3127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39" name="Google Shape;139;p20"/>
          <p:cNvSpPr txBox="1">
            <a:spLocks noGrp="1"/>
          </p:cNvSpPr>
          <p:nvPr>
            <p:ph type="title" hasCustomPrompt="1"/>
          </p:nvPr>
        </p:nvSpPr>
        <p:spPr>
          <a:xfrm>
            <a:off x="162123" y="80782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0" name="Google Shape;140;p20"/>
          <p:cNvSpPr txBox="1">
            <a:spLocks noGrp="1"/>
          </p:cNvSpPr>
          <p:nvPr>
            <p:ph type="subTitle" idx="2"/>
          </p:nvPr>
        </p:nvSpPr>
        <p:spPr>
          <a:xfrm>
            <a:off x="977129" y="2528425"/>
            <a:ext cx="3127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41" name="Google Shape;141;p20"/>
          <p:cNvSpPr txBox="1">
            <a:spLocks noGrp="1"/>
          </p:cNvSpPr>
          <p:nvPr>
            <p:ph type="title" idx="3" hasCustomPrompt="1"/>
          </p:nvPr>
        </p:nvSpPr>
        <p:spPr>
          <a:xfrm>
            <a:off x="162123" y="200337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20"/>
          <p:cNvSpPr txBox="1">
            <a:spLocks noGrp="1"/>
          </p:cNvSpPr>
          <p:nvPr>
            <p:ph type="subTitle" idx="4"/>
          </p:nvPr>
        </p:nvSpPr>
        <p:spPr>
          <a:xfrm>
            <a:off x="977129" y="3723975"/>
            <a:ext cx="3127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43" name="Google Shape;143;p20"/>
          <p:cNvSpPr txBox="1">
            <a:spLocks noGrp="1"/>
          </p:cNvSpPr>
          <p:nvPr>
            <p:ph type="title" idx="5" hasCustomPrompt="1"/>
          </p:nvPr>
        </p:nvSpPr>
        <p:spPr>
          <a:xfrm>
            <a:off x="162123" y="3198925"/>
            <a:ext cx="475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TEAM">
  <p:cSld name="CUSTOM_14">
    <p:spTree>
      <p:nvGrpSpPr>
        <p:cNvPr id="1" name="Shape 150"/>
        <p:cNvGrpSpPr/>
        <p:nvPr/>
      </p:nvGrpSpPr>
      <p:grpSpPr>
        <a:xfrm>
          <a:off x="0" y="0"/>
          <a:ext cx="0" cy="0"/>
          <a:chOff x="0" y="0"/>
          <a:chExt cx="0" cy="0"/>
        </a:xfrm>
      </p:grpSpPr>
      <p:sp>
        <p:nvSpPr>
          <p:cNvPr id="151" name="Google Shape;151;p23"/>
          <p:cNvSpPr txBox="1">
            <a:spLocks noGrp="1"/>
          </p:cNvSpPr>
          <p:nvPr>
            <p:ph type="ctrTitle"/>
          </p:nvPr>
        </p:nvSpPr>
        <p:spPr>
          <a:xfrm flipH="1">
            <a:off x="1060575" y="3418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52" name="Google Shape;152;p23"/>
          <p:cNvSpPr txBox="1">
            <a:spLocks noGrp="1"/>
          </p:cNvSpPr>
          <p:nvPr>
            <p:ph type="subTitle" idx="1"/>
          </p:nvPr>
        </p:nvSpPr>
        <p:spPr>
          <a:xfrm flipH="1">
            <a:off x="1376743" y="3899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3" name="Google Shape;153;p23"/>
          <p:cNvSpPr txBox="1">
            <a:spLocks noGrp="1"/>
          </p:cNvSpPr>
          <p:nvPr>
            <p:ph type="ctrTitle" idx="2"/>
          </p:nvPr>
        </p:nvSpPr>
        <p:spPr>
          <a:xfrm flipH="1">
            <a:off x="4818513" y="3418963"/>
            <a:ext cx="3188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54" name="Google Shape;154;p23"/>
          <p:cNvSpPr txBox="1">
            <a:spLocks noGrp="1"/>
          </p:cNvSpPr>
          <p:nvPr>
            <p:ph type="subTitle" idx="3"/>
          </p:nvPr>
        </p:nvSpPr>
        <p:spPr>
          <a:xfrm flipH="1">
            <a:off x="5134674" y="3899475"/>
            <a:ext cx="2570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000">
                <a:solidFill>
                  <a:schemeClr val="dk1"/>
                </a:solidFill>
              </a:defRPr>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5" name="Google Shape;155;p23"/>
          <p:cNvSpPr txBox="1">
            <a:spLocks noGrp="1"/>
          </p:cNvSpPr>
          <p:nvPr>
            <p:ph type="title" idx="4"/>
          </p:nvPr>
        </p:nvSpPr>
        <p:spPr>
          <a:xfrm>
            <a:off x="624750" y="85275"/>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16">
    <p:spTree>
      <p:nvGrpSpPr>
        <p:cNvPr id="1" name="Shape 156"/>
        <p:cNvGrpSpPr/>
        <p:nvPr/>
      </p:nvGrpSpPr>
      <p:grpSpPr>
        <a:xfrm>
          <a:off x="0" y="0"/>
          <a:ext cx="0" cy="0"/>
          <a:chOff x="0" y="0"/>
          <a:chExt cx="0" cy="0"/>
        </a:xfrm>
      </p:grpSpPr>
      <p:pic>
        <p:nvPicPr>
          <p:cNvPr id="157" name="Google Shape;157;p24"/>
          <p:cNvPicPr preferRelativeResize="0"/>
          <p:nvPr/>
        </p:nvPicPr>
        <p:blipFill>
          <a:blip r:embed="rId2">
            <a:alphaModFix/>
          </a:blip>
          <a:stretch>
            <a:fillRect/>
          </a:stretch>
        </p:blipFill>
        <p:spPr>
          <a:xfrm rot="10800000" flipH="1">
            <a:off x="-9525" y="0"/>
            <a:ext cx="9144000" cy="5143500"/>
          </a:xfrm>
          <a:prstGeom prst="rect">
            <a:avLst/>
          </a:prstGeom>
          <a:noFill/>
          <a:ln>
            <a:noFill/>
          </a:ln>
        </p:spPr>
      </p:pic>
      <p:sp>
        <p:nvSpPr>
          <p:cNvPr id="158" name="Google Shape;158;p24"/>
          <p:cNvSpPr txBox="1">
            <a:spLocks noGrp="1"/>
          </p:cNvSpPr>
          <p:nvPr>
            <p:ph type="subTitle" idx="1"/>
          </p:nvPr>
        </p:nvSpPr>
        <p:spPr>
          <a:xfrm flipH="1">
            <a:off x="5563275" y="3036800"/>
            <a:ext cx="2927400" cy="67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lt1"/>
              </a:buClr>
              <a:buSzPts val="1400"/>
              <a:buNone/>
              <a:defRPr sz="1400">
                <a:solidFill>
                  <a:schemeClr val="lt1"/>
                </a:solidFill>
              </a:defRPr>
            </a:lvl2pPr>
            <a:lvl3pPr lvl="2" rtl="0">
              <a:lnSpc>
                <a:spcPct val="100000"/>
              </a:lnSpc>
              <a:spcBef>
                <a:spcPts val="0"/>
              </a:spcBef>
              <a:spcAft>
                <a:spcPts val="0"/>
              </a:spcAft>
              <a:buClr>
                <a:schemeClr val="lt1"/>
              </a:buClr>
              <a:buSzPts val="1400"/>
              <a:buNone/>
              <a:defRPr sz="1400">
                <a:solidFill>
                  <a:schemeClr val="lt1"/>
                </a:solidFill>
              </a:defRPr>
            </a:lvl3pPr>
            <a:lvl4pPr lvl="3" rtl="0">
              <a:lnSpc>
                <a:spcPct val="100000"/>
              </a:lnSpc>
              <a:spcBef>
                <a:spcPts val="0"/>
              </a:spcBef>
              <a:spcAft>
                <a:spcPts val="0"/>
              </a:spcAft>
              <a:buClr>
                <a:schemeClr val="lt1"/>
              </a:buClr>
              <a:buSzPts val="1400"/>
              <a:buNone/>
              <a:defRPr sz="1400">
                <a:solidFill>
                  <a:schemeClr val="lt1"/>
                </a:solidFill>
              </a:defRPr>
            </a:lvl4pPr>
            <a:lvl5pPr lvl="4" rtl="0">
              <a:lnSpc>
                <a:spcPct val="100000"/>
              </a:lnSpc>
              <a:spcBef>
                <a:spcPts val="0"/>
              </a:spcBef>
              <a:spcAft>
                <a:spcPts val="0"/>
              </a:spcAft>
              <a:buClr>
                <a:schemeClr val="lt1"/>
              </a:buClr>
              <a:buSzPts val="1400"/>
              <a:buNone/>
              <a:defRPr sz="1400">
                <a:solidFill>
                  <a:schemeClr val="lt1"/>
                </a:solidFill>
              </a:defRPr>
            </a:lvl5pPr>
            <a:lvl6pPr lvl="5" rtl="0">
              <a:lnSpc>
                <a:spcPct val="100000"/>
              </a:lnSpc>
              <a:spcBef>
                <a:spcPts val="0"/>
              </a:spcBef>
              <a:spcAft>
                <a:spcPts val="0"/>
              </a:spcAft>
              <a:buClr>
                <a:schemeClr val="lt1"/>
              </a:buClr>
              <a:buSzPts val="1400"/>
              <a:buNone/>
              <a:defRPr sz="1400">
                <a:solidFill>
                  <a:schemeClr val="lt1"/>
                </a:solidFill>
              </a:defRPr>
            </a:lvl6pPr>
            <a:lvl7pPr lvl="6" rtl="0">
              <a:lnSpc>
                <a:spcPct val="100000"/>
              </a:lnSpc>
              <a:spcBef>
                <a:spcPts val="0"/>
              </a:spcBef>
              <a:spcAft>
                <a:spcPts val="0"/>
              </a:spcAft>
              <a:buClr>
                <a:schemeClr val="lt1"/>
              </a:buClr>
              <a:buSzPts val="1400"/>
              <a:buNone/>
              <a:defRPr sz="1400">
                <a:solidFill>
                  <a:schemeClr val="lt1"/>
                </a:solidFill>
              </a:defRPr>
            </a:lvl7pPr>
            <a:lvl8pPr lvl="7" rtl="0">
              <a:lnSpc>
                <a:spcPct val="100000"/>
              </a:lnSpc>
              <a:spcBef>
                <a:spcPts val="0"/>
              </a:spcBef>
              <a:spcAft>
                <a:spcPts val="0"/>
              </a:spcAft>
              <a:buClr>
                <a:schemeClr val="lt1"/>
              </a:buClr>
              <a:buSzPts val="1400"/>
              <a:buNone/>
              <a:defRPr sz="1400">
                <a:solidFill>
                  <a:schemeClr val="lt1"/>
                </a:solidFill>
              </a:defRPr>
            </a:lvl8pPr>
            <a:lvl9pPr lvl="8"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159" name="Google Shape;159;p24"/>
          <p:cNvSpPr txBox="1">
            <a:spLocks noGrp="1"/>
          </p:cNvSpPr>
          <p:nvPr>
            <p:ph type="ctrTitle"/>
          </p:nvPr>
        </p:nvSpPr>
        <p:spPr>
          <a:xfrm flipH="1">
            <a:off x="4419600" y="368550"/>
            <a:ext cx="4114800" cy="1887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5"/>
              </a:buClr>
              <a:buSzPts val="6000"/>
              <a:buNone/>
              <a:defRPr sz="6000">
                <a:solidFill>
                  <a:schemeClr val="accent5"/>
                </a:solidFill>
              </a:defRPr>
            </a:lvl1pPr>
            <a:lvl2pPr lvl="1" algn="r" rtl="0">
              <a:spcBef>
                <a:spcPts val="0"/>
              </a:spcBef>
              <a:spcAft>
                <a:spcPts val="0"/>
              </a:spcAft>
              <a:buClr>
                <a:schemeClr val="accent5"/>
              </a:buClr>
              <a:buSzPts val="12000"/>
              <a:buNone/>
              <a:defRPr sz="12000">
                <a:solidFill>
                  <a:schemeClr val="accent5"/>
                </a:solidFill>
              </a:defRPr>
            </a:lvl2pPr>
            <a:lvl3pPr lvl="2" algn="r" rtl="0">
              <a:spcBef>
                <a:spcPts val="0"/>
              </a:spcBef>
              <a:spcAft>
                <a:spcPts val="0"/>
              </a:spcAft>
              <a:buClr>
                <a:schemeClr val="accent5"/>
              </a:buClr>
              <a:buSzPts val="12000"/>
              <a:buNone/>
              <a:defRPr sz="12000">
                <a:solidFill>
                  <a:schemeClr val="accent5"/>
                </a:solidFill>
              </a:defRPr>
            </a:lvl3pPr>
            <a:lvl4pPr lvl="3" algn="r" rtl="0">
              <a:spcBef>
                <a:spcPts val="0"/>
              </a:spcBef>
              <a:spcAft>
                <a:spcPts val="0"/>
              </a:spcAft>
              <a:buClr>
                <a:schemeClr val="accent5"/>
              </a:buClr>
              <a:buSzPts val="12000"/>
              <a:buNone/>
              <a:defRPr sz="12000">
                <a:solidFill>
                  <a:schemeClr val="accent5"/>
                </a:solidFill>
              </a:defRPr>
            </a:lvl4pPr>
            <a:lvl5pPr lvl="4" algn="r" rtl="0">
              <a:spcBef>
                <a:spcPts val="0"/>
              </a:spcBef>
              <a:spcAft>
                <a:spcPts val="0"/>
              </a:spcAft>
              <a:buClr>
                <a:schemeClr val="accent5"/>
              </a:buClr>
              <a:buSzPts val="12000"/>
              <a:buNone/>
              <a:defRPr sz="12000">
                <a:solidFill>
                  <a:schemeClr val="accent5"/>
                </a:solidFill>
              </a:defRPr>
            </a:lvl5pPr>
            <a:lvl6pPr lvl="5" algn="r" rtl="0">
              <a:spcBef>
                <a:spcPts val="0"/>
              </a:spcBef>
              <a:spcAft>
                <a:spcPts val="0"/>
              </a:spcAft>
              <a:buClr>
                <a:schemeClr val="accent5"/>
              </a:buClr>
              <a:buSzPts val="12000"/>
              <a:buNone/>
              <a:defRPr sz="12000">
                <a:solidFill>
                  <a:schemeClr val="accent5"/>
                </a:solidFill>
              </a:defRPr>
            </a:lvl6pPr>
            <a:lvl7pPr lvl="6" algn="r" rtl="0">
              <a:spcBef>
                <a:spcPts val="0"/>
              </a:spcBef>
              <a:spcAft>
                <a:spcPts val="0"/>
              </a:spcAft>
              <a:buClr>
                <a:schemeClr val="accent5"/>
              </a:buClr>
              <a:buSzPts val="12000"/>
              <a:buNone/>
              <a:defRPr sz="12000">
                <a:solidFill>
                  <a:schemeClr val="accent5"/>
                </a:solidFill>
              </a:defRPr>
            </a:lvl7pPr>
            <a:lvl8pPr lvl="7" algn="r" rtl="0">
              <a:spcBef>
                <a:spcPts val="0"/>
              </a:spcBef>
              <a:spcAft>
                <a:spcPts val="0"/>
              </a:spcAft>
              <a:buClr>
                <a:schemeClr val="accent5"/>
              </a:buClr>
              <a:buSzPts val="12000"/>
              <a:buNone/>
              <a:defRPr sz="12000">
                <a:solidFill>
                  <a:schemeClr val="accent5"/>
                </a:solidFill>
              </a:defRPr>
            </a:lvl8pPr>
            <a:lvl9pPr lvl="8" algn="r" rtl="0">
              <a:spcBef>
                <a:spcPts val="0"/>
              </a:spcBef>
              <a:spcAft>
                <a:spcPts val="0"/>
              </a:spcAft>
              <a:buClr>
                <a:schemeClr val="accent5"/>
              </a:buClr>
              <a:buSzPts val="12000"/>
              <a:buNone/>
              <a:defRPr sz="12000">
                <a:solidFill>
                  <a:schemeClr val="accent5"/>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lt1"/>
              </a:buClr>
              <a:buSzPts val="1400"/>
              <a:buNone/>
              <a:defRPr sz="1400">
                <a:solidFill>
                  <a:schemeClr val="lt1"/>
                </a:solidFill>
              </a:defRPr>
            </a:lvl2pPr>
            <a:lvl3pPr lvl="2" rtl="0">
              <a:lnSpc>
                <a:spcPct val="100000"/>
              </a:lnSpc>
              <a:spcBef>
                <a:spcPts val="0"/>
              </a:spcBef>
              <a:spcAft>
                <a:spcPts val="0"/>
              </a:spcAft>
              <a:buClr>
                <a:schemeClr val="lt1"/>
              </a:buClr>
              <a:buSzPts val="1400"/>
              <a:buNone/>
              <a:defRPr sz="1400">
                <a:solidFill>
                  <a:schemeClr val="lt1"/>
                </a:solidFill>
              </a:defRPr>
            </a:lvl3pPr>
            <a:lvl4pPr lvl="3" rtl="0">
              <a:lnSpc>
                <a:spcPct val="100000"/>
              </a:lnSpc>
              <a:spcBef>
                <a:spcPts val="0"/>
              </a:spcBef>
              <a:spcAft>
                <a:spcPts val="0"/>
              </a:spcAft>
              <a:buClr>
                <a:schemeClr val="lt1"/>
              </a:buClr>
              <a:buSzPts val="1400"/>
              <a:buNone/>
              <a:defRPr sz="1400">
                <a:solidFill>
                  <a:schemeClr val="lt1"/>
                </a:solidFill>
              </a:defRPr>
            </a:lvl4pPr>
            <a:lvl5pPr lvl="4" rtl="0">
              <a:lnSpc>
                <a:spcPct val="100000"/>
              </a:lnSpc>
              <a:spcBef>
                <a:spcPts val="0"/>
              </a:spcBef>
              <a:spcAft>
                <a:spcPts val="0"/>
              </a:spcAft>
              <a:buClr>
                <a:schemeClr val="lt1"/>
              </a:buClr>
              <a:buSzPts val="1400"/>
              <a:buNone/>
              <a:defRPr sz="1400">
                <a:solidFill>
                  <a:schemeClr val="lt1"/>
                </a:solidFill>
              </a:defRPr>
            </a:lvl5pPr>
            <a:lvl6pPr lvl="5" rtl="0">
              <a:lnSpc>
                <a:spcPct val="100000"/>
              </a:lnSpc>
              <a:spcBef>
                <a:spcPts val="0"/>
              </a:spcBef>
              <a:spcAft>
                <a:spcPts val="0"/>
              </a:spcAft>
              <a:buClr>
                <a:schemeClr val="lt1"/>
              </a:buClr>
              <a:buSzPts val="1400"/>
              <a:buNone/>
              <a:defRPr sz="1400">
                <a:solidFill>
                  <a:schemeClr val="lt1"/>
                </a:solidFill>
              </a:defRPr>
            </a:lvl6pPr>
            <a:lvl7pPr lvl="6" rtl="0">
              <a:lnSpc>
                <a:spcPct val="100000"/>
              </a:lnSpc>
              <a:spcBef>
                <a:spcPts val="0"/>
              </a:spcBef>
              <a:spcAft>
                <a:spcPts val="0"/>
              </a:spcAft>
              <a:buClr>
                <a:schemeClr val="lt1"/>
              </a:buClr>
              <a:buSzPts val="1400"/>
              <a:buNone/>
              <a:defRPr sz="1400">
                <a:solidFill>
                  <a:schemeClr val="lt1"/>
                </a:solidFill>
              </a:defRPr>
            </a:lvl7pPr>
            <a:lvl8pPr lvl="7" rtl="0">
              <a:lnSpc>
                <a:spcPct val="100000"/>
              </a:lnSpc>
              <a:spcBef>
                <a:spcPts val="0"/>
              </a:spcBef>
              <a:spcAft>
                <a:spcPts val="0"/>
              </a:spcAft>
              <a:buClr>
                <a:schemeClr val="lt1"/>
              </a:buClr>
              <a:buSzPts val="1400"/>
              <a:buNone/>
              <a:defRPr sz="1400">
                <a:solidFill>
                  <a:schemeClr val="lt1"/>
                </a:solidFill>
              </a:defRPr>
            </a:lvl8pPr>
            <a:lvl9pPr lvl="8"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Clr>
                <a:schemeClr val="accent5"/>
              </a:buClr>
              <a:buSzPts val="12000"/>
              <a:buNone/>
              <a:defRPr sz="12000">
                <a:solidFill>
                  <a:schemeClr val="accent5"/>
                </a:solidFill>
              </a:defRPr>
            </a:lvl2pPr>
            <a:lvl3pPr lvl="2" rtl="0">
              <a:spcBef>
                <a:spcPts val="0"/>
              </a:spcBef>
              <a:spcAft>
                <a:spcPts val="0"/>
              </a:spcAft>
              <a:buClr>
                <a:schemeClr val="accent5"/>
              </a:buClr>
              <a:buSzPts val="12000"/>
              <a:buNone/>
              <a:defRPr sz="12000">
                <a:solidFill>
                  <a:schemeClr val="accent5"/>
                </a:solidFill>
              </a:defRPr>
            </a:lvl3pPr>
            <a:lvl4pPr lvl="3" rtl="0">
              <a:spcBef>
                <a:spcPts val="0"/>
              </a:spcBef>
              <a:spcAft>
                <a:spcPts val="0"/>
              </a:spcAft>
              <a:buClr>
                <a:schemeClr val="accent5"/>
              </a:buClr>
              <a:buSzPts val="12000"/>
              <a:buNone/>
              <a:defRPr sz="12000">
                <a:solidFill>
                  <a:schemeClr val="accent5"/>
                </a:solidFill>
              </a:defRPr>
            </a:lvl4pPr>
            <a:lvl5pPr lvl="4" rtl="0">
              <a:spcBef>
                <a:spcPts val="0"/>
              </a:spcBef>
              <a:spcAft>
                <a:spcPts val="0"/>
              </a:spcAft>
              <a:buClr>
                <a:schemeClr val="accent5"/>
              </a:buClr>
              <a:buSzPts val="12000"/>
              <a:buNone/>
              <a:defRPr sz="12000">
                <a:solidFill>
                  <a:schemeClr val="accent5"/>
                </a:solidFill>
              </a:defRPr>
            </a:lvl5pPr>
            <a:lvl6pPr lvl="5" rtl="0">
              <a:spcBef>
                <a:spcPts val="0"/>
              </a:spcBef>
              <a:spcAft>
                <a:spcPts val="0"/>
              </a:spcAft>
              <a:buClr>
                <a:schemeClr val="accent5"/>
              </a:buClr>
              <a:buSzPts val="12000"/>
              <a:buNone/>
              <a:defRPr sz="12000">
                <a:solidFill>
                  <a:schemeClr val="accent5"/>
                </a:solidFill>
              </a:defRPr>
            </a:lvl6pPr>
            <a:lvl7pPr lvl="6" rtl="0">
              <a:spcBef>
                <a:spcPts val="0"/>
              </a:spcBef>
              <a:spcAft>
                <a:spcPts val="0"/>
              </a:spcAft>
              <a:buClr>
                <a:schemeClr val="accent5"/>
              </a:buClr>
              <a:buSzPts val="12000"/>
              <a:buNone/>
              <a:defRPr sz="12000">
                <a:solidFill>
                  <a:schemeClr val="accent5"/>
                </a:solidFill>
              </a:defRPr>
            </a:lvl7pPr>
            <a:lvl8pPr lvl="7" rtl="0">
              <a:spcBef>
                <a:spcPts val="0"/>
              </a:spcBef>
              <a:spcAft>
                <a:spcPts val="0"/>
              </a:spcAft>
              <a:buClr>
                <a:schemeClr val="accent5"/>
              </a:buClr>
              <a:buSzPts val="12000"/>
              <a:buNone/>
              <a:defRPr sz="12000">
                <a:solidFill>
                  <a:schemeClr val="accent5"/>
                </a:solidFill>
              </a:defRPr>
            </a:lvl8pPr>
            <a:lvl9pPr lvl="8" rtl="0">
              <a:spcBef>
                <a:spcPts val="0"/>
              </a:spcBef>
              <a:spcAft>
                <a:spcPts val="0"/>
              </a:spcAft>
              <a:buClr>
                <a:schemeClr val="accent5"/>
              </a:buClr>
              <a:buSzPts val="12000"/>
              <a:buNone/>
              <a:defRPr sz="12000">
                <a:solidFill>
                  <a:schemeClr val="accent5"/>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sz="1400">
                <a:solidFill>
                  <a:schemeClr val="accent5"/>
                </a:solidFill>
              </a:defRPr>
            </a:lvl2pPr>
            <a:lvl3pPr lvl="2" algn="ctr" rtl="0">
              <a:lnSpc>
                <a:spcPct val="100000"/>
              </a:lnSpc>
              <a:spcBef>
                <a:spcPts val="0"/>
              </a:spcBef>
              <a:spcAft>
                <a:spcPts val="0"/>
              </a:spcAft>
              <a:buClr>
                <a:schemeClr val="accent5"/>
              </a:buClr>
              <a:buSzPts val="1400"/>
              <a:buNone/>
              <a:defRPr sz="1400">
                <a:solidFill>
                  <a:schemeClr val="accent5"/>
                </a:solidFill>
              </a:defRPr>
            </a:lvl3pPr>
            <a:lvl4pPr lvl="3" algn="ctr" rtl="0">
              <a:lnSpc>
                <a:spcPct val="100000"/>
              </a:lnSpc>
              <a:spcBef>
                <a:spcPts val="0"/>
              </a:spcBef>
              <a:spcAft>
                <a:spcPts val="0"/>
              </a:spcAft>
              <a:buClr>
                <a:schemeClr val="accent5"/>
              </a:buClr>
              <a:buSzPts val="1400"/>
              <a:buNone/>
              <a:defRPr sz="1400">
                <a:solidFill>
                  <a:schemeClr val="accent5"/>
                </a:solidFill>
              </a:defRPr>
            </a:lvl4pPr>
            <a:lvl5pPr lvl="4" algn="ctr" rtl="0">
              <a:lnSpc>
                <a:spcPct val="100000"/>
              </a:lnSpc>
              <a:spcBef>
                <a:spcPts val="0"/>
              </a:spcBef>
              <a:spcAft>
                <a:spcPts val="0"/>
              </a:spcAft>
              <a:buClr>
                <a:schemeClr val="accent5"/>
              </a:buClr>
              <a:buSzPts val="1400"/>
              <a:buNone/>
              <a:defRPr sz="1400">
                <a:solidFill>
                  <a:schemeClr val="accent5"/>
                </a:solidFill>
              </a:defRPr>
            </a:lvl5pPr>
            <a:lvl6pPr lvl="5" algn="ctr" rtl="0">
              <a:lnSpc>
                <a:spcPct val="100000"/>
              </a:lnSpc>
              <a:spcBef>
                <a:spcPts val="0"/>
              </a:spcBef>
              <a:spcAft>
                <a:spcPts val="0"/>
              </a:spcAft>
              <a:buClr>
                <a:schemeClr val="accent5"/>
              </a:buClr>
              <a:buSzPts val="1400"/>
              <a:buNone/>
              <a:defRPr sz="1400">
                <a:solidFill>
                  <a:schemeClr val="accent5"/>
                </a:solidFill>
              </a:defRPr>
            </a:lvl6pPr>
            <a:lvl7pPr lvl="6" algn="ctr" rtl="0">
              <a:lnSpc>
                <a:spcPct val="100000"/>
              </a:lnSpc>
              <a:spcBef>
                <a:spcPts val="0"/>
              </a:spcBef>
              <a:spcAft>
                <a:spcPts val="0"/>
              </a:spcAft>
              <a:buClr>
                <a:schemeClr val="accent5"/>
              </a:buClr>
              <a:buSzPts val="1400"/>
              <a:buNone/>
              <a:defRPr sz="1400">
                <a:solidFill>
                  <a:schemeClr val="accent5"/>
                </a:solidFill>
              </a:defRPr>
            </a:lvl7pPr>
            <a:lvl8pPr lvl="7" algn="ctr" rtl="0">
              <a:lnSpc>
                <a:spcPct val="100000"/>
              </a:lnSpc>
              <a:spcBef>
                <a:spcPts val="0"/>
              </a:spcBef>
              <a:spcAft>
                <a:spcPts val="0"/>
              </a:spcAft>
              <a:buClr>
                <a:schemeClr val="accent5"/>
              </a:buClr>
              <a:buSzPts val="1400"/>
              <a:buNone/>
              <a:defRPr sz="1400">
                <a:solidFill>
                  <a:schemeClr val="accent5"/>
                </a:solidFill>
              </a:defRPr>
            </a:lvl8pPr>
            <a:lvl9pPr lvl="8" algn="ctr"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sz="1400">
                <a:solidFill>
                  <a:schemeClr val="accent5"/>
                </a:solidFill>
              </a:defRPr>
            </a:lvl2pPr>
            <a:lvl3pPr lvl="2" algn="ctr" rtl="0">
              <a:lnSpc>
                <a:spcPct val="100000"/>
              </a:lnSpc>
              <a:spcBef>
                <a:spcPts val="0"/>
              </a:spcBef>
              <a:spcAft>
                <a:spcPts val="0"/>
              </a:spcAft>
              <a:buClr>
                <a:schemeClr val="accent5"/>
              </a:buClr>
              <a:buSzPts val="1400"/>
              <a:buNone/>
              <a:defRPr sz="1400">
                <a:solidFill>
                  <a:schemeClr val="accent5"/>
                </a:solidFill>
              </a:defRPr>
            </a:lvl3pPr>
            <a:lvl4pPr lvl="3" algn="ctr" rtl="0">
              <a:lnSpc>
                <a:spcPct val="100000"/>
              </a:lnSpc>
              <a:spcBef>
                <a:spcPts val="0"/>
              </a:spcBef>
              <a:spcAft>
                <a:spcPts val="0"/>
              </a:spcAft>
              <a:buClr>
                <a:schemeClr val="accent5"/>
              </a:buClr>
              <a:buSzPts val="1400"/>
              <a:buNone/>
              <a:defRPr sz="1400">
                <a:solidFill>
                  <a:schemeClr val="accent5"/>
                </a:solidFill>
              </a:defRPr>
            </a:lvl4pPr>
            <a:lvl5pPr lvl="4" algn="ctr" rtl="0">
              <a:lnSpc>
                <a:spcPct val="100000"/>
              </a:lnSpc>
              <a:spcBef>
                <a:spcPts val="0"/>
              </a:spcBef>
              <a:spcAft>
                <a:spcPts val="0"/>
              </a:spcAft>
              <a:buClr>
                <a:schemeClr val="accent5"/>
              </a:buClr>
              <a:buSzPts val="1400"/>
              <a:buNone/>
              <a:defRPr sz="1400">
                <a:solidFill>
                  <a:schemeClr val="accent5"/>
                </a:solidFill>
              </a:defRPr>
            </a:lvl5pPr>
            <a:lvl6pPr lvl="5" algn="ctr" rtl="0">
              <a:lnSpc>
                <a:spcPct val="100000"/>
              </a:lnSpc>
              <a:spcBef>
                <a:spcPts val="0"/>
              </a:spcBef>
              <a:spcAft>
                <a:spcPts val="0"/>
              </a:spcAft>
              <a:buClr>
                <a:schemeClr val="accent5"/>
              </a:buClr>
              <a:buSzPts val="1400"/>
              <a:buNone/>
              <a:defRPr sz="1400">
                <a:solidFill>
                  <a:schemeClr val="accent5"/>
                </a:solidFill>
              </a:defRPr>
            </a:lvl6pPr>
            <a:lvl7pPr lvl="6" algn="ctr" rtl="0">
              <a:lnSpc>
                <a:spcPct val="100000"/>
              </a:lnSpc>
              <a:spcBef>
                <a:spcPts val="0"/>
              </a:spcBef>
              <a:spcAft>
                <a:spcPts val="0"/>
              </a:spcAft>
              <a:buClr>
                <a:schemeClr val="accent5"/>
              </a:buClr>
              <a:buSzPts val="1400"/>
              <a:buNone/>
              <a:defRPr sz="1400">
                <a:solidFill>
                  <a:schemeClr val="accent5"/>
                </a:solidFill>
              </a:defRPr>
            </a:lvl7pPr>
            <a:lvl8pPr lvl="7" algn="ctr" rtl="0">
              <a:lnSpc>
                <a:spcPct val="100000"/>
              </a:lnSpc>
              <a:spcBef>
                <a:spcPts val="0"/>
              </a:spcBef>
              <a:spcAft>
                <a:spcPts val="0"/>
              </a:spcAft>
              <a:buClr>
                <a:schemeClr val="accent5"/>
              </a:buClr>
              <a:buSzPts val="1400"/>
              <a:buNone/>
              <a:defRPr sz="1400">
                <a:solidFill>
                  <a:schemeClr val="accent5"/>
                </a:solidFill>
              </a:defRPr>
            </a:lvl8pPr>
            <a:lvl9pPr lvl="8" algn="ctr"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sz="1400">
                <a:solidFill>
                  <a:schemeClr val="accent5"/>
                </a:solidFill>
              </a:defRPr>
            </a:lvl2pPr>
            <a:lvl3pPr lvl="2" algn="ctr" rtl="0">
              <a:lnSpc>
                <a:spcPct val="100000"/>
              </a:lnSpc>
              <a:spcBef>
                <a:spcPts val="0"/>
              </a:spcBef>
              <a:spcAft>
                <a:spcPts val="0"/>
              </a:spcAft>
              <a:buClr>
                <a:schemeClr val="accent5"/>
              </a:buClr>
              <a:buSzPts val="1400"/>
              <a:buNone/>
              <a:defRPr sz="1400">
                <a:solidFill>
                  <a:schemeClr val="accent5"/>
                </a:solidFill>
              </a:defRPr>
            </a:lvl3pPr>
            <a:lvl4pPr lvl="3" algn="ctr" rtl="0">
              <a:lnSpc>
                <a:spcPct val="100000"/>
              </a:lnSpc>
              <a:spcBef>
                <a:spcPts val="0"/>
              </a:spcBef>
              <a:spcAft>
                <a:spcPts val="0"/>
              </a:spcAft>
              <a:buClr>
                <a:schemeClr val="accent5"/>
              </a:buClr>
              <a:buSzPts val="1400"/>
              <a:buNone/>
              <a:defRPr sz="1400">
                <a:solidFill>
                  <a:schemeClr val="accent5"/>
                </a:solidFill>
              </a:defRPr>
            </a:lvl4pPr>
            <a:lvl5pPr lvl="4" algn="ctr" rtl="0">
              <a:lnSpc>
                <a:spcPct val="100000"/>
              </a:lnSpc>
              <a:spcBef>
                <a:spcPts val="0"/>
              </a:spcBef>
              <a:spcAft>
                <a:spcPts val="0"/>
              </a:spcAft>
              <a:buClr>
                <a:schemeClr val="accent5"/>
              </a:buClr>
              <a:buSzPts val="1400"/>
              <a:buNone/>
              <a:defRPr sz="1400">
                <a:solidFill>
                  <a:schemeClr val="accent5"/>
                </a:solidFill>
              </a:defRPr>
            </a:lvl5pPr>
            <a:lvl6pPr lvl="5" algn="ctr" rtl="0">
              <a:lnSpc>
                <a:spcPct val="100000"/>
              </a:lnSpc>
              <a:spcBef>
                <a:spcPts val="0"/>
              </a:spcBef>
              <a:spcAft>
                <a:spcPts val="0"/>
              </a:spcAft>
              <a:buClr>
                <a:schemeClr val="accent5"/>
              </a:buClr>
              <a:buSzPts val="1400"/>
              <a:buNone/>
              <a:defRPr sz="1400">
                <a:solidFill>
                  <a:schemeClr val="accent5"/>
                </a:solidFill>
              </a:defRPr>
            </a:lvl6pPr>
            <a:lvl7pPr lvl="6" algn="ctr" rtl="0">
              <a:lnSpc>
                <a:spcPct val="100000"/>
              </a:lnSpc>
              <a:spcBef>
                <a:spcPts val="0"/>
              </a:spcBef>
              <a:spcAft>
                <a:spcPts val="0"/>
              </a:spcAft>
              <a:buClr>
                <a:schemeClr val="accent5"/>
              </a:buClr>
              <a:buSzPts val="1400"/>
              <a:buNone/>
              <a:defRPr sz="1400">
                <a:solidFill>
                  <a:schemeClr val="accent5"/>
                </a:solidFill>
              </a:defRPr>
            </a:lvl7pPr>
            <a:lvl8pPr lvl="7" algn="ctr" rtl="0">
              <a:lnSpc>
                <a:spcPct val="100000"/>
              </a:lnSpc>
              <a:spcBef>
                <a:spcPts val="0"/>
              </a:spcBef>
              <a:spcAft>
                <a:spcPts val="0"/>
              </a:spcAft>
              <a:buClr>
                <a:schemeClr val="accent5"/>
              </a:buClr>
              <a:buSzPts val="1400"/>
              <a:buNone/>
              <a:defRPr sz="1400">
                <a:solidFill>
                  <a:schemeClr val="accent5"/>
                </a:solidFill>
              </a:defRPr>
            </a:lvl8pPr>
            <a:lvl9pPr lvl="8" algn="ctr"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sz="1400">
                <a:solidFill>
                  <a:schemeClr val="accent5"/>
                </a:solidFill>
              </a:defRPr>
            </a:lvl2pPr>
            <a:lvl3pPr lvl="2" algn="ctr" rtl="0">
              <a:lnSpc>
                <a:spcPct val="100000"/>
              </a:lnSpc>
              <a:spcBef>
                <a:spcPts val="0"/>
              </a:spcBef>
              <a:spcAft>
                <a:spcPts val="0"/>
              </a:spcAft>
              <a:buClr>
                <a:schemeClr val="accent5"/>
              </a:buClr>
              <a:buSzPts val="1400"/>
              <a:buNone/>
              <a:defRPr sz="1400">
                <a:solidFill>
                  <a:schemeClr val="accent5"/>
                </a:solidFill>
              </a:defRPr>
            </a:lvl3pPr>
            <a:lvl4pPr lvl="3" algn="ctr" rtl="0">
              <a:lnSpc>
                <a:spcPct val="100000"/>
              </a:lnSpc>
              <a:spcBef>
                <a:spcPts val="0"/>
              </a:spcBef>
              <a:spcAft>
                <a:spcPts val="0"/>
              </a:spcAft>
              <a:buClr>
                <a:schemeClr val="accent5"/>
              </a:buClr>
              <a:buSzPts val="1400"/>
              <a:buNone/>
              <a:defRPr sz="1400">
                <a:solidFill>
                  <a:schemeClr val="accent5"/>
                </a:solidFill>
              </a:defRPr>
            </a:lvl4pPr>
            <a:lvl5pPr lvl="4" algn="ctr" rtl="0">
              <a:lnSpc>
                <a:spcPct val="100000"/>
              </a:lnSpc>
              <a:spcBef>
                <a:spcPts val="0"/>
              </a:spcBef>
              <a:spcAft>
                <a:spcPts val="0"/>
              </a:spcAft>
              <a:buClr>
                <a:schemeClr val="accent5"/>
              </a:buClr>
              <a:buSzPts val="1400"/>
              <a:buNone/>
              <a:defRPr sz="1400">
                <a:solidFill>
                  <a:schemeClr val="accent5"/>
                </a:solidFill>
              </a:defRPr>
            </a:lvl5pPr>
            <a:lvl6pPr lvl="5" algn="ctr" rtl="0">
              <a:lnSpc>
                <a:spcPct val="100000"/>
              </a:lnSpc>
              <a:spcBef>
                <a:spcPts val="0"/>
              </a:spcBef>
              <a:spcAft>
                <a:spcPts val="0"/>
              </a:spcAft>
              <a:buClr>
                <a:schemeClr val="accent5"/>
              </a:buClr>
              <a:buSzPts val="1400"/>
              <a:buNone/>
              <a:defRPr sz="1400">
                <a:solidFill>
                  <a:schemeClr val="accent5"/>
                </a:solidFill>
              </a:defRPr>
            </a:lvl6pPr>
            <a:lvl7pPr lvl="6" algn="ctr" rtl="0">
              <a:lnSpc>
                <a:spcPct val="100000"/>
              </a:lnSpc>
              <a:spcBef>
                <a:spcPts val="0"/>
              </a:spcBef>
              <a:spcAft>
                <a:spcPts val="0"/>
              </a:spcAft>
              <a:buClr>
                <a:schemeClr val="accent5"/>
              </a:buClr>
              <a:buSzPts val="1400"/>
              <a:buNone/>
              <a:defRPr sz="1400">
                <a:solidFill>
                  <a:schemeClr val="accent5"/>
                </a:solidFill>
              </a:defRPr>
            </a:lvl7pPr>
            <a:lvl8pPr lvl="7" algn="ctr" rtl="0">
              <a:lnSpc>
                <a:spcPct val="100000"/>
              </a:lnSpc>
              <a:spcBef>
                <a:spcPts val="0"/>
              </a:spcBef>
              <a:spcAft>
                <a:spcPts val="0"/>
              </a:spcAft>
              <a:buClr>
                <a:schemeClr val="accent5"/>
              </a:buClr>
              <a:buSzPts val="1400"/>
              <a:buNone/>
              <a:defRPr sz="1400">
                <a:solidFill>
                  <a:schemeClr val="accent5"/>
                </a:solidFill>
              </a:defRPr>
            </a:lvl8pPr>
            <a:lvl9pPr lvl="8" algn="ctr"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accent5"/>
              </a:buClr>
              <a:buSzPts val="3600"/>
              <a:buNone/>
              <a:defRPr sz="3600">
                <a:solidFill>
                  <a:schemeClr val="accent5"/>
                </a:solidFill>
              </a:defRPr>
            </a:lvl2pPr>
            <a:lvl3pPr lvl="2" rtl="0">
              <a:spcBef>
                <a:spcPts val="0"/>
              </a:spcBef>
              <a:spcAft>
                <a:spcPts val="0"/>
              </a:spcAft>
              <a:buClr>
                <a:schemeClr val="accent5"/>
              </a:buClr>
              <a:buSzPts val="3600"/>
              <a:buNone/>
              <a:defRPr sz="3600">
                <a:solidFill>
                  <a:schemeClr val="accent5"/>
                </a:solidFill>
              </a:defRPr>
            </a:lvl3pPr>
            <a:lvl4pPr lvl="3" rtl="0">
              <a:spcBef>
                <a:spcPts val="0"/>
              </a:spcBef>
              <a:spcAft>
                <a:spcPts val="0"/>
              </a:spcAft>
              <a:buClr>
                <a:schemeClr val="accent5"/>
              </a:buClr>
              <a:buSzPts val="3600"/>
              <a:buNone/>
              <a:defRPr sz="3600">
                <a:solidFill>
                  <a:schemeClr val="accent5"/>
                </a:solidFill>
              </a:defRPr>
            </a:lvl4pPr>
            <a:lvl5pPr lvl="4" rtl="0">
              <a:spcBef>
                <a:spcPts val="0"/>
              </a:spcBef>
              <a:spcAft>
                <a:spcPts val="0"/>
              </a:spcAft>
              <a:buClr>
                <a:schemeClr val="accent5"/>
              </a:buClr>
              <a:buSzPts val="3600"/>
              <a:buNone/>
              <a:defRPr sz="3600">
                <a:solidFill>
                  <a:schemeClr val="accent5"/>
                </a:solidFill>
              </a:defRPr>
            </a:lvl5pPr>
            <a:lvl6pPr lvl="5" rtl="0">
              <a:spcBef>
                <a:spcPts val="0"/>
              </a:spcBef>
              <a:spcAft>
                <a:spcPts val="0"/>
              </a:spcAft>
              <a:buClr>
                <a:schemeClr val="accent5"/>
              </a:buClr>
              <a:buSzPts val="3600"/>
              <a:buNone/>
              <a:defRPr sz="3600">
                <a:solidFill>
                  <a:schemeClr val="accent5"/>
                </a:solidFill>
              </a:defRPr>
            </a:lvl6pPr>
            <a:lvl7pPr lvl="6" rtl="0">
              <a:spcBef>
                <a:spcPts val="0"/>
              </a:spcBef>
              <a:spcAft>
                <a:spcPts val="0"/>
              </a:spcAft>
              <a:buClr>
                <a:schemeClr val="accent5"/>
              </a:buClr>
              <a:buSzPts val="3600"/>
              <a:buNone/>
              <a:defRPr sz="3600">
                <a:solidFill>
                  <a:schemeClr val="accent5"/>
                </a:solidFill>
              </a:defRPr>
            </a:lvl7pPr>
            <a:lvl8pPr lvl="7" rtl="0">
              <a:spcBef>
                <a:spcPts val="0"/>
              </a:spcBef>
              <a:spcAft>
                <a:spcPts val="0"/>
              </a:spcAft>
              <a:buClr>
                <a:schemeClr val="accent5"/>
              </a:buClr>
              <a:buSzPts val="3600"/>
              <a:buNone/>
              <a:defRPr sz="3600">
                <a:solidFill>
                  <a:schemeClr val="accent5"/>
                </a:solidFill>
              </a:defRPr>
            </a:lvl8pPr>
            <a:lvl9pPr lvl="8" rtl="0">
              <a:spcBef>
                <a:spcPts val="0"/>
              </a:spcBef>
              <a:spcAft>
                <a:spcPts val="0"/>
              </a:spcAft>
              <a:buClr>
                <a:schemeClr val="accent5"/>
              </a:buClr>
              <a:buSzPts val="3600"/>
              <a:buNone/>
              <a:defRPr sz="3600">
                <a:solidFill>
                  <a:schemeClr val="accent5"/>
                </a:solidFill>
              </a:defRPr>
            </a:lvl9pPr>
          </a:lstStyle>
          <a:p>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9pPr>
          </a:lstStyle>
          <a:p>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5"/>
              </a:buClr>
              <a:buSzPts val="3600"/>
              <a:buFont typeface="Fira Sans Extra Condensed Medium"/>
              <a:buNone/>
              <a:defRPr sz="3600">
                <a:solidFill>
                  <a:schemeClr val="accent5"/>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1">
  <p:cSld name="CUSTOM_1_1_1_2">
    <p:spTree>
      <p:nvGrpSpPr>
        <p:cNvPr id="1" name="Shape 47"/>
        <p:cNvGrpSpPr/>
        <p:nvPr/>
      </p:nvGrpSpPr>
      <p:grpSpPr>
        <a:xfrm>
          <a:off x="0" y="0"/>
          <a:ext cx="0" cy="0"/>
          <a:chOff x="0" y="0"/>
          <a:chExt cx="0" cy="0"/>
        </a:xfrm>
      </p:grpSpPr>
      <p:sp>
        <p:nvSpPr>
          <p:cNvPr id="48" name="Google Shape;48;p6"/>
          <p:cNvSpPr/>
          <p:nvPr/>
        </p:nvSpPr>
        <p:spPr>
          <a:xfrm>
            <a:off x="3015900" y="1015650"/>
            <a:ext cx="3112200" cy="311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ctrTitle"/>
          </p:nvPr>
        </p:nvSpPr>
        <p:spPr>
          <a:xfrm>
            <a:off x="1046250" y="2577954"/>
            <a:ext cx="71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50" name="Google Shape;50;p6"/>
          <p:cNvSpPr txBox="1">
            <a:spLocks noGrp="1"/>
          </p:cNvSpPr>
          <p:nvPr>
            <p:ph type="subTitle" idx="1"/>
          </p:nvPr>
        </p:nvSpPr>
        <p:spPr>
          <a:xfrm>
            <a:off x="3656700" y="3039400"/>
            <a:ext cx="1905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51" name="Google Shape;51;p6"/>
          <p:cNvSpPr txBox="1">
            <a:spLocks noGrp="1"/>
          </p:cNvSpPr>
          <p:nvPr>
            <p:ph type="title" idx="2" hasCustomPrompt="1"/>
          </p:nvPr>
        </p:nvSpPr>
        <p:spPr>
          <a:xfrm>
            <a:off x="3732762" y="1537228"/>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500"/>
              <a:buNone/>
              <a:defRPr sz="550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6"/>
          <p:cNvSpPr/>
          <p:nvPr/>
        </p:nvSpPr>
        <p:spPr>
          <a:xfrm>
            <a:off x="4281000" y="2154510"/>
            <a:ext cx="657300" cy="13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_1_1_1_1_1">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1_1_1_1_1_1_1">
    <p:spTree>
      <p:nvGrpSpPr>
        <p:cNvPr id="1" name="Shape 65"/>
        <p:cNvGrpSpPr/>
        <p:nvPr/>
      </p:nvGrpSpPr>
      <p:grpSpPr>
        <a:xfrm>
          <a:off x="0" y="0"/>
          <a:ext cx="0" cy="0"/>
          <a:chOff x="0" y="0"/>
          <a:chExt cx="0" cy="0"/>
        </a:xfrm>
      </p:grpSpPr>
      <p:sp>
        <p:nvSpPr>
          <p:cNvPr id="66" name="Google Shape;66;p9"/>
          <p:cNvSpPr/>
          <p:nvPr/>
        </p:nvSpPr>
        <p:spPr>
          <a:xfrm>
            <a:off x="719575" y="3078100"/>
            <a:ext cx="7704000" cy="121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ctrTitle"/>
          </p:nvPr>
        </p:nvSpPr>
        <p:spPr>
          <a:xfrm flipH="1">
            <a:off x="1231975"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1800"/>
              <a:buNone/>
              <a:defRPr sz="1800">
                <a:solidFill>
                  <a:schemeClr val="accent5"/>
                </a:solidFill>
              </a:defRPr>
            </a:lvl1pPr>
            <a:lvl2pPr lvl="1" algn="ctr" rtl="0">
              <a:spcBef>
                <a:spcPts val="0"/>
              </a:spcBef>
              <a:spcAft>
                <a:spcPts val="0"/>
              </a:spcAft>
              <a:buClr>
                <a:schemeClr val="accent5"/>
              </a:buClr>
              <a:buSzPts val="1800"/>
              <a:buNone/>
              <a:defRPr sz="1800">
                <a:solidFill>
                  <a:schemeClr val="accent5"/>
                </a:solidFill>
              </a:defRPr>
            </a:lvl2pPr>
            <a:lvl3pPr lvl="2" algn="ctr" rtl="0">
              <a:spcBef>
                <a:spcPts val="0"/>
              </a:spcBef>
              <a:spcAft>
                <a:spcPts val="0"/>
              </a:spcAft>
              <a:buClr>
                <a:schemeClr val="accent5"/>
              </a:buClr>
              <a:buSzPts val="1800"/>
              <a:buNone/>
              <a:defRPr sz="1800">
                <a:solidFill>
                  <a:schemeClr val="accent5"/>
                </a:solidFill>
              </a:defRPr>
            </a:lvl3pPr>
            <a:lvl4pPr lvl="3" algn="ctr" rtl="0">
              <a:spcBef>
                <a:spcPts val="0"/>
              </a:spcBef>
              <a:spcAft>
                <a:spcPts val="0"/>
              </a:spcAft>
              <a:buClr>
                <a:schemeClr val="accent5"/>
              </a:buClr>
              <a:buSzPts val="1800"/>
              <a:buNone/>
              <a:defRPr sz="1800">
                <a:solidFill>
                  <a:schemeClr val="accent5"/>
                </a:solidFill>
              </a:defRPr>
            </a:lvl4pPr>
            <a:lvl5pPr lvl="4" algn="ctr" rtl="0">
              <a:spcBef>
                <a:spcPts val="0"/>
              </a:spcBef>
              <a:spcAft>
                <a:spcPts val="0"/>
              </a:spcAft>
              <a:buClr>
                <a:schemeClr val="accent5"/>
              </a:buClr>
              <a:buSzPts val="1800"/>
              <a:buNone/>
              <a:defRPr sz="1800">
                <a:solidFill>
                  <a:schemeClr val="accent5"/>
                </a:solidFill>
              </a:defRPr>
            </a:lvl5pPr>
            <a:lvl6pPr lvl="5" algn="ctr" rtl="0">
              <a:spcBef>
                <a:spcPts val="0"/>
              </a:spcBef>
              <a:spcAft>
                <a:spcPts val="0"/>
              </a:spcAft>
              <a:buClr>
                <a:schemeClr val="accent5"/>
              </a:buClr>
              <a:buSzPts val="1800"/>
              <a:buNone/>
              <a:defRPr sz="1800">
                <a:solidFill>
                  <a:schemeClr val="accent5"/>
                </a:solidFill>
              </a:defRPr>
            </a:lvl6pPr>
            <a:lvl7pPr lvl="6" algn="ctr" rtl="0">
              <a:spcBef>
                <a:spcPts val="0"/>
              </a:spcBef>
              <a:spcAft>
                <a:spcPts val="0"/>
              </a:spcAft>
              <a:buClr>
                <a:schemeClr val="accent5"/>
              </a:buClr>
              <a:buSzPts val="1800"/>
              <a:buNone/>
              <a:defRPr sz="1800">
                <a:solidFill>
                  <a:schemeClr val="accent5"/>
                </a:solidFill>
              </a:defRPr>
            </a:lvl7pPr>
            <a:lvl8pPr lvl="7" algn="ctr" rtl="0">
              <a:spcBef>
                <a:spcPts val="0"/>
              </a:spcBef>
              <a:spcAft>
                <a:spcPts val="0"/>
              </a:spcAft>
              <a:buClr>
                <a:schemeClr val="accent5"/>
              </a:buClr>
              <a:buSzPts val="1800"/>
              <a:buNone/>
              <a:defRPr sz="1800">
                <a:solidFill>
                  <a:schemeClr val="accent5"/>
                </a:solidFill>
              </a:defRPr>
            </a:lvl8pPr>
            <a:lvl9pPr lvl="8" algn="ctr" rtl="0">
              <a:spcBef>
                <a:spcPts val="0"/>
              </a:spcBef>
              <a:spcAft>
                <a:spcPts val="0"/>
              </a:spcAft>
              <a:buClr>
                <a:schemeClr val="accent5"/>
              </a:buClr>
              <a:buSzPts val="1800"/>
              <a:buNone/>
              <a:defRPr sz="1800">
                <a:solidFill>
                  <a:schemeClr val="accent5"/>
                </a:solidFill>
              </a:defRPr>
            </a:lvl9pPr>
          </a:lstStyle>
          <a:p>
            <a:endParaRPr/>
          </a:p>
        </p:txBody>
      </p:sp>
      <p:sp>
        <p:nvSpPr>
          <p:cNvPr id="68" name="Google Shape;68;p9"/>
          <p:cNvSpPr txBox="1">
            <a:spLocks noGrp="1"/>
          </p:cNvSpPr>
          <p:nvPr>
            <p:ph type="subTitle" idx="1"/>
          </p:nvPr>
        </p:nvSpPr>
        <p:spPr>
          <a:xfrm flipH="1">
            <a:off x="1364275"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9" name="Google Shape;69;p9"/>
          <p:cNvSpPr txBox="1">
            <a:spLocks noGrp="1"/>
          </p:cNvSpPr>
          <p:nvPr>
            <p:ph type="ctrTitle" idx="2"/>
          </p:nvPr>
        </p:nvSpPr>
        <p:spPr>
          <a:xfrm flipH="1">
            <a:off x="3480088"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1800"/>
              <a:buNone/>
              <a:defRPr sz="1800">
                <a:solidFill>
                  <a:schemeClr val="accent5"/>
                </a:solidFill>
              </a:defRPr>
            </a:lvl1pPr>
            <a:lvl2pPr lvl="1" algn="ctr" rtl="0">
              <a:spcBef>
                <a:spcPts val="0"/>
              </a:spcBef>
              <a:spcAft>
                <a:spcPts val="0"/>
              </a:spcAft>
              <a:buClr>
                <a:schemeClr val="accent5"/>
              </a:buClr>
              <a:buSzPts val="1800"/>
              <a:buNone/>
              <a:defRPr sz="1800">
                <a:solidFill>
                  <a:schemeClr val="accent5"/>
                </a:solidFill>
              </a:defRPr>
            </a:lvl2pPr>
            <a:lvl3pPr lvl="2" algn="ctr" rtl="0">
              <a:spcBef>
                <a:spcPts val="0"/>
              </a:spcBef>
              <a:spcAft>
                <a:spcPts val="0"/>
              </a:spcAft>
              <a:buClr>
                <a:schemeClr val="accent5"/>
              </a:buClr>
              <a:buSzPts val="1800"/>
              <a:buNone/>
              <a:defRPr sz="1800">
                <a:solidFill>
                  <a:schemeClr val="accent5"/>
                </a:solidFill>
              </a:defRPr>
            </a:lvl3pPr>
            <a:lvl4pPr lvl="3" algn="ctr" rtl="0">
              <a:spcBef>
                <a:spcPts val="0"/>
              </a:spcBef>
              <a:spcAft>
                <a:spcPts val="0"/>
              </a:spcAft>
              <a:buClr>
                <a:schemeClr val="accent5"/>
              </a:buClr>
              <a:buSzPts val="1800"/>
              <a:buNone/>
              <a:defRPr sz="1800">
                <a:solidFill>
                  <a:schemeClr val="accent5"/>
                </a:solidFill>
              </a:defRPr>
            </a:lvl4pPr>
            <a:lvl5pPr lvl="4" algn="ctr" rtl="0">
              <a:spcBef>
                <a:spcPts val="0"/>
              </a:spcBef>
              <a:spcAft>
                <a:spcPts val="0"/>
              </a:spcAft>
              <a:buClr>
                <a:schemeClr val="accent5"/>
              </a:buClr>
              <a:buSzPts val="1800"/>
              <a:buNone/>
              <a:defRPr sz="1800">
                <a:solidFill>
                  <a:schemeClr val="accent5"/>
                </a:solidFill>
              </a:defRPr>
            </a:lvl5pPr>
            <a:lvl6pPr lvl="5" algn="ctr" rtl="0">
              <a:spcBef>
                <a:spcPts val="0"/>
              </a:spcBef>
              <a:spcAft>
                <a:spcPts val="0"/>
              </a:spcAft>
              <a:buClr>
                <a:schemeClr val="accent5"/>
              </a:buClr>
              <a:buSzPts val="1800"/>
              <a:buNone/>
              <a:defRPr sz="1800">
                <a:solidFill>
                  <a:schemeClr val="accent5"/>
                </a:solidFill>
              </a:defRPr>
            </a:lvl6pPr>
            <a:lvl7pPr lvl="6" algn="ctr" rtl="0">
              <a:spcBef>
                <a:spcPts val="0"/>
              </a:spcBef>
              <a:spcAft>
                <a:spcPts val="0"/>
              </a:spcAft>
              <a:buClr>
                <a:schemeClr val="accent5"/>
              </a:buClr>
              <a:buSzPts val="1800"/>
              <a:buNone/>
              <a:defRPr sz="1800">
                <a:solidFill>
                  <a:schemeClr val="accent5"/>
                </a:solidFill>
              </a:defRPr>
            </a:lvl7pPr>
            <a:lvl8pPr lvl="7" algn="ctr" rtl="0">
              <a:spcBef>
                <a:spcPts val="0"/>
              </a:spcBef>
              <a:spcAft>
                <a:spcPts val="0"/>
              </a:spcAft>
              <a:buClr>
                <a:schemeClr val="accent5"/>
              </a:buClr>
              <a:buSzPts val="1800"/>
              <a:buNone/>
              <a:defRPr sz="1800">
                <a:solidFill>
                  <a:schemeClr val="accent5"/>
                </a:solidFill>
              </a:defRPr>
            </a:lvl8pPr>
            <a:lvl9pPr lvl="8" algn="ctr" rtl="0">
              <a:spcBef>
                <a:spcPts val="0"/>
              </a:spcBef>
              <a:spcAft>
                <a:spcPts val="0"/>
              </a:spcAft>
              <a:buClr>
                <a:schemeClr val="accent5"/>
              </a:buClr>
              <a:buSzPts val="1800"/>
              <a:buNone/>
              <a:defRPr sz="1800">
                <a:solidFill>
                  <a:schemeClr val="accent5"/>
                </a:solidFill>
              </a:defRPr>
            </a:lvl9pPr>
          </a:lstStyle>
          <a:p>
            <a:endParaRPr/>
          </a:p>
        </p:txBody>
      </p:sp>
      <p:sp>
        <p:nvSpPr>
          <p:cNvPr id="70" name="Google Shape;70;p9"/>
          <p:cNvSpPr txBox="1">
            <a:spLocks noGrp="1"/>
          </p:cNvSpPr>
          <p:nvPr>
            <p:ph type="subTitle" idx="3"/>
          </p:nvPr>
        </p:nvSpPr>
        <p:spPr>
          <a:xfrm flipH="1">
            <a:off x="3612388"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9"/>
          <p:cNvSpPr txBox="1">
            <a:spLocks noGrp="1"/>
          </p:cNvSpPr>
          <p:nvPr>
            <p:ph type="ctrTitle" idx="4"/>
          </p:nvPr>
        </p:nvSpPr>
        <p:spPr>
          <a:xfrm flipH="1">
            <a:off x="5715800"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1800"/>
              <a:buNone/>
              <a:defRPr sz="1800">
                <a:solidFill>
                  <a:schemeClr val="accent5"/>
                </a:solidFill>
              </a:defRPr>
            </a:lvl1pPr>
            <a:lvl2pPr lvl="1" algn="ctr" rtl="0">
              <a:spcBef>
                <a:spcPts val="0"/>
              </a:spcBef>
              <a:spcAft>
                <a:spcPts val="0"/>
              </a:spcAft>
              <a:buClr>
                <a:schemeClr val="accent5"/>
              </a:buClr>
              <a:buSzPts val="1800"/>
              <a:buNone/>
              <a:defRPr sz="1800">
                <a:solidFill>
                  <a:schemeClr val="accent5"/>
                </a:solidFill>
              </a:defRPr>
            </a:lvl2pPr>
            <a:lvl3pPr lvl="2" algn="ctr" rtl="0">
              <a:spcBef>
                <a:spcPts val="0"/>
              </a:spcBef>
              <a:spcAft>
                <a:spcPts val="0"/>
              </a:spcAft>
              <a:buClr>
                <a:schemeClr val="accent5"/>
              </a:buClr>
              <a:buSzPts val="1800"/>
              <a:buNone/>
              <a:defRPr sz="1800">
                <a:solidFill>
                  <a:schemeClr val="accent5"/>
                </a:solidFill>
              </a:defRPr>
            </a:lvl3pPr>
            <a:lvl4pPr lvl="3" algn="ctr" rtl="0">
              <a:spcBef>
                <a:spcPts val="0"/>
              </a:spcBef>
              <a:spcAft>
                <a:spcPts val="0"/>
              </a:spcAft>
              <a:buClr>
                <a:schemeClr val="accent5"/>
              </a:buClr>
              <a:buSzPts val="1800"/>
              <a:buNone/>
              <a:defRPr sz="1800">
                <a:solidFill>
                  <a:schemeClr val="accent5"/>
                </a:solidFill>
              </a:defRPr>
            </a:lvl4pPr>
            <a:lvl5pPr lvl="4" algn="ctr" rtl="0">
              <a:spcBef>
                <a:spcPts val="0"/>
              </a:spcBef>
              <a:spcAft>
                <a:spcPts val="0"/>
              </a:spcAft>
              <a:buClr>
                <a:schemeClr val="accent5"/>
              </a:buClr>
              <a:buSzPts val="1800"/>
              <a:buNone/>
              <a:defRPr sz="1800">
                <a:solidFill>
                  <a:schemeClr val="accent5"/>
                </a:solidFill>
              </a:defRPr>
            </a:lvl5pPr>
            <a:lvl6pPr lvl="5" algn="ctr" rtl="0">
              <a:spcBef>
                <a:spcPts val="0"/>
              </a:spcBef>
              <a:spcAft>
                <a:spcPts val="0"/>
              </a:spcAft>
              <a:buClr>
                <a:schemeClr val="accent5"/>
              </a:buClr>
              <a:buSzPts val="1800"/>
              <a:buNone/>
              <a:defRPr sz="1800">
                <a:solidFill>
                  <a:schemeClr val="accent5"/>
                </a:solidFill>
              </a:defRPr>
            </a:lvl6pPr>
            <a:lvl7pPr lvl="6" algn="ctr" rtl="0">
              <a:spcBef>
                <a:spcPts val="0"/>
              </a:spcBef>
              <a:spcAft>
                <a:spcPts val="0"/>
              </a:spcAft>
              <a:buClr>
                <a:schemeClr val="accent5"/>
              </a:buClr>
              <a:buSzPts val="1800"/>
              <a:buNone/>
              <a:defRPr sz="1800">
                <a:solidFill>
                  <a:schemeClr val="accent5"/>
                </a:solidFill>
              </a:defRPr>
            </a:lvl7pPr>
            <a:lvl8pPr lvl="7" algn="ctr" rtl="0">
              <a:spcBef>
                <a:spcPts val="0"/>
              </a:spcBef>
              <a:spcAft>
                <a:spcPts val="0"/>
              </a:spcAft>
              <a:buClr>
                <a:schemeClr val="accent5"/>
              </a:buClr>
              <a:buSzPts val="1800"/>
              <a:buNone/>
              <a:defRPr sz="1800">
                <a:solidFill>
                  <a:schemeClr val="accent5"/>
                </a:solidFill>
              </a:defRPr>
            </a:lvl8pPr>
            <a:lvl9pPr lvl="8" algn="ctr" rtl="0">
              <a:spcBef>
                <a:spcPts val="0"/>
              </a:spcBef>
              <a:spcAft>
                <a:spcPts val="0"/>
              </a:spcAft>
              <a:buClr>
                <a:schemeClr val="accent5"/>
              </a:buClr>
              <a:buSzPts val="1800"/>
              <a:buNone/>
              <a:defRPr sz="1800">
                <a:solidFill>
                  <a:schemeClr val="accent5"/>
                </a:solidFill>
              </a:defRPr>
            </a:lvl9pPr>
          </a:lstStyle>
          <a:p>
            <a:endParaRPr/>
          </a:p>
        </p:txBody>
      </p:sp>
      <p:sp>
        <p:nvSpPr>
          <p:cNvPr id="72" name="Google Shape;72;p9"/>
          <p:cNvSpPr txBox="1">
            <a:spLocks noGrp="1"/>
          </p:cNvSpPr>
          <p:nvPr>
            <p:ph type="subTitle" idx="5"/>
          </p:nvPr>
        </p:nvSpPr>
        <p:spPr>
          <a:xfrm flipH="1">
            <a:off x="5848100"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9"/>
          <p:cNvSpPr txBox="1">
            <a:spLocks noGrp="1"/>
          </p:cNvSpPr>
          <p:nvPr>
            <p:ph type="title" idx="6"/>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800"/>
              <a:buNone/>
              <a:defRPr sz="6800">
                <a:solidFill>
                  <a:schemeClr val="accent3"/>
                </a:solidFill>
              </a:defRPr>
            </a:lvl1pPr>
            <a:lvl2pPr lvl="1"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rtl="0">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 id="2147483661" r:id="rId12"/>
    <p:sldLayoutId id="2147483663" r:id="rId13"/>
    <p:sldLayoutId id="2147483664" r:id="rId14"/>
    <p:sldLayoutId id="2147483666" r:id="rId15"/>
    <p:sldLayoutId id="2147483669" r:id="rId16"/>
    <p:sldLayoutId id="2147483670" r:id="rId17"/>
    <p:sldLayoutId id="2147483671" r:id="rId18"/>
    <p:sldLayoutId id="2147483672"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7" name="Google Shape;167;p2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endParaRPr/>
          </a:p>
        </p:txBody>
      </p:sp>
      <p:sp>
        <p:nvSpPr>
          <p:cNvPr id="168" name="Google Shape;168;p2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slide" Target="slide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slide" Target="slide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slide" Target="slide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slide" Target="slide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slide" Target="slide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slide" Target="slide1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slide" Target="slide1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slide" Target="slide1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slide" Target="slide2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5" Target="slide3.xml" Type="http://schemas.openxmlformats.org/officeDocument/2006/relationships/slide"/><Relationship Id="rId4" Target="slide1.xml" Type="http://schemas.openxmlformats.org/officeDocument/2006/relationships/slide"/></Relationships>
</file>

<file path=ppt/slides/_rels/slide20.xml.rels><?xml version="1.0" encoding="UTF-8" standalone="yes" ?><Relationships xmlns="http://schemas.openxmlformats.org/package/2006/relationships"><Relationship Id="rId3" Target="../media/image6.jpeg" Type="http://schemas.openxmlformats.org/officeDocument/2006/relationships/image"/><Relationship Id="rId2" Target="../notesSlides/notesSlide20.xml" Type="http://schemas.openxmlformats.org/officeDocument/2006/relationships/notesSlide"/><Relationship Id="rId1" Target="../slideLayouts/slideLayout17.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slide" Target="slide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slide" Target="slide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arget="../media/image5.jpeg" Type="http://schemas.openxmlformats.org/officeDocument/2006/relationships/image"/><Relationship Id="rId7" Target="../media/image4.png" Type="http://schemas.openxmlformats.org/officeDocument/2006/relationships/image"/><Relationship Id="rId2" Target="../notesSlides/notesSlide9.xml" Type="http://schemas.openxmlformats.org/officeDocument/2006/relationships/notesSlide"/><Relationship Id="rId1" Target="../slideLayouts/slideLayout10.xml" Type="http://schemas.openxmlformats.org/officeDocument/2006/relationships/slideLayout"/><Relationship Id="rId6" Target="slide10.xml" Type="http://schemas.openxmlformats.org/officeDocument/2006/relationships/slide"/><Relationship Id="rId5" Target="../media/image3.png" Type="http://schemas.openxmlformats.org/officeDocument/2006/relationships/image"/><Relationship Id="rId4" Target="slide8.xml" Type="http://schemas.openxmlformats.org/officeDocument/2006/relationship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0"/>
          <p:cNvGrpSpPr/>
          <p:nvPr/>
        </p:nvGrpSpPr>
        <p:grpSpPr>
          <a:xfrm rot="6772370">
            <a:off x="314433" y="-1413864"/>
            <a:ext cx="2613311" cy="5224821"/>
            <a:chOff x="2499325" y="238125"/>
            <a:chExt cx="2613225" cy="5224650"/>
          </a:xfrm>
        </p:grpSpPr>
        <p:sp>
          <p:nvSpPr>
            <p:cNvPr id="179" name="Google Shape;179;p30"/>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30"/>
          <p:cNvSpPr txBox="1">
            <a:spLocks noGrp="1"/>
          </p:cNvSpPr>
          <p:nvPr>
            <p:ph type="ctrTitle"/>
          </p:nvPr>
        </p:nvSpPr>
        <p:spPr>
          <a:xfrm>
            <a:off x="2035414" y="1247595"/>
            <a:ext cx="5167988" cy="21702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000" dirty="0" smtClean="0">
                <a:solidFill>
                  <a:schemeClr val="accent2"/>
                </a:solidFill>
              </a:rPr>
              <a:t>PANCASILA SEBAGAI SISTEM </a:t>
            </a:r>
            <a:r>
              <a:rPr lang="es" sz="4000" dirty="0" smtClean="0">
                <a:solidFill>
                  <a:schemeClr val="accent2"/>
                </a:solidFill>
              </a:rPr>
              <a:t>ETIKA</a:t>
            </a:r>
            <a:br>
              <a:rPr lang="es" sz="4000" dirty="0" smtClean="0">
                <a:solidFill>
                  <a:schemeClr val="accent2"/>
                </a:solidFill>
              </a:rPr>
            </a:br>
            <a:endParaRPr sz="4000" dirty="0">
              <a:solidFill>
                <a:schemeClr val="accent2"/>
              </a:solidFill>
            </a:endParaRPr>
          </a:p>
        </p:txBody>
      </p:sp>
      <p:sp>
        <p:nvSpPr>
          <p:cNvPr id="183" name="Google Shape;183;p30"/>
          <p:cNvSpPr/>
          <p:nvPr/>
        </p:nvSpPr>
        <p:spPr>
          <a:xfrm>
            <a:off x="4243350" y="3077613"/>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30"/>
          <p:cNvGrpSpPr/>
          <p:nvPr/>
        </p:nvGrpSpPr>
        <p:grpSpPr>
          <a:xfrm flipH="1">
            <a:off x="7007806" y="-799290"/>
            <a:ext cx="2554808" cy="3477212"/>
            <a:chOff x="1882000" y="238175"/>
            <a:chExt cx="3843550" cy="5231250"/>
          </a:xfrm>
        </p:grpSpPr>
        <p:sp>
          <p:nvSpPr>
            <p:cNvPr id="185" name="Google Shape;185;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0"/>
          <p:cNvGrpSpPr/>
          <p:nvPr/>
        </p:nvGrpSpPr>
        <p:grpSpPr>
          <a:xfrm rot="1384210">
            <a:off x="3429995" y="3154810"/>
            <a:ext cx="5686527" cy="3437375"/>
            <a:chOff x="238125" y="693075"/>
            <a:chExt cx="7137450" cy="4314425"/>
          </a:xfrm>
        </p:grpSpPr>
        <p:sp>
          <p:nvSpPr>
            <p:cNvPr id="209" name="Google Shape;209;p30"/>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0"/>
          <p:cNvGrpSpPr/>
          <p:nvPr/>
        </p:nvGrpSpPr>
        <p:grpSpPr>
          <a:xfrm rot="6928276">
            <a:off x="-25977" y="-74682"/>
            <a:ext cx="1600666" cy="3084687"/>
            <a:chOff x="2453450" y="238025"/>
            <a:chExt cx="2711225" cy="5224875"/>
          </a:xfrm>
        </p:grpSpPr>
        <p:sp>
          <p:nvSpPr>
            <p:cNvPr id="212" name="Google Shape;212;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rot="-1580682" flipH="1">
            <a:off x="-893836" y="1886634"/>
            <a:ext cx="2033380" cy="4356877"/>
            <a:chOff x="2650500" y="238500"/>
            <a:chExt cx="2300750" cy="5232700"/>
          </a:xfrm>
        </p:grpSpPr>
        <p:sp>
          <p:nvSpPr>
            <p:cNvPr id="265" name="Google Shape;265;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0"/>
          <p:cNvGrpSpPr/>
          <p:nvPr/>
        </p:nvGrpSpPr>
        <p:grpSpPr>
          <a:xfrm rot="5400000">
            <a:off x="8158010" y="3740199"/>
            <a:ext cx="1254993" cy="1726601"/>
            <a:chOff x="1913725" y="238075"/>
            <a:chExt cx="3807625" cy="5238475"/>
          </a:xfrm>
        </p:grpSpPr>
        <p:sp>
          <p:nvSpPr>
            <p:cNvPr id="269" name="Google Shape;269;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Oval 2">
            <a:hlinkClick r:id="rId3" action="ppaction://hlinksldjump"/>
          </p:cNvPr>
          <p:cNvSpPr/>
          <p:nvPr/>
        </p:nvSpPr>
        <p:spPr>
          <a:xfrm>
            <a:off x="1384309" y="3679887"/>
            <a:ext cx="1848747" cy="1130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MULAI</a:t>
            </a:r>
            <a:endParaRPr lang="en-US" sz="25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grpSp>
        <p:nvGrpSpPr>
          <p:cNvPr id="1556" name="Google Shape;1556;p38"/>
          <p:cNvGrpSpPr/>
          <p:nvPr/>
        </p:nvGrpSpPr>
        <p:grpSpPr>
          <a:xfrm>
            <a:off x="4345625" y="3159713"/>
            <a:ext cx="7186900" cy="4132775"/>
            <a:chOff x="235075" y="777725"/>
            <a:chExt cx="7186900" cy="4132775"/>
          </a:xfrm>
        </p:grpSpPr>
        <p:sp>
          <p:nvSpPr>
            <p:cNvPr id="1557" name="Google Shape;1557;p3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rot="-1056684">
            <a:off x="8363288" y="178459"/>
            <a:ext cx="1533784" cy="3488197"/>
            <a:chOff x="2650500" y="238500"/>
            <a:chExt cx="2300750" cy="5232700"/>
          </a:xfrm>
        </p:grpSpPr>
        <p:sp>
          <p:nvSpPr>
            <p:cNvPr id="1560" name="Google Shape;1560;p3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38"/>
          <p:cNvSpPr/>
          <p:nvPr/>
        </p:nvSpPr>
        <p:spPr>
          <a:xfrm flipH="1">
            <a:off x="4591974" y="1793781"/>
            <a:ext cx="2419903" cy="1845109"/>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38"/>
          <p:cNvGrpSpPr/>
          <p:nvPr/>
        </p:nvGrpSpPr>
        <p:grpSpPr>
          <a:xfrm rot="-3842226">
            <a:off x="3064104" y="276940"/>
            <a:ext cx="2613290" cy="5224780"/>
            <a:chOff x="2499325" y="238125"/>
            <a:chExt cx="2613225" cy="5224650"/>
          </a:xfrm>
        </p:grpSpPr>
        <p:sp>
          <p:nvSpPr>
            <p:cNvPr id="1566" name="Google Shape;1566;p38"/>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38"/>
          <p:cNvSpPr txBox="1">
            <a:spLocks noGrp="1"/>
          </p:cNvSpPr>
          <p:nvPr>
            <p:ph type="ctrTitle"/>
          </p:nvPr>
        </p:nvSpPr>
        <p:spPr>
          <a:xfrm>
            <a:off x="3496235" y="2420471"/>
            <a:ext cx="3919478" cy="894392"/>
          </a:xfrm>
          <a:prstGeom prst="rect">
            <a:avLst/>
          </a:prstGeom>
        </p:spPr>
        <p:txBody>
          <a:bodyPr spcFirstLastPara="1" wrap="square" lIns="91425" tIns="91425" rIns="91425" bIns="91425" anchor="b" anchorCtr="0">
            <a:noAutofit/>
          </a:bodyPr>
          <a:lstStyle/>
          <a:p>
            <a:pPr lvl="0"/>
            <a:r>
              <a:rPr lang="en-US" b="1" dirty="0" err="1">
                <a:latin typeface="Calibri" pitchFamily="34" charset="0"/>
                <a:cs typeface="Calibri" pitchFamily="34" charset="0"/>
              </a:rPr>
              <a:t>Pancasila</a:t>
            </a:r>
            <a:r>
              <a:rPr lang="en-US" b="1" dirty="0">
                <a:latin typeface="Calibri" pitchFamily="34" charset="0"/>
                <a:cs typeface="Calibri" pitchFamily="34" charset="0"/>
              </a:rPr>
              <a:t> </a:t>
            </a:r>
            <a:r>
              <a:rPr lang="en-US" b="1" dirty="0" err="1">
                <a:latin typeface="Calibri" pitchFamily="34" charset="0"/>
                <a:cs typeface="Calibri" pitchFamily="34" charset="0"/>
              </a:rPr>
              <a:t>Sebagai</a:t>
            </a:r>
            <a:r>
              <a:rPr lang="en-US" b="1" dirty="0">
                <a:latin typeface="Calibri" pitchFamily="34" charset="0"/>
                <a:cs typeface="Calibri" pitchFamily="34" charset="0"/>
              </a:rPr>
              <a:t> </a:t>
            </a:r>
            <a:r>
              <a:rPr lang="en-US" b="1" dirty="0" err="1">
                <a:latin typeface="Calibri" pitchFamily="34" charset="0"/>
                <a:cs typeface="Calibri" pitchFamily="34" charset="0"/>
              </a:rPr>
              <a:t>Dasar</a:t>
            </a:r>
            <a:r>
              <a:rPr lang="en-US" b="1" dirty="0">
                <a:latin typeface="Calibri" pitchFamily="34" charset="0"/>
                <a:cs typeface="Calibri" pitchFamily="34" charset="0"/>
              </a:rPr>
              <a:t> </a:t>
            </a:r>
            <a:r>
              <a:rPr lang="en-US" b="1" dirty="0" err="1">
                <a:latin typeface="Calibri" pitchFamily="34" charset="0"/>
                <a:cs typeface="Calibri" pitchFamily="34" charset="0"/>
              </a:rPr>
              <a:t>Etika</a:t>
            </a:r>
            <a:r>
              <a:rPr lang="en-US" b="1" dirty="0">
                <a:latin typeface="Calibri" pitchFamily="34" charset="0"/>
                <a:cs typeface="Calibri" pitchFamily="34" charset="0"/>
              </a:rPr>
              <a:t> </a:t>
            </a:r>
            <a:r>
              <a:rPr lang="en-US" b="1" dirty="0" err="1">
                <a:latin typeface="Calibri" pitchFamily="34" charset="0"/>
                <a:cs typeface="Calibri" pitchFamily="34" charset="0"/>
              </a:rPr>
              <a:t>Kehidupan</a:t>
            </a:r>
            <a:r>
              <a:rPr lang="en-US" b="1" dirty="0">
                <a:latin typeface="Calibri" pitchFamily="34" charset="0"/>
                <a:cs typeface="Calibri" pitchFamily="34" charset="0"/>
              </a:rPr>
              <a:t> </a:t>
            </a:r>
            <a:r>
              <a:rPr lang="en-US" b="1" dirty="0" err="1">
                <a:latin typeface="Calibri" pitchFamily="34" charset="0"/>
                <a:cs typeface="Calibri" pitchFamily="34" charset="0"/>
              </a:rPr>
              <a:t>Berbangsa</a:t>
            </a:r>
            <a:r>
              <a:rPr lang="en-US" b="1" dirty="0">
                <a:latin typeface="Calibri" pitchFamily="34" charset="0"/>
                <a:cs typeface="Calibri" pitchFamily="34" charset="0"/>
              </a:rPr>
              <a:t> Dan </a:t>
            </a:r>
            <a:r>
              <a:rPr lang="en-US" b="1" dirty="0" err="1">
                <a:latin typeface="Calibri" pitchFamily="34" charset="0"/>
                <a:cs typeface="Calibri" pitchFamily="34" charset="0"/>
              </a:rPr>
              <a:t>Bernegara</a:t>
            </a:r>
            <a:endParaRPr dirty="0"/>
          </a:p>
        </p:txBody>
      </p:sp>
      <p:sp>
        <p:nvSpPr>
          <p:cNvPr id="1570" name="Google Shape;1570;p38"/>
          <p:cNvSpPr txBox="1">
            <a:spLocks noGrp="1"/>
          </p:cNvSpPr>
          <p:nvPr>
            <p:ph type="title" idx="2"/>
          </p:nvPr>
        </p:nvSpPr>
        <p:spPr>
          <a:xfrm>
            <a:off x="1575025" y="2282850"/>
            <a:ext cx="21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grpSp>
        <p:nvGrpSpPr>
          <p:cNvPr id="1571" name="Google Shape;1571;p38"/>
          <p:cNvGrpSpPr/>
          <p:nvPr/>
        </p:nvGrpSpPr>
        <p:grpSpPr>
          <a:xfrm>
            <a:off x="-1374359" y="-535064"/>
            <a:ext cx="2512923" cy="1944905"/>
            <a:chOff x="434475" y="237850"/>
            <a:chExt cx="6749725" cy="5224025"/>
          </a:xfrm>
        </p:grpSpPr>
        <p:sp>
          <p:nvSpPr>
            <p:cNvPr id="1572" name="Google Shape;1572;p3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8"/>
          <p:cNvGrpSpPr/>
          <p:nvPr/>
        </p:nvGrpSpPr>
        <p:grpSpPr>
          <a:xfrm>
            <a:off x="824665" y="2995118"/>
            <a:ext cx="1597878" cy="1023344"/>
            <a:chOff x="769235" y="2959709"/>
            <a:chExt cx="1708778" cy="1094369"/>
          </a:xfrm>
        </p:grpSpPr>
        <p:sp>
          <p:nvSpPr>
            <p:cNvPr id="1575" name="Google Shape;1575;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8"/>
          <p:cNvGrpSpPr/>
          <p:nvPr/>
        </p:nvGrpSpPr>
        <p:grpSpPr>
          <a:xfrm>
            <a:off x="6520615" y="-281482"/>
            <a:ext cx="1597878" cy="1023344"/>
            <a:chOff x="769235" y="2959709"/>
            <a:chExt cx="1708778" cy="1094369"/>
          </a:xfrm>
        </p:grpSpPr>
        <p:sp>
          <p:nvSpPr>
            <p:cNvPr id="1652" name="Google Shape;1652;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21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171" y="527534"/>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2377" y="467663"/>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37"/>
          <p:cNvGrpSpPr/>
          <p:nvPr/>
        </p:nvGrpSpPr>
        <p:grpSpPr>
          <a:xfrm>
            <a:off x="-160997" y="3692471"/>
            <a:ext cx="1957728" cy="1943910"/>
            <a:chOff x="1173550" y="238600"/>
            <a:chExt cx="5252825" cy="5215750"/>
          </a:xfrm>
        </p:grpSpPr>
        <p:sp>
          <p:nvSpPr>
            <p:cNvPr id="1153" name="Google Shape;1153;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8" name="Google Shape;1338;p37"/>
          <p:cNvSpPr/>
          <p:nvPr/>
        </p:nvSpPr>
        <p:spPr>
          <a:xfrm>
            <a:off x="4537153" y="684838"/>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519377" y="1292328"/>
            <a:ext cx="8510964" cy="339210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7"/>
          <p:cNvGrpSpPr/>
          <p:nvPr/>
        </p:nvGrpSpPr>
        <p:grpSpPr>
          <a:xfrm>
            <a:off x="7778903" y="-203904"/>
            <a:ext cx="1957728" cy="1943910"/>
            <a:chOff x="1173550" y="238600"/>
            <a:chExt cx="5252825" cy="5215750"/>
          </a:xfrm>
        </p:grpSpPr>
        <p:sp>
          <p:nvSpPr>
            <p:cNvPr id="1342" name="Google Shape;1342;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7"/>
          <p:cNvGrpSpPr/>
          <p:nvPr/>
        </p:nvGrpSpPr>
        <p:grpSpPr>
          <a:xfrm>
            <a:off x="1633777" y="186073"/>
            <a:ext cx="731626" cy="581481"/>
            <a:chOff x="235075" y="777725"/>
            <a:chExt cx="7186900" cy="4132775"/>
          </a:xfrm>
        </p:grpSpPr>
        <p:sp>
          <p:nvSpPr>
            <p:cNvPr id="1528" name="Google Shape;1528;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37"/>
          <p:cNvGrpSpPr/>
          <p:nvPr/>
        </p:nvGrpSpPr>
        <p:grpSpPr>
          <a:xfrm rot="10800000" flipH="1">
            <a:off x="3929099" y="179231"/>
            <a:ext cx="808526" cy="607931"/>
            <a:chOff x="235075" y="777725"/>
            <a:chExt cx="7186900" cy="4132775"/>
          </a:xfrm>
        </p:grpSpPr>
        <p:sp>
          <p:nvSpPr>
            <p:cNvPr id="1531" name="Google Shape;1531;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3" name="Google Shape;1533;p37"/>
          <p:cNvSpPr/>
          <p:nvPr/>
        </p:nvSpPr>
        <p:spPr>
          <a:xfrm rot="-5263555" flipH="1">
            <a:off x="6482189" y="36850"/>
            <a:ext cx="588762" cy="718414"/>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4" name="Google Shape;1534;p37"/>
          <p:cNvGrpSpPr/>
          <p:nvPr/>
        </p:nvGrpSpPr>
        <p:grpSpPr>
          <a:xfrm>
            <a:off x="1796731" y="304004"/>
            <a:ext cx="308143" cy="308994"/>
            <a:chOff x="-48633950" y="1972600"/>
            <a:chExt cx="300100" cy="300900"/>
          </a:xfrm>
        </p:grpSpPr>
        <p:sp>
          <p:nvSpPr>
            <p:cNvPr id="1535" name="Google Shape;1535;p37"/>
            <p:cNvSpPr/>
            <p:nvPr/>
          </p:nvSpPr>
          <p:spPr>
            <a:xfrm>
              <a:off x="-48633950" y="1972600"/>
              <a:ext cx="300100" cy="300900"/>
            </a:xfrm>
            <a:custGeom>
              <a:avLst/>
              <a:gdLst/>
              <a:ahLst/>
              <a:cxnLst/>
              <a:rect l="l" t="t" r="r" b="b"/>
              <a:pathLst>
                <a:path w="12004" h="12036" extrusionOk="0">
                  <a:moveTo>
                    <a:pt x="1418" y="756"/>
                  </a:moveTo>
                  <a:lnTo>
                    <a:pt x="1418" y="1481"/>
                  </a:lnTo>
                  <a:lnTo>
                    <a:pt x="693" y="1481"/>
                  </a:lnTo>
                  <a:lnTo>
                    <a:pt x="693" y="756"/>
                  </a:lnTo>
                  <a:close/>
                  <a:moveTo>
                    <a:pt x="11310" y="756"/>
                  </a:moveTo>
                  <a:lnTo>
                    <a:pt x="11310" y="1481"/>
                  </a:lnTo>
                  <a:lnTo>
                    <a:pt x="10586" y="1481"/>
                  </a:lnTo>
                  <a:lnTo>
                    <a:pt x="10586" y="756"/>
                  </a:lnTo>
                  <a:close/>
                  <a:moveTo>
                    <a:pt x="9893" y="1418"/>
                  </a:moveTo>
                  <a:lnTo>
                    <a:pt x="9893" y="1796"/>
                  </a:lnTo>
                  <a:cubicBezTo>
                    <a:pt x="9893" y="1985"/>
                    <a:pt x="10050" y="2143"/>
                    <a:pt x="10239" y="2143"/>
                  </a:cubicBezTo>
                  <a:lnTo>
                    <a:pt x="10586" y="2143"/>
                  </a:lnTo>
                  <a:lnTo>
                    <a:pt x="10586" y="5293"/>
                  </a:lnTo>
                  <a:cubicBezTo>
                    <a:pt x="10365" y="5104"/>
                    <a:pt x="10050" y="4915"/>
                    <a:pt x="9672" y="4663"/>
                  </a:cubicBezTo>
                  <a:cubicBezTo>
                    <a:pt x="8822" y="4159"/>
                    <a:pt x="7530" y="3560"/>
                    <a:pt x="6018" y="3560"/>
                  </a:cubicBezTo>
                  <a:cubicBezTo>
                    <a:pt x="4537" y="3560"/>
                    <a:pt x="3214" y="4159"/>
                    <a:pt x="2363" y="4663"/>
                  </a:cubicBezTo>
                  <a:cubicBezTo>
                    <a:pt x="2017" y="4852"/>
                    <a:pt x="1701" y="5104"/>
                    <a:pt x="1449" y="5293"/>
                  </a:cubicBezTo>
                  <a:lnTo>
                    <a:pt x="1449" y="2143"/>
                  </a:lnTo>
                  <a:lnTo>
                    <a:pt x="1764" y="2143"/>
                  </a:lnTo>
                  <a:cubicBezTo>
                    <a:pt x="1954" y="2143"/>
                    <a:pt x="2111" y="1985"/>
                    <a:pt x="2111" y="1796"/>
                  </a:cubicBezTo>
                  <a:lnTo>
                    <a:pt x="2111" y="1418"/>
                  </a:lnTo>
                  <a:close/>
                  <a:moveTo>
                    <a:pt x="8065" y="4695"/>
                  </a:moveTo>
                  <a:cubicBezTo>
                    <a:pt x="8538" y="4915"/>
                    <a:pt x="8979" y="5104"/>
                    <a:pt x="9326" y="5293"/>
                  </a:cubicBezTo>
                  <a:cubicBezTo>
                    <a:pt x="9798" y="5577"/>
                    <a:pt x="10208" y="5860"/>
                    <a:pt x="10428" y="6049"/>
                  </a:cubicBezTo>
                  <a:cubicBezTo>
                    <a:pt x="10208" y="6238"/>
                    <a:pt x="9798" y="6522"/>
                    <a:pt x="9326" y="6805"/>
                  </a:cubicBezTo>
                  <a:cubicBezTo>
                    <a:pt x="8979" y="6994"/>
                    <a:pt x="8570" y="7215"/>
                    <a:pt x="8065" y="7372"/>
                  </a:cubicBezTo>
                  <a:cubicBezTo>
                    <a:pt x="8349" y="6994"/>
                    <a:pt x="8475" y="6522"/>
                    <a:pt x="8475" y="6049"/>
                  </a:cubicBezTo>
                  <a:cubicBezTo>
                    <a:pt x="8475" y="5514"/>
                    <a:pt x="8318" y="5104"/>
                    <a:pt x="8065" y="4695"/>
                  </a:cubicBezTo>
                  <a:close/>
                  <a:moveTo>
                    <a:pt x="3970" y="4726"/>
                  </a:moveTo>
                  <a:cubicBezTo>
                    <a:pt x="3718" y="5136"/>
                    <a:pt x="3592" y="5608"/>
                    <a:pt x="3592" y="6081"/>
                  </a:cubicBezTo>
                  <a:cubicBezTo>
                    <a:pt x="3529" y="6553"/>
                    <a:pt x="3686" y="7026"/>
                    <a:pt x="3970" y="7435"/>
                  </a:cubicBezTo>
                  <a:cubicBezTo>
                    <a:pt x="3497" y="7215"/>
                    <a:pt x="3056" y="7026"/>
                    <a:pt x="2710" y="6837"/>
                  </a:cubicBezTo>
                  <a:cubicBezTo>
                    <a:pt x="2237" y="6553"/>
                    <a:pt x="1859" y="6270"/>
                    <a:pt x="1607" y="6081"/>
                  </a:cubicBezTo>
                  <a:cubicBezTo>
                    <a:pt x="1859" y="5892"/>
                    <a:pt x="2237" y="5608"/>
                    <a:pt x="2710" y="5325"/>
                  </a:cubicBezTo>
                  <a:cubicBezTo>
                    <a:pt x="3056" y="5136"/>
                    <a:pt x="3466" y="4915"/>
                    <a:pt x="3970" y="4726"/>
                  </a:cubicBezTo>
                  <a:close/>
                  <a:moveTo>
                    <a:pt x="6018" y="4285"/>
                  </a:moveTo>
                  <a:cubicBezTo>
                    <a:pt x="6994" y="4285"/>
                    <a:pt x="7782" y="5073"/>
                    <a:pt x="7782" y="6049"/>
                  </a:cubicBezTo>
                  <a:cubicBezTo>
                    <a:pt x="7782" y="7026"/>
                    <a:pt x="6994" y="7814"/>
                    <a:pt x="6018" y="7814"/>
                  </a:cubicBezTo>
                  <a:cubicBezTo>
                    <a:pt x="5041" y="7814"/>
                    <a:pt x="4253" y="7026"/>
                    <a:pt x="4253" y="6049"/>
                  </a:cubicBezTo>
                  <a:cubicBezTo>
                    <a:pt x="4253" y="5073"/>
                    <a:pt x="5041" y="4285"/>
                    <a:pt x="6018" y="4285"/>
                  </a:cubicBezTo>
                  <a:close/>
                  <a:moveTo>
                    <a:pt x="10554" y="6805"/>
                  </a:moveTo>
                  <a:lnTo>
                    <a:pt x="10554" y="9956"/>
                  </a:lnTo>
                  <a:lnTo>
                    <a:pt x="10239" y="9956"/>
                  </a:lnTo>
                  <a:cubicBezTo>
                    <a:pt x="10050" y="9956"/>
                    <a:pt x="9893" y="10113"/>
                    <a:pt x="9893" y="10302"/>
                  </a:cubicBezTo>
                  <a:lnTo>
                    <a:pt x="9893" y="10649"/>
                  </a:lnTo>
                  <a:lnTo>
                    <a:pt x="2143" y="10649"/>
                  </a:lnTo>
                  <a:lnTo>
                    <a:pt x="2143" y="10302"/>
                  </a:lnTo>
                  <a:cubicBezTo>
                    <a:pt x="2143" y="10113"/>
                    <a:pt x="1985" y="9956"/>
                    <a:pt x="1764" y="9956"/>
                  </a:cubicBezTo>
                  <a:lnTo>
                    <a:pt x="1418" y="9956"/>
                  </a:lnTo>
                  <a:lnTo>
                    <a:pt x="1418" y="6805"/>
                  </a:lnTo>
                  <a:cubicBezTo>
                    <a:pt x="1670" y="6994"/>
                    <a:pt x="1985" y="7183"/>
                    <a:pt x="2332" y="7435"/>
                  </a:cubicBezTo>
                  <a:cubicBezTo>
                    <a:pt x="3182" y="7940"/>
                    <a:pt x="4505" y="8538"/>
                    <a:pt x="5986" y="8538"/>
                  </a:cubicBezTo>
                  <a:cubicBezTo>
                    <a:pt x="7498" y="8538"/>
                    <a:pt x="8790" y="7940"/>
                    <a:pt x="9641" y="7435"/>
                  </a:cubicBezTo>
                  <a:cubicBezTo>
                    <a:pt x="10019" y="7215"/>
                    <a:pt x="10334" y="6994"/>
                    <a:pt x="10554" y="6805"/>
                  </a:cubicBezTo>
                  <a:close/>
                  <a:moveTo>
                    <a:pt x="1418" y="10617"/>
                  </a:moveTo>
                  <a:lnTo>
                    <a:pt x="1418" y="11311"/>
                  </a:lnTo>
                  <a:lnTo>
                    <a:pt x="693" y="11311"/>
                  </a:lnTo>
                  <a:lnTo>
                    <a:pt x="693" y="10617"/>
                  </a:lnTo>
                  <a:close/>
                  <a:moveTo>
                    <a:pt x="11310" y="10617"/>
                  </a:moveTo>
                  <a:lnTo>
                    <a:pt x="11310" y="11311"/>
                  </a:lnTo>
                  <a:lnTo>
                    <a:pt x="10586" y="11311"/>
                  </a:lnTo>
                  <a:lnTo>
                    <a:pt x="10586" y="10617"/>
                  </a:lnTo>
                  <a:close/>
                  <a:moveTo>
                    <a:pt x="347" y="0"/>
                  </a:moveTo>
                  <a:cubicBezTo>
                    <a:pt x="158" y="0"/>
                    <a:pt x="0" y="189"/>
                    <a:pt x="0" y="378"/>
                  </a:cubicBezTo>
                  <a:lnTo>
                    <a:pt x="0" y="1796"/>
                  </a:lnTo>
                  <a:cubicBezTo>
                    <a:pt x="0" y="1985"/>
                    <a:pt x="158" y="2143"/>
                    <a:pt x="347" y="2143"/>
                  </a:cubicBezTo>
                  <a:lnTo>
                    <a:pt x="693" y="2143"/>
                  </a:lnTo>
                  <a:lnTo>
                    <a:pt x="693" y="9893"/>
                  </a:lnTo>
                  <a:lnTo>
                    <a:pt x="347" y="9893"/>
                  </a:lnTo>
                  <a:cubicBezTo>
                    <a:pt x="158" y="9893"/>
                    <a:pt x="0" y="10050"/>
                    <a:pt x="0" y="10239"/>
                  </a:cubicBezTo>
                  <a:lnTo>
                    <a:pt x="0" y="11657"/>
                  </a:lnTo>
                  <a:cubicBezTo>
                    <a:pt x="0" y="11878"/>
                    <a:pt x="158" y="12035"/>
                    <a:pt x="347" y="12035"/>
                  </a:cubicBezTo>
                  <a:lnTo>
                    <a:pt x="1764" y="12035"/>
                  </a:lnTo>
                  <a:cubicBezTo>
                    <a:pt x="1954" y="12035"/>
                    <a:pt x="2111" y="11878"/>
                    <a:pt x="2111" y="11657"/>
                  </a:cubicBezTo>
                  <a:lnTo>
                    <a:pt x="2111" y="11311"/>
                  </a:lnTo>
                  <a:lnTo>
                    <a:pt x="9893" y="11311"/>
                  </a:lnTo>
                  <a:lnTo>
                    <a:pt x="9893" y="11657"/>
                  </a:lnTo>
                  <a:cubicBezTo>
                    <a:pt x="9893" y="11878"/>
                    <a:pt x="10050" y="12035"/>
                    <a:pt x="10239" y="12035"/>
                  </a:cubicBezTo>
                  <a:lnTo>
                    <a:pt x="11657" y="12035"/>
                  </a:lnTo>
                  <a:cubicBezTo>
                    <a:pt x="11846" y="12035"/>
                    <a:pt x="12004" y="11878"/>
                    <a:pt x="12004" y="11657"/>
                  </a:cubicBezTo>
                  <a:lnTo>
                    <a:pt x="12004" y="10239"/>
                  </a:lnTo>
                  <a:cubicBezTo>
                    <a:pt x="12004" y="10050"/>
                    <a:pt x="11846" y="9893"/>
                    <a:pt x="11657" y="9893"/>
                  </a:cubicBezTo>
                  <a:lnTo>
                    <a:pt x="11310" y="9893"/>
                  </a:lnTo>
                  <a:lnTo>
                    <a:pt x="11310" y="2143"/>
                  </a:lnTo>
                  <a:lnTo>
                    <a:pt x="11657" y="2143"/>
                  </a:lnTo>
                  <a:cubicBezTo>
                    <a:pt x="11846" y="2143"/>
                    <a:pt x="12004" y="1985"/>
                    <a:pt x="12004" y="1796"/>
                  </a:cubicBezTo>
                  <a:lnTo>
                    <a:pt x="12004" y="378"/>
                  </a:lnTo>
                  <a:cubicBezTo>
                    <a:pt x="12004" y="189"/>
                    <a:pt x="11846" y="0"/>
                    <a:pt x="11657" y="0"/>
                  </a:cubicBezTo>
                  <a:lnTo>
                    <a:pt x="10239" y="0"/>
                  </a:lnTo>
                  <a:cubicBezTo>
                    <a:pt x="10050" y="0"/>
                    <a:pt x="9893" y="189"/>
                    <a:pt x="9893" y="378"/>
                  </a:cubicBezTo>
                  <a:lnTo>
                    <a:pt x="9893" y="725"/>
                  </a:lnTo>
                  <a:lnTo>
                    <a:pt x="2111" y="725"/>
                  </a:lnTo>
                  <a:lnTo>
                    <a:pt x="2111" y="378"/>
                  </a:lnTo>
                  <a:cubicBezTo>
                    <a:pt x="2111" y="189"/>
                    <a:pt x="1954"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48509525" y="2097050"/>
              <a:ext cx="52800" cy="52775"/>
            </a:xfrm>
            <a:custGeom>
              <a:avLst/>
              <a:gdLst/>
              <a:ahLst/>
              <a:cxnLst/>
              <a:rect l="l" t="t" r="r" b="b"/>
              <a:pathLst>
                <a:path w="2112" h="2111" extrusionOk="0">
                  <a:moveTo>
                    <a:pt x="1041" y="725"/>
                  </a:moveTo>
                  <a:cubicBezTo>
                    <a:pt x="1230" y="725"/>
                    <a:pt x="1387" y="882"/>
                    <a:pt x="1387" y="1071"/>
                  </a:cubicBezTo>
                  <a:cubicBezTo>
                    <a:pt x="1387" y="1260"/>
                    <a:pt x="1230" y="1418"/>
                    <a:pt x="1041" y="1418"/>
                  </a:cubicBezTo>
                  <a:cubicBezTo>
                    <a:pt x="852" y="1418"/>
                    <a:pt x="694" y="1260"/>
                    <a:pt x="694" y="1071"/>
                  </a:cubicBezTo>
                  <a:cubicBezTo>
                    <a:pt x="694" y="882"/>
                    <a:pt x="852" y="725"/>
                    <a:pt x="1041" y="725"/>
                  </a:cubicBezTo>
                  <a:close/>
                  <a:moveTo>
                    <a:pt x="1041" y="0"/>
                  </a:moveTo>
                  <a:cubicBezTo>
                    <a:pt x="442" y="0"/>
                    <a:pt x="1" y="473"/>
                    <a:pt x="1" y="1071"/>
                  </a:cubicBezTo>
                  <a:cubicBezTo>
                    <a:pt x="1" y="1670"/>
                    <a:pt x="442" y="2111"/>
                    <a:pt x="1041" y="2111"/>
                  </a:cubicBezTo>
                  <a:cubicBezTo>
                    <a:pt x="1639" y="2111"/>
                    <a:pt x="2112" y="1670"/>
                    <a:pt x="2112" y="1071"/>
                  </a:cubicBezTo>
                  <a:cubicBezTo>
                    <a:pt x="2112" y="473"/>
                    <a:pt x="1639"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37"/>
          <p:cNvGrpSpPr/>
          <p:nvPr/>
        </p:nvGrpSpPr>
        <p:grpSpPr>
          <a:xfrm>
            <a:off x="4196801" y="331846"/>
            <a:ext cx="263682" cy="308301"/>
            <a:chOff x="-48271690" y="2342650"/>
            <a:chExt cx="256800" cy="300225"/>
          </a:xfrm>
        </p:grpSpPr>
        <p:sp>
          <p:nvSpPr>
            <p:cNvPr id="1538" name="Google Shape;1538;p37"/>
            <p:cNvSpPr/>
            <p:nvPr/>
          </p:nvSpPr>
          <p:spPr>
            <a:xfrm>
              <a:off x="-4827169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4822994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4818504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37"/>
          <p:cNvGrpSpPr/>
          <p:nvPr/>
        </p:nvGrpSpPr>
        <p:grpSpPr>
          <a:xfrm>
            <a:off x="6618547" y="240509"/>
            <a:ext cx="309580" cy="307634"/>
            <a:chOff x="-45665400" y="2703250"/>
            <a:chExt cx="301500" cy="299575"/>
          </a:xfrm>
        </p:grpSpPr>
        <p:sp>
          <p:nvSpPr>
            <p:cNvPr id="1542" name="Google Shape;1542;p37"/>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6" name="Google Shape;1546;p37"/>
          <p:cNvSpPr txBox="1">
            <a:spLocks noGrp="1"/>
          </p:cNvSpPr>
          <p:nvPr>
            <p:ph type="subTitle" idx="1"/>
          </p:nvPr>
        </p:nvSpPr>
        <p:spPr>
          <a:xfrm flipH="1">
            <a:off x="707161" y="1195258"/>
            <a:ext cx="8297468" cy="3585860"/>
          </a:xfrm>
          <a:prstGeom prst="rect">
            <a:avLst/>
          </a:prstGeom>
        </p:spPr>
        <p:txBody>
          <a:bodyPr spcFirstLastPara="1" wrap="square" lIns="91425" tIns="91425" rIns="91425" bIns="91425" anchor="t" anchorCtr="0">
            <a:noAutofit/>
          </a:bodyPr>
          <a:lstStyle/>
          <a:p>
            <a:pPr marL="0" lvl="0" indent="0" algn="l"/>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kedudukannya</a:t>
            </a:r>
            <a:r>
              <a:rPr lang="en-US" sz="1600" dirty="0">
                <a:latin typeface="Calibri" pitchFamily="34" charset="0"/>
                <a:cs typeface="Calibri" pitchFamily="34" charset="0"/>
              </a:rPr>
              <a:t> </a:t>
            </a:r>
            <a:r>
              <a:rPr lang="en-US" sz="1600" dirty="0" err="1">
                <a:latin typeface="Calibri" pitchFamily="34" charset="0"/>
                <a:cs typeface="Calibri" pitchFamily="34" charset="0"/>
              </a:rPr>
              <a:t>sebagai</a:t>
            </a:r>
            <a:r>
              <a:rPr lang="en-US" sz="1600" dirty="0">
                <a:latin typeface="Calibri" pitchFamily="34" charset="0"/>
                <a:cs typeface="Calibri" pitchFamily="34" charset="0"/>
              </a:rPr>
              <a:t> </a:t>
            </a:r>
            <a:r>
              <a:rPr lang="en-US" sz="1600" dirty="0" err="1">
                <a:latin typeface="Calibri" pitchFamily="34" charset="0"/>
                <a:cs typeface="Calibri" pitchFamily="34" charset="0"/>
              </a:rPr>
              <a:t>dasar</a:t>
            </a:r>
            <a:r>
              <a:rPr lang="en-US" sz="1600" dirty="0">
                <a:latin typeface="Calibri" pitchFamily="34" charset="0"/>
                <a:cs typeface="Calibri" pitchFamily="34" charset="0"/>
              </a:rPr>
              <a:t> </a:t>
            </a:r>
            <a:r>
              <a:rPr lang="en-US" sz="1600" dirty="0" err="1">
                <a:latin typeface="Calibri" pitchFamily="34" charset="0"/>
                <a:cs typeface="Calibri" pitchFamily="34" charset="0"/>
              </a:rPr>
              <a:t>filsafat</a:t>
            </a:r>
            <a:r>
              <a:rPr lang="en-US" sz="1600" dirty="0">
                <a:latin typeface="Calibri" pitchFamily="34" charset="0"/>
                <a:cs typeface="Calibri" pitchFamily="34" charset="0"/>
              </a:rPr>
              <a:t> </a:t>
            </a:r>
            <a:r>
              <a:rPr lang="en-US" sz="1600" dirty="0" err="1" smtClean="0">
                <a:latin typeface="Calibri" pitchFamily="34" charset="0"/>
                <a:cs typeface="Calibri" pitchFamily="34" charset="0"/>
              </a:rPr>
              <a:t>negara</a:t>
            </a:r>
            <a:r>
              <a:rPr lang="en-US" sz="1600" dirty="0">
                <a:latin typeface="Calibri" pitchFamily="34" charset="0"/>
                <a:cs typeface="Calibri" pitchFamily="34" charset="0"/>
              </a:rPr>
              <a:t>, </a:t>
            </a:r>
            <a:r>
              <a:rPr lang="en-US" sz="1600" dirty="0" err="1">
                <a:latin typeface="Calibri" pitchFamily="34" charset="0"/>
                <a:cs typeface="Calibri" pitchFamily="34" charset="0"/>
              </a:rPr>
              <a:t>maka</a:t>
            </a:r>
            <a:r>
              <a:rPr lang="en-US" sz="1600" dirty="0">
                <a:latin typeface="Calibri" pitchFamily="34" charset="0"/>
                <a:cs typeface="Calibri" pitchFamily="34" charset="0"/>
              </a:rPr>
              <a:t> </a:t>
            </a:r>
            <a:r>
              <a:rPr lang="en-US" sz="1600" dirty="0" err="1">
                <a:latin typeface="Calibri" pitchFamily="34" charset="0"/>
                <a:cs typeface="Calibri" pitchFamily="34" charset="0"/>
              </a:rPr>
              <a:t>nilai-nilai</a:t>
            </a:r>
            <a:r>
              <a:rPr lang="en-US" sz="1600" dirty="0">
                <a:latin typeface="Calibri" pitchFamily="34" charset="0"/>
                <a:cs typeface="Calibri" pitchFamily="34" charset="0"/>
              </a:rPr>
              <a:t> </a:t>
            </a:r>
            <a:r>
              <a:rPr lang="en-US" sz="1600" dirty="0" err="1">
                <a:latin typeface="Calibri" pitchFamily="34" charset="0"/>
                <a:cs typeface="Calibri" pitchFamily="34" charset="0"/>
              </a:rPr>
              <a:t>pancasila</a:t>
            </a:r>
            <a:r>
              <a:rPr lang="en-US" sz="1600" dirty="0">
                <a:latin typeface="Calibri" pitchFamily="34" charset="0"/>
                <a:cs typeface="Calibri" pitchFamily="34" charset="0"/>
              </a:rPr>
              <a:t> </a:t>
            </a:r>
            <a:r>
              <a:rPr lang="en-US" sz="1600" dirty="0" err="1">
                <a:latin typeface="Calibri" pitchFamily="34" charset="0"/>
                <a:cs typeface="Calibri" pitchFamily="34" charset="0"/>
              </a:rPr>
              <a:t>harus</a:t>
            </a:r>
            <a:r>
              <a:rPr lang="en-US" sz="1600" dirty="0">
                <a:latin typeface="Calibri" pitchFamily="34" charset="0"/>
                <a:cs typeface="Calibri" pitchFamily="34" charset="0"/>
              </a:rPr>
              <a:t> </a:t>
            </a:r>
            <a:r>
              <a:rPr lang="en-US" sz="1600" dirty="0" err="1">
                <a:latin typeface="Calibri" pitchFamily="34" charset="0"/>
                <a:cs typeface="Calibri" pitchFamily="34" charset="0"/>
              </a:rPr>
              <a:t>dijabarkan</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suatu</a:t>
            </a:r>
            <a:r>
              <a:rPr lang="en-US" sz="1600" dirty="0">
                <a:latin typeface="Calibri" pitchFamily="34" charset="0"/>
                <a:cs typeface="Calibri" pitchFamily="34" charset="0"/>
              </a:rPr>
              <a:t> </a:t>
            </a:r>
            <a:r>
              <a:rPr lang="en-US" sz="1600" dirty="0" err="1">
                <a:latin typeface="Calibri" pitchFamily="34" charset="0"/>
                <a:cs typeface="Calibri" pitchFamily="34" charset="0"/>
              </a:rPr>
              <a:t>norma</a:t>
            </a:r>
            <a:r>
              <a:rPr lang="en-US" sz="1600" dirty="0">
                <a:latin typeface="Calibri" pitchFamily="34" charset="0"/>
                <a:cs typeface="Calibri" pitchFamily="34" charset="0"/>
              </a:rPr>
              <a:t> yang </a:t>
            </a:r>
            <a:r>
              <a:rPr lang="en-US" sz="1600" dirty="0" err="1">
                <a:latin typeface="Calibri" pitchFamily="34" charset="0"/>
                <a:cs typeface="Calibri" pitchFamily="34" charset="0"/>
              </a:rPr>
              <a:t>merupakan</a:t>
            </a:r>
            <a:r>
              <a:rPr lang="en-US" sz="1600" dirty="0">
                <a:latin typeface="Calibri" pitchFamily="34" charset="0"/>
                <a:cs typeface="Calibri" pitchFamily="34" charset="0"/>
              </a:rPr>
              <a:t> </a:t>
            </a:r>
            <a:r>
              <a:rPr lang="en-US" sz="1600" dirty="0" err="1">
                <a:latin typeface="Calibri" pitchFamily="34" charset="0"/>
                <a:cs typeface="Calibri" pitchFamily="34" charset="0"/>
              </a:rPr>
              <a:t>pedoman</a:t>
            </a:r>
            <a:r>
              <a:rPr lang="en-US" sz="1600" dirty="0">
                <a:latin typeface="Calibri" pitchFamily="34" charset="0"/>
                <a:cs typeface="Calibri" pitchFamily="34" charset="0"/>
              </a:rPr>
              <a:t> </a:t>
            </a:r>
            <a:r>
              <a:rPr lang="en-US" sz="1600" dirty="0" err="1">
                <a:latin typeface="Calibri" pitchFamily="34" charset="0"/>
                <a:cs typeface="Calibri" pitchFamily="34" charset="0"/>
              </a:rPr>
              <a:t>pelaksanaan</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penyelenggaraan</a:t>
            </a:r>
            <a:r>
              <a:rPr lang="en-US" sz="1600" dirty="0">
                <a:latin typeface="Calibri" pitchFamily="34" charset="0"/>
                <a:cs typeface="Calibri" pitchFamily="34" charset="0"/>
              </a:rPr>
              <a:t> </a:t>
            </a:r>
            <a:r>
              <a:rPr lang="en-US" sz="1600" dirty="0" err="1">
                <a:latin typeface="Calibri" pitchFamily="34" charset="0"/>
                <a:cs typeface="Calibri" pitchFamily="34" charset="0"/>
              </a:rPr>
              <a:t>kenegaraan</a:t>
            </a:r>
            <a:r>
              <a:rPr lang="en-US" sz="1600" dirty="0">
                <a:latin typeface="Calibri" pitchFamily="34" charset="0"/>
                <a:cs typeface="Calibri" pitchFamily="34" charset="0"/>
              </a:rPr>
              <a:t>, </a:t>
            </a:r>
            <a:r>
              <a:rPr lang="en-US" sz="1600" dirty="0" err="1">
                <a:latin typeface="Calibri" pitchFamily="34" charset="0"/>
                <a:cs typeface="Calibri" pitchFamily="34" charset="0"/>
              </a:rPr>
              <a:t>bahkan</a:t>
            </a:r>
            <a:r>
              <a:rPr lang="en-US" sz="1600" dirty="0">
                <a:latin typeface="Calibri" pitchFamily="34" charset="0"/>
                <a:cs typeface="Calibri" pitchFamily="34" charset="0"/>
              </a:rPr>
              <a:t> </a:t>
            </a:r>
            <a:r>
              <a:rPr lang="en-US" sz="1600" dirty="0" err="1">
                <a:latin typeface="Calibri" pitchFamily="34" charset="0"/>
                <a:cs typeface="Calibri" pitchFamily="34" charset="0"/>
              </a:rPr>
              <a:t>kebangsaan</a:t>
            </a:r>
            <a:r>
              <a:rPr lang="en-US" sz="1600" dirty="0">
                <a:latin typeface="Calibri" pitchFamily="34" charset="0"/>
                <a:cs typeface="Calibri" pitchFamily="34" charset="0"/>
              </a:rPr>
              <a:t> </a:t>
            </a:r>
            <a:r>
              <a:rPr lang="en-US" sz="1600" dirty="0" err="1">
                <a:latin typeface="Calibri" pitchFamily="34" charset="0"/>
                <a:cs typeface="Calibri" pitchFamily="34" charset="0"/>
              </a:rPr>
              <a:t>dan</a:t>
            </a:r>
            <a:r>
              <a:rPr lang="en-US" sz="1600" dirty="0">
                <a:latin typeface="Calibri" pitchFamily="34" charset="0"/>
                <a:cs typeface="Calibri" pitchFamily="34" charset="0"/>
              </a:rPr>
              <a:t> </a:t>
            </a:r>
            <a:r>
              <a:rPr lang="en-US" sz="1600" dirty="0" err="1">
                <a:latin typeface="Calibri" pitchFamily="34" charset="0"/>
                <a:cs typeface="Calibri" pitchFamily="34" charset="0"/>
              </a:rPr>
              <a:t>kemasyarakatan</a:t>
            </a:r>
            <a:r>
              <a:rPr lang="en-US" sz="1600" dirty="0">
                <a:latin typeface="Calibri" pitchFamily="34" charset="0"/>
                <a:cs typeface="Calibri" pitchFamily="34" charset="0"/>
              </a:rPr>
              <a:t>. </a:t>
            </a:r>
            <a:r>
              <a:rPr lang="en-US" sz="1600" dirty="0" err="1">
                <a:latin typeface="Calibri" pitchFamily="34" charset="0"/>
                <a:cs typeface="Calibri" pitchFamily="34" charset="0"/>
              </a:rPr>
              <a:t>Terdapat</a:t>
            </a:r>
            <a:r>
              <a:rPr lang="en-US" sz="1600" dirty="0">
                <a:latin typeface="Calibri" pitchFamily="34" charset="0"/>
                <a:cs typeface="Calibri" pitchFamily="34" charset="0"/>
              </a:rPr>
              <a:t> </a:t>
            </a:r>
            <a:r>
              <a:rPr lang="en-US" sz="1600" dirty="0" err="1">
                <a:latin typeface="Calibri" pitchFamily="34" charset="0"/>
                <a:cs typeface="Calibri" pitchFamily="34" charset="0"/>
              </a:rPr>
              <a:t>dua</a:t>
            </a:r>
            <a:r>
              <a:rPr lang="en-US" sz="1600" dirty="0">
                <a:latin typeface="Calibri" pitchFamily="34" charset="0"/>
                <a:cs typeface="Calibri" pitchFamily="34" charset="0"/>
              </a:rPr>
              <a:t> </a:t>
            </a:r>
            <a:r>
              <a:rPr lang="en-US" sz="1600" dirty="0" err="1">
                <a:latin typeface="Calibri" pitchFamily="34" charset="0"/>
                <a:cs typeface="Calibri" pitchFamily="34" charset="0"/>
              </a:rPr>
              <a:t>macam</a:t>
            </a:r>
            <a:r>
              <a:rPr lang="en-US" sz="1600" dirty="0">
                <a:latin typeface="Calibri" pitchFamily="34" charset="0"/>
                <a:cs typeface="Calibri" pitchFamily="34" charset="0"/>
              </a:rPr>
              <a:t> </a:t>
            </a:r>
            <a:r>
              <a:rPr lang="en-US" sz="1600" dirty="0" err="1">
                <a:latin typeface="Calibri" pitchFamily="34" charset="0"/>
                <a:cs typeface="Calibri" pitchFamily="34" charset="0"/>
              </a:rPr>
              <a:t>norma</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kehidupan</a:t>
            </a:r>
            <a:r>
              <a:rPr lang="en-US" sz="1600" dirty="0">
                <a:latin typeface="Calibri" pitchFamily="34" charset="0"/>
                <a:cs typeface="Calibri" pitchFamily="34" charset="0"/>
              </a:rPr>
              <a:t> </a:t>
            </a:r>
            <a:r>
              <a:rPr lang="en-US" sz="1600" dirty="0" err="1">
                <a:latin typeface="Calibri" pitchFamily="34" charset="0"/>
                <a:cs typeface="Calibri" pitchFamily="34" charset="0"/>
              </a:rPr>
              <a:t>berbangsa</a:t>
            </a:r>
            <a:r>
              <a:rPr lang="en-US" sz="1600" dirty="0">
                <a:latin typeface="Calibri" pitchFamily="34" charset="0"/>
                <a:cs typeface="Calibri" pitchFamily="34" charset="0"/>
              </a:rPr>
              <a:t> </a:t>
            </a:r>
            <a:r>
              <a:rPr lang="en-US" sz="1600" dirty="0" err="1">
                <a:latin typeface="Calibri" pitchFamily="34" charset="0"/>
                <a:cs typeface="Calibri" pitchFamily="34" charset="0"/>
              </a:rPr>
              <a:t>dan</a:t>
            </a:r>
            <a:r>
              <a:rPr lang="en-US" sz="1600" dirty="0">
                <a:latin typeface="Calibri" pitchFamily="34" charset="0"/>
                <a:cs typeface="Calibri" pitchFamily="34" charset="0"/>
              </a:rPr>
              <a:t> </a:t>
            </a:r>
            <a:r>
              <a:rPr lang="en-US" sz="1600" dirty="0" err="1">
                <a:latin typeface="Calibri" pitchFamily="34" charset="0"/>
                <a:cs typeface="Calibri" pitchFamily="34" charset="0"/>
              </a:rPr>
              <a:t>bernegara</a:t>
            </a:r>
            <a:r>
              <a:rPr lang="en-US" sz="1600" dirty="0">
                <a:latin typeface="Calibri" pitchFamily="34" charset="0"/>
                <a:cs typeface="Calibri" pitchFamily="34" charset="0"/>
              </a:rPr>
              <a:t> </a:t>
            </a:r>
            <a:r>
              <a:rPr lang="en-US" sz="1600" dirty="0" err="1">
                <a:latin typeface="Calibri" pitchFamily="34" charset="0"/>
                <a:cs typeface="Calibri" pitchFamily="34" charset="0"/>
              </a:rPr>
              <a:t>yaitu</a:t>
            </a:r>
            <a:r>
              <a:rPr lang="en-US" sz="1600" dirty="0">
                <a:latin typeface="Calibri" pitchFamily="34" charset="0"/>
                <a:cs typeface="Calibri" pitchFamily="34" charset="0"/>
              </a:rPr>
              <a:t> </a:t>
            </a:r>
            <a:r>
              <a:rPr lang="en-US" sz="1600" dirty="0" err="1">
                <a:latin typeface="Calibri" pitchFamily="34" charset="0"/>
                <a:cs typeface="Calibri" pitchFamily="34" charset="0"/>
              </a:rPr>
              <a:t>norma</a:t>
            </a:r>
            <a:r>
              <a:rPr lang="en-US" sz="1600" dirty="0">
                <a:latin typeface="Calibri" pitchFamily="34" charset="0"/>
                <a:cs typeface="Calibri" pitchFamily="34" charset="0"/>
              </a:rPr>
              <a:t> </a:t>
            </a:r>
            <a:r>
              <a:rPr lang="en-US" sz="1600" dirty="0" err="1">
                <a:latin typeface="Calibri" pitchFamily="34" charset="0"/>
                <a:cs typeface="Calibri" pitchFamily="34" charset="0"/>
              </a:rPr>
              <a:t>hukum</a:t>
            </a:r>
            <a:r>
              <a:rPr lang="en-US" sz="1600" dirty="0">
                <a:latin typeface="Calibri" pitchFamily="34" charset="0"/>
                <a:cs typeface="Calibri" pitchFamily="34" charset="0"/>
              </a:rPr>
              <a:t> </a:t>
            </a:r>
            <a:r>
              <a:rPr lang="en-US" sz="1600" dirty="0" err="1">
                <a:latin typeface="Calibri" pitchFamily="34" charset="0"/>
                <a:cs typeface="Calibri" pitchFamily="34" charset="0"/>
              </a:rPr>
              <a:t>dan</a:t>
            </a:r>
            <a:r>
              <a:rPr lang="en-US" sz="1600" dirty="0">
                <a:latin typeface="Calibri" pitchFamily="34" charset="0"/>
                <a:cs typeface="Calibri" pitchFamily="34" charset="0"/>
              </a:rPr>
              <a:t> </a:t>
            </a:r>
            <a:r>
              <a:rPr lang="en-US" sz="1600" dirty="0" err="1">
                <a:latin typeface="Calibri" pitchFamily="34" charset="0"/>
                <a:cs typeface="Calibri" pitchFamily="34" charset="0"/>
              </a:rPr>
              <a:t>norma</a:t>
            </a:r>
            <a:r>
              <a:rPr lang="en-US" sz="1600" dirty="0">
                <a:latin typeface="Calibri" pitchFamily="34" charset="0"/>
                <a:cs typeface="Calibri" pitchFamily="34" charset="0"/>
              </a:rPr>
              <a:t> moral </a:t>
            </a:r>
            <a:r>
              <a:rPr lang="en-US" sz="1600" dirty="0" err="1">
                <a:latin typeface="Calibri" pitchFamily="34" charset="0"/>
                <a:cs typeface="Calibri" pitchFamily="34" charset="0"/>
              </a:rPr>
              <a:t>atau</a:t>
            </a:r>
            <a:r>
              <a:rPr lang="en-US" sz="1600" dirty="0">
                <a:latin typeface="Calibri" pitchFamily="34" charset="0"/>
                <a:cs typeface="Calibri" pitchFamily="34" charset="0"/>
              </a:rPr>
              <a:t> </a:t>
            </a:r>
            <a:r>
              <a:rPr lang="en-US" sz="1600" dirty="0" err="1">
                <a:latin typeface="Calibri" pitchFamily="34" charset="0"/>
                <a:cs typeface="Calibri" pitchFamily="34" charset="0"/>
              </a:rPr>
              <a:t>etika</a:t>
            </a:r>
            <a:r>
              <a:rPr lang="en-US" sz="1600" dirty="0">
                <a:latin typeface="Calibri" pitchFamily="34" charset="0"/>
                <a:cs typeface="Calibri" pitchFamily="34" charset="0"/>
              </a:rPr>
              <a:t>. </a:t>
            </a:r>
            <a:endParaRPr lang="en-US" sz="1600" dirty="0" smtClean="0">
              <a:latin typeface="Calibri" pitchFamily="34" charset="0"/>
              <a:cs typeface="Calibri" pitchFamily="34" charset="0"/>
            </a:endParaRPr>
          </a:p>
          <a:p>
            <a:pPr marL="0" lvl="0" indent="0" algn="l"/>
            <a:endParaRPr lang="en-US" sz="1600" dirty="0">
              <a:latin typeface="Calibri" pitchFamily="34" charset="0"/>
              <a:cs typeface="Calibri" pitchFamily="34" charset="0"/>
            </a:endParaRPr>
          </a:p>
          <a:p>
            <a:pPr marL="0" lvl="0" indent="0" algn="l"/>
            <a:r>
              <a:rPr lang="en-US" sz="1600" dirty="0" err="1" smtClean="0">
                <a:latin typeface="Calibri" pitchFamily="34" charset="0"/>
                <a:cs typeface="Calibri" pitchFamily="34" charset="0"/>
              </a:rPr>
              <a:t>Secara</a:t>
            </a:r>
            <a:r>
              <a:rPr lang="en-US" sz="1600" dirty="0" smtClean="0">
                <a:latin typeface="Calibri" pitchFamily="34" charset="0"/>
                <a:cs typeface="Calibri" pitchFamily="34" charset="0"/>
              </a:rPr>
              <a:t> </a:t>
            </a:r>
            <a:r>
              <a:rPr lang="en-US" sz="1600" dirty="0" err="1">
                <a:latin typeface="Calibri" pitchFamily="34" charset="0"/>
                <a:cs typeface="Calibri" pitchFamily="34" charset="0"/>
              </a:rPr>
              <a:t>kausalitas</a:t>
            </a:r>
            <a:r>
              <a:rPr lang="en-US" sz="1600" dirty="0">
                <a:latin typeface="Calibri" pitchFamily="34" charset="0"/>
                <a:cs typeface="Calibri" pitchFamily="34" charset="0"/>
              </a:rPr>
              <a:t> </a:t>
            </a:r>
            <a:r>
              <a:rPr lang="en-US" sz="1600" dirty="0" err="1">
                <a:latin typeface="Calibri" pitchFamily="34" charset="0"/>
                <a:cs typeface="Calibri" pitchFamily="34" charset="0"/>
              </a:rPr>
              <a:t>bahwa</a:t>
            </a:r>
            <a:r>
              <a:rPr lang="en-US" sz="1600" dirty="0">
                <a:latin typeface="Calibri" pitchFamily="34" charset="0"/>
                <a:cs typeface="Calibri" pitchFamily="34" charset="0"/>
              </a:rPr>
              <a:t> </a:t>
            </a:r>
            <a:r>
              <a:rPr lang="en-US" sz="1600" dirty="0" err="1">
                <a:latin typeface="Calibri" pitchFamily="34" charset="0"/>
                <a:cs typeface="Calibri" pitchFamily="34" charset="0"/>
              </a:rPr>
              <a:t>nilai-nilai</a:t>
            </a:r>
            <a:r>
              <a:rPr lang="en-US" sz="1600" dirty="0">
                <a:latin typeface="Calibri" pitchFamily="34" charset="0"/>
                <a:cs typeface="Calibri" pitchFamily="34" charset="0"/>
              </a:rPr>
              <a:t> </a:t>
            </a:r>
            <a:r>
              <a:rPr lang="en-US" sz="1600" dirty="0" err="1">
                <a:latin typeface="Calibri" pitchFamily="34" charset="0"/>
                <a:cs typeface="Calibri" pitchFamily="34" charset="0"/>
              </a:rPr>
              <a:t>pancasila</a:t>
            </a:r>
            <a:r>
              <a:rPr lang="en-US" sz="1600" dirty="0">
                <a:latin typeface="Calibri" pitchFamily="34" charset="0"/>
                <a:cs typeface="Calibri" pitchFamily="34" charset="0"/>
              </a:rPr>
              <a:t> </a:t>
            </a:r>
            <a:r>
              <a:rPr lang="en-US" sz="1600" dirty="0" err="1">
                <a:latin typeface="Calibri" pitchFamily="34" charset="0"/>
                <a:cs typeface="Calibri" pitchFamily="34" charset="0"/>
              </a:rPr>
              <a:t>adalah</a:t>
            </a:r>
            <a:r>
              <a:rPr lang="en-US" sz="1600" dirty="0">
                <a:latin typeface="Calibri" pitchFamily="34" charset="0"/>
                <a:cs typeface="Calibri" pitchFamily="34" charset="0"/>
              </a:rPr>
              <a:t> </a:t>
            </a:r>
            <a:r>
              <a:rPr lang="en-US" sz="1600" dirty="0" err="1">
                <a:latin typeface="Calibri" pitchFamily="34" charset="0"/>
                <a:cs typeface="Calibri" pitchFamily="34" charset="0"/>
              </a:rPr>
              <a:t>berifat</a:t>
            </a:r>
            <a:r>
              <a:rPr lang="en-US" sz="1600" dirty="0">
                <a:latin typeface="Calibri" pitchFamily="34" charset="0"/>
                <a:cs typeface="Calibri" pitchFamily="34" charset="0"/>
              </a:rPr>
              <a:t> </a:t>
            </a:r>
            <a:r>
              <a:rPr lang="en-US" sz="1600" dirty="0" err="1">
                <a:latin typeface="Calibri" pitchFamily="34" charset="0"/>
                <a:cs typeface="Calibri" pitchFamily="34" charset="0"/>
              </a:rPr>
              <a:t>objektif</a:t>
            </a:r>
            <a:r>
              <a:rPr lang="en-US" sz="1600" dirty="0">
                <a:latin typeface="Calibri" pitchFamily="34" charset="0"/>
                <a:cs typeface="Calibri" pitchFamily="34" charset="0"/>
              </a:rPr>
              <a:t> </a:t>
            </a:r>
            <a:r>
              <a:rPr lang="en-US" sz="1600" dirty="0" err="1">
                <a:latin typeface="Calibri" pitchFamily="34" charset="0"/>
                <a:cs typeface="Calibri" pitchFamily="34" charset="0"/>
              </a:rPr>
              <a:t>dan</a:t>
            </a:r>
            <a:r>
              <a:rPr lang="en-US" sz="1600" dirty="0">
                <a:latin typeface="Calibri" pitchFamily="34" charset="0"/>
                <a:cs typeface="Calibri" pitchFamily="34" charset="0"/>
              </a:rPr>
              <a:t> </a:t>
            </a:r>
            <a:r>
              <a:rPr lang="en-US" sz="1600" dirty="0" err="1">
                <a:latin typeface="Calibri" pitchFamily="34" charset="0"/>
                <a:cs typeface="Calibri" pitchFamily="34" charset="0"/>
              </a:rPr>
              <a:t>subjektif</a:t>
            </a:r>
            <a:r>
              <a:rPr lang="en-US" sz="1600" dirty="0">
                <a:latin typeface="Calibri" pitchFamily="34" charset="0"/>
                <a:cs typeface="Calibri" pitchFamily="34" charset="0"/>
              </a:rPr>
              <a:t>. </a:t>
            </a:r>
            <a:r>
              <a:rPr lang="en-US" sz="1600" dirty="0" err="1">
                <a:latin typeface="Calibri" pitchFamily="34" charset="0"/>
                <a:cs typeface="Calibri" pitchFamily="34" charset="0"/>
              </a:rPr>
              <a:t>Artinya</a:t>
            </a:r>
            <a:r>
              <a:rPr lang="en-US" sz="1600" dirty="0">
                <a:latin typeface="Calibri" pitchFamily="34" charset="0"/>
                <a:cs typeface="Calibri" pitchFamily="34" charset="0"/>
              </a:rPr>
              <a:t> </a:t>
            </a:r>
            <a:r>
              <a:rPr lang="en-US" sz="1600" dirty="0" err="1">
                <a:latin typeface="Calibri" pitchFamily="34" charset="0"/>
                <a:cs typeface="Calibri" pitchFamily="34" charset="0"/>
              </a:rPr>
              <a:t>esensi</a:t>
            </a:r>
            <a:r>
              <a:rPr lang="en-US" sz="1600" dirty="0">
                <a:latin typeface="Calibri" pitchFamily="34" charset="0"/>
                <a:cs typeface="Calibri" pitchFamily="34" charset="0"/>
              </a:rPr>
              <a:t> </a:t>
            </a:r>
            <a:r>
              <a:rPr lang="en-US" sz="1600" dirty="0" err="1">
                <a:latin typeface="Calibri" pitchFamily="34" charset="0"/>
                <a:cs typeface="Calibri" pitchFamily="34" charset="0"/>
              </a:rPr>
              <a:t>nilai-nilai</a:t>
            </a:r>
            <a:r>
              <a:rPr lang="en-US" sz="1600" dirty="0">
                <a:latin typeface="Calibri" pitchFamily="34" charset="0"/>
                <a:cs typeface="Calibri" pitchFamily="34" charset="0"/>
              </a:rPr>
              <a:t> </a:t>
            </a:r>
            <a:r>
              <a:rPr lang="en-US" sz="1600" dirty="0" err="1">
                <a:latin typeface="Calibri" pitchFamily="34" charset="0"/>
                <a:cs typeface="Calibri" pitchFamily="34" charset="0"/>
              </a:rPr>
              <a:t>pancasila</a:t>
            </a:r>
            <a:r>
              <a:rPr lang="en-US" sz="1600" dirty="0">
                <a:latin typeface="Calibri" pitchFamily="34" charset="0"/>
                <a:cs typeface="Calibri" pitchFamily="34" charset="0"/>
              </a:rPr>
              <a:t> </a:t>
            </a:r>
            <a:r>
              <a:rPr lang="en-US" sz="1600" dirty="0" err="1">
                <a:latin typeface="Calibri" pitchFamily="34" charset="0"/>
                <a:cs typeface="Calibri" pitchFamily="34" charset="0"/>
              </a:rPr>
              <a:t>adalah</a:t>
            </a:r>
            <a:r>
              <a:rPr lang="en-US" sz="1600" dirty="0">
                <a:latin typeface="Calibri" pitchFamily="34" charset="0"/>
                <a:cs typeface="Calibri" pitchFamily="34" charset="0"/>
              </a:rPr>
              <a:t> universal </a:t>
            </a:r>
            <a:r>
              <a:rPr lang="en-US" sz="1600" dirty="0" err="1">
                <a:latin typeface="Calibri" pitchFamily="34" charset="0"/>
                <a:cs typeface="Calibri" pitchFamily="34" charset="0"/>
              </a:rPr>
              <a:t>yaitu</a:t>
            </a:r>
            <a:r>
              <a:rPr lang="en-US" sz="1600" dirty="0">
                <a:latin typeface="Calibri" pitchFamily="34" charset="0"/>
                <a:cs typeface="Calibri" pitchFamily="34" charset="0"/>
              </a:rPr>
              <a:t> </a:t>
            </a:r>
            <a:r>
              <a:rPr lang="en-US" sz="1600" dirty="0" err="1">
                <a:latin typeface="Calibri" pitchFamily="34" charset="0"/>
                <a:cs typeface="Calibri" pitchFamily="34" charset="0"/>
              </a:rPr>
              <a:t>ketuhanan</a:t>
            </a:r>
            <a:r>
              <a:rPr lang="en-US" sz="1600" dirty="0">
                <a:latin typeface="Calibri" pitchFamily="34" charset="0"/>
                <a:cs typeface="Calibri" pitchFamily="34" charset="0"/>
              </a:rPr>
              <a:t>, </a:t>
            </a:r>
            <a:r>
              <a:rPr lang="en-US" sz="1600" dirty="0" err="1">
                <a:latin typeface="Calibri" pitchFamily="34" charset="0"/>
                <a:cs typeface="Calibri" pitchFamily="34" charset="0"/>
              </a:rPr>
              <a:t>kemanusiaan</a:t>
            </a:r>
            <a:r>
              <a:rPr lang="en-US" sz="1600" dirty="0">
                <a:latin typeface="Calibri" pitchFamily="34" charset="0"/>
                <a:cs typeface="Calibri" pitchFamily="34" charset="0"/>
              </a:rPr>
              <a:t>, </a:t>
            </a:r>
            <a:r>
              <a:rPr lang="en-US" sz="1600" dirty="0" err="1">
                <a:latin typeface="Calibri" pitchFamily="34" charset="0"/>
                <a:cs typeface="Calibri" pitchFamily="34" charset="0"/>
              </a:rPr>
              <a:t>persatuan</a:t>
            </a:r>
            <a:r>
              <a:rPr lang="en-US" sz="1600" dirty="0">
                <a:latin typeface="Calibri" pitchFamily="34" charset="0"/>
                <a:cs typeface="Calibri" pitchFamily="34" charset="0"/>
              </a:rPr>
              <a:t>, </a:t>
            </a:r>
            <a:r>
              <a:rPr lang="en-US" sz="1600" dirty="0" err="1">
                <a:latin typeface="Calibri" pitchFamily="34" charset="0"/>
                <a:cs typeface="Calibri" pitchFamily="34" charset="0"/>
              </a:rPr>
              <a:t>kerakyatan</a:t>
            </a:r>
            <a:r>
              <a:rPr lang="en-US" sz="1600" dirty="0">
                <a:latin typeface="Calibri" pitchFamily="34" charset="0"/>
                <a:cs typeface="Calibri" pitchFamily="34" charset="0"/>
              </a:rPr>
              <a:t>, </a:t>
            </a:r>
            <a:r>
              <a:rPr lang="en-US" sz="1600" dirty="0" err="1">
                <a:latin typeface="Calibri" pitchFamily="34" charset="0"/>
                <a:cs typeface="Calibri" pitchFamily="34" charset="0"/>
              </a:rPr>
              <a:t>dan</a:t>
            </a:r>
            <a:r>
              <a:rPr lang="en-US" sz="1600" dirty="0">
                <a:latin typeface="Calibri" pitchFamily="34" charset="0"/>
                <a:cs typeface="Calibri" pitchFamily="34" charset="0"/>
              </a:rPr>
              <a:t> </a:t>
            </a:r>
            <a:r>
              <a:rPr lang="en-US" sz="1600" dirty="0" err="1">
                <a:latin typeface="Calibri" pitchFamily="34" charset="0"/>
                <a:cs typeface="Calibri" pitchFamily="34" charset="0"/>
              </a:rPr>
              <a:t>keadilan</a:t>
            </a:r>
            <a:r>
              <a:rPr lang="en-US" sz="1600" dirty="0">
                <a:latin typeface="Calibri" pitchFamily="34" charset="0"/>
                <a:cs typeface="Calibri" pitchFamily="34" charset="0"/>
              </a:rPr>
              <a:t>. </a:t>
            </a:r>
            <a:r>
              <a:rPr lang="en-US" sz="1600" dirty="0" err="1">
                <a:latin typeface="Calibri" pitchFamily="34" charset="0"/>
                <a:cs typeface="Calibri" pitchFamily="34" charset="0"/>
              </a:rPr>
              <a:t>Sehingga</a:t>
            </a:r>
            <a:r>
              <a:rPr lang="en-US" sz="1600" dirty="0">
                <a:latin typeface="Calibri" pitchFamily="34" charset="0"/>
                <a:cs typeface="Calibri" pitchFamily="34" charset="0"/>
              </a:rPr>
              <a:t> </a:t>
            </a:r>
            <a:r>
              <a:rPr lang="en-US" sz="1600" dirty="0" err="1">
                <a:latin typeface="Calibri" pitchFamily="34" charset="0"/>
                <a:cs typeface="Calibri" pitchFamily="34" charset="0"/>
              </a:rPr>
              <a:t>memungkinkan</a:t>
            </a:r>
            <a:r>
              <a:rPr lang="en-US" sz="1600" dirty="0">
                <a:latin typeface="Calibri" pitchFamily="34" charset="0"/>
                <a:cs typeface="Calibri" pitchFamily="34" charset="0"/>
              </a:rPr>
              <a:t> </a:t>
            </a:r>
            <a:r>
              <a:rPr lang="en-US" sz="1600" dirty="0" err="1">
                <a:latin typeface="Calibri" pitchFamily="34" charset="0"/>
                <a:cs typeface="Calibri" pitchFamily="34" charset="0"/>
              </a:rPr>
              <a:t>dapat</a:t>
            </a:r>
            <a:r>
              <a:rPr lang="en-US" sz="1600" dirty="0">
                <a:latin typeface="Calibri" pitchFamily="34" charset="0"/>
                <a:cs typeface="Calibri" pitchFamily="34" charset="0"/>
              </a:rPr>
              <a:t> </a:t>
            </a:r>
            <a:r>
              <a:rPr lang="en-US" sz="1600" dirty="0" err="1">
                <a:latin typeface="Calibri" pitchFamily="34" charset="0"/>
                <a:cs typeface="Calibri" pitchFamily="34" charset="0"/>
              </a:rPr>
              <a:t>diterapkan</a:t>
            </a:r>
            <a:r>
              <a:rPr lang="en-US" sz="1600" dirty="0">
                <a:latin typeface="Calibri" pitchFamily="34" charset="0"/>
                <a:cs typeface="Calibri" pitchFamily="34" charset="0"/>
              </a:rPr>
              <a:t> </a:t>
            </a:r>
            <a:r>
              <a:rPr lang="en-US" sz="1600" dirty="0" err="1">
                <a:latin typeface="Calibri" pitchFamily="34" charset="0"/>
                <a:cs typeface="Calibri" pitchFamily="34" charset="0"/>
              </a:rPr>
              <a:t>pada</a:t>
            </a:r>
            <a:r>
              <a:rPr lang="en-US" sz="1600" dirty="0">
                <a:latin typeface="Calibri" pitchFamily="34" charset="0"/>
                <a:cs typeface="Calibri" pitchFamily="34" charset="0"/>
              </a:rPr>
              <a:t> Negara lain yang </a:t>
            </a:r>
            <a:r>
              <a:rPr lang="en-US" sz="1600" dirty="0" err="1">
                <a:latin typeface="Calibri" pitchFamily="34" charset="0"/>
                <a:cs typeface="Calibri" pitchFamily="34" charset="0"/>
              </a:rPr>
              <a:t>mungkin</a:t>
            </a:r>
            <a:r>
              <a:rPr lang="en-US" sz="1600" dirty="0">
                <a:latin typeface="Calibri" pitchFamily="34" charset="0"/>
                <a:cs typeface="Calibri" pitchFamily="34" charset="0"/>
              </a:rPr>
              <a:t> </a:t>
            </a:r>
            <a:r>
              <a:rPr lang="en-US" sz="1600" dirty="0" err="1">
                <a:latin typeface="Calibri" pitchFamily="34" charset="0"/>
                <a:cs typeface="Calibri" pitchFamily="34" charset="0"/>
              </a:rPr>
              <a:t>saja</a:t>
            </a:r>
            <a:r>
              <a:rPr lang="en-US" sz="1600" dirty="0">
                <a:latin typeface="Calibri" pitchFamily="34" charset="0"/>
                <a:cs typeface="Calibri" pitchFamily="34" charset="0"/>
              </a:rPr>
              <a:t> </a:t>
            </a:r>
            <a:r>
              <a:rPr lang="en-US" sz="1600" dirty="0" err="1">
                <a:latin typeface="Calibri" pitchFamily="34" charset="0"/>
                <a:cs typeface="Calibri" pitchFamily="34" charset="0"/>
              </a:rPr>
              <a:t>namanya</a:t>
            </a:r>
            <a:r>
              <a:rPr lang="en-US" sz="1600" dirty="0">
                <a:latin typeface="Calibri" pitchFamily="34" charset="0"/>
                <a:cs typeface="Calibri" pitchFamily="34" charset="0"/>
              </a:rPr>
              <a:t> </a:t>
            </a:r>
            <a:r>
              <a:rPr lang="en-US" sz="1600" dirty="0" err="1">
                <a:latin typeface="Calibri" pitchFamily="34" charset="0"/>
                <a:cs typeface="Calibri" pitchFamily="34" charset="0"/>
              </a:rPr>
              <a:t>bukan</a:t>
            </a:r>
            <a:r>
              <a:rPr lang="en-US" sz="1600" dirty="0">
                <a:latin typeface="Calibri" pitchFamily="34" charset="0"/>
                <a:cs typeface="Calibri" pitchFamily="34" charset="0"/>
              </a:rPr>
              <a:t> </a:t>
            </a:r>
            <a:r>
              <a:rPr lang="en-US" sz="1600" dirty="0" err="1">
                <a:latin typeface="Calibri" pitchFamily="34" charset="0"/>
                <a:cs typeface="Calibri" pitchFamily="34" charset="0"/>
              </a:rPr>
              <a:t>pancasila</a:t>
            </a:r>
            <a:r>
              <a:rPr lang="en-US" sz="1600" dirty="0">
                <a:latin typeface="Calibri" pitchFamily="34" charset="0"/>
                <a:cs typeface="Calibri" pitchFamily="34" charset="0"/>
              </a:rPr>
              <a:t>. </a:t>
            </a:r>
            <a:r>
              <a:rPr lang="en-US" sz="1600" dirty="0" err="1">
                <a:latin typeface="Calibri" pitchFamily="34" charset="0"/>
                <a:cs typeface="Calibri" pitchFamily="34" charset="0"/>
              </a:rPr>
              <a:t>Artinya</a:t>
            </a:r>
            <a:r>
              <a:rPr lang="en-US" sz="1600" dirty="0">
                <a:latin typeface="Calibri" pitchFamily="34" charset="0"/>
                <a:cs typeface="Calibri" pitchFamily="34" charset="0"/>
              </a:rPr>
              <a:t> </a:t>
            </a:r>
            <a:r>
              <a:rPr lang="en-US" sz="1600" dirty="0" err="1">
                <a:latin typeface="Calibri" pitchFamily="34" charset="0"/>
                <a:cs typeface="Calibri" pitchFamily="34" charset="0"/>
              </a:rPr>
              <a:t>jika</a:t>
            </a:r>
            <a:r>
              <a:rPr lang="en-US" sz="1600" dirty="0">
                <a:latin typeface="Calibri" pitchFamily="34" charset="0"/>
                <a:cs typeface="Calibri" pitchFamily="34" charset="0"/>
              </a:rPr>
              <a:t> </a:t>
            </a:r>
            <a:r>
              <a:rPr lang="en-US" sz="1600" dirty="0" err="1">
                <a:latin typeface="Calibri" pitchFamily="34" charset="0"/>
                <a:cs typeface="Calibri" pitchFamily="34" charset="0"/>
              </a:rPr>
              <a:t>suatu</a:t>
            </a:r>
            <a:r>
              <a:rPr lang="en-US" sz="1600" dirty="0">
                <a:latin typeface="Calibri" pitchFamily="34" charset="0"/>
                <a:cs typeface="Calibri" pitchFamily="34" charset="0"/>
              </a:rPr>
              <a:t> Negara </a:t>
            </a:r>
            <a:r>
              <a:rPr lang="en-US" sz="1600" dirty="0" err="1">
                <a:latin typeface="Calibri" pitchFamily="34" charset="0"/>
                <a:cs typeface="Calibri" pitchFamily="34" charset="0"/>
              </a:rPr>
              <a:t>menggunakan</a:t>
            </a:r>
            <a:r>
              <a:rPr lang="en-US" sz="1600" dirty="0">
                <a:latin typeface="Calibri" pitchFamily="34" charset="0"/>
                <a:cs typeface="Calibri" pitchFamily="34" charset="0"/>
              </a:rPr>
              <a:t> </a:t>
            </a:r>
            <a:r>
              <a:rPr lang="en-US" sz="1600" dirty="0" err="1">
                <a:latin typeface="Calibri" pitchFamily="34" charset="0"/>
                <a:cs typeface="Calibri" pitchFamily="34" charset="0"/>
              </a:rPr>
              <a:t>prinsip</a:t>
            </a:r>
            <a:r>
              <a:rPr lang="en-US" sz="1600" dirty="0">
                <a:latin typeface="Calibri" pitchFamily="34" charset="0"/>
                <a:cs typeface="Calibri" pitchFamily="34" charset="0"/>
              </a:rPr>
              <a:t> </a:t>
            </a:r>
            <a:r>
              <a:rPr lang="en-US" sz="1600" dirty="0" err="1">
                <a:latin typeface="Calibri" pitchFamily="34" charset="0"/>
                <a:cs typeface="Calibri" pitchFamily="34" charset="0"/>
              </a:rPr>
              <a:t>filosofi</a:t>
            </a:r>
            <a:r>
              <a:rPr lang="en-US" sz="1600" dirty="0">
                <a:latin typeface="Calibri" pitchFamily="34" charset="0"/>
                <a:cs typeface="Calibri" pitchFamily="34" charset="0"/>
              </a:rPr>
              <a:t> </a:t>
            </a:r>
            <a:r>
              <a:rPr lang="en-US" sz="1600" dirty="0" err="1">
                <a:latin typeface="Calibri" pitchFamily="34" charset="0"/>
                <a:cs typeface="Calibri" pitchFamily="34" charset="0"/>
              </a:rPr>
              <a:t>bahwa</a:t>
            </a:r>
            <a:r>
              <a:rPr lang="en-US" sz="1600" dirty="0">
                <a:latin typeface="Calibri" pitchFamily="34" charset="0"/>
                <a:cs typeface="Calibri" pitchFamily="34" charset="0"/>
              </a:rPr>
              <a:t> </a:t>
            </a:r>
            <a:r>
              <a:rPr lang="en-US" sz="1600" dirty="0" err="1">
                <a:latin typeface="Calibri" pitchFamily="34" charset="0"/>
                <a:cs typeface="Calibri" pitchFamily="34" charset="0"/>
              </a:rPr>
              <a:t>negara</a:t>
            </a:r>
            <a:r>
              <a:rPr lang="en-US" sz="1600" dirty="0">
                <a:latin typeface="Calibri" pitchFamily="34" charset="0"/>
                <a:cs typeface="Calibri" pitchFamily="34" charset="0"/>
              </a:rPr>
              <a:t> </a:t>
            </a:r>
            <a:r>
              <a:rPr lang="en-US" sz="1600" dirty="0" err="1">
                <a:latin typeface="Calibri" pitchFamily="34" charset="0"/>
                <a:cs typeface="Calibri" pitchFamily="34" charset="0"/>
              </a:rPr>
              <a:t>berketuhanan</a:t>
            </a:r>
            <a:r>
              <a:rPr lang="en-US" sz="1600" dirty="0">
                <a:latin typeface="Calibri" pitchFamily="34" charset="0"/>
                <a:cs typeface="Calibri" pitchFamily="34" charset="0"/>
              </a:rPr>
              <a:t>, </a:t>
            </a:r>
            <a:r>
              <a:rPr lang="en-US" sz="1600" dirty="0" err="1">
                <a:latin typeface="Calibri" pitchFamily="34" charset="0"/>
                <a:cs typeface="Calibri" pitchFamily="34" charset="0"/>
              </a:rPr>
              <a:t>berkemanusiaan</a:t>
            </a:r>
            <a:r>
              <a:rPr lang="en-US" sz="1600" dirty="0">
                <a:latin typeface="Calibri" pitchFamily="34" charset="0"/>
                <a:cs typeface="Calibri" pitchFamily="34" charset="0"/>
              </a:rPr>
              <a:t>, </a:t>
            </a:r>
            <a:r>
              <a:rPr lang="en-US" sz="1600" dirty="0" err="1">
                <a:latin typeface="Calibri" pitchFamily="34" charset="0"/>
                <a:cs typeface="Calibri" pitchFamily="34" charset="0"/>
              </a:rPr>
              <a:t>berpersatuan</a:t>
            </a:r>
            <a:r>
              <a:rPr lang="en-US" sz="1600" dirty="0">
                <a:latin typeface="Calibri" pitchFamily="34" charset="0"/>
                <a:cs typeface="Calibri" pitchFamily="34" charset="0"/>
              </a:rPr>
              <a:t>, </a:t>
            </a:r>
            <a:r>
              <a:rPr lang="en-US" sz="1600" dirty="0" err="1">
                <a:latin typeface="Calibri" pitchFamily="34" charset="0"/>
                <a:cs typeface="Calibri" pitchFamily="34" charset="0"/>
              </a:rPr>
              <a:t>berkerakyatan</a:t>
            </a:r>
            <a:r>
              <a:rPr lang="en-US" sz="1600" dirty="0">
                <a:latin typeface="Calibri" pitchFamily="34" charset="0"/>
                <a:cs typeface="Calibri" pitchFamily="34" charset="0"/>
              </a:rPr>
              <a:t>, </a:t>
            </a:r>
            <a:r>
              <a:rPr lang="en-US" sz="1600" dirty="0" err="1">
                <a:latin typeface="Calibri" pitchFamily="34" charset="0"/>
                <a:cs typeface="Calibri" pitchFamily="34" charset="0"/>
              </a:rPr>
              <a:t>dan</a:t>
            </a:r>
            <a:r>
              <a:rPr lang="en-US" sz="1600" dirty="0">
                <a:latin typeface="Calibri" pitchFamily="34" charset="0"/>
                <a:cs typeface="Calibri" pitchFamily="34" charset="0"/>
              </a:rPr>
              <a:t> </a:t>
            </a:r>
            <a:r>
              <a:rPr lang="en-US" sz="1600" dirty="0" err="1">
                <a:latin typeface="Calibri" pitchFamily="34" charset="0"/>
                <a:cs typeface="Calibri" pitchFamily="34" charset="0"/>
              </a:rPr>
              <a:t>berkeadilan</a:t>
            </a:r>
            <a:r>
              <a:rPr lang="en-US" sz="1600" dirty="0">
                <a:latin typeface="Calibri" pitchFamily="34" charset="0"/>
                <a:cs typeface="Calibri" pitchFamily="34" charset="0"/>
              </a:rPr>
              <a:t>, </a:t>
            </a:r>
            <a:r>
              <a:rPr lang="en-US" sz="1600" dirty="0" err="1">
                <a:latin typeface="Calibri" pitchFamily="34" charset="0"/>
                <a:cs typeface="Calibri" pitchFamily="34" charset="0"/>
              </a:rPr>
              <a:t>maka</a:t>
            </a:r>
            <a:r>
              <a:rPr lang="en-US" sz="1600" dirty="0">
                <a:latin typeface="Calibri" pitchFamily="34" charset="0"/>
                <a:cs typeface="Calibri" pitchFamily="34" charset="0"/>
              </a:rPr>
              <a:t> </a:t>
            </a:r>
            <a:r>
              <a:rPr lang="en-US" sz="1600" dirty="0" err="1">
                <a:latin typeface="Calibri" pitchFamily="34" charset="0"/>
                <a:cs typeface="Calibri" pitchFamily="34" charset="0"/>
              </a:rPr>
              <a:t>negara</a:t>
            </a:r>
            <a:r>
              <a:rPr lang="en-US" sz="1600" dirty="0">
                <a:latin typeface="Calibri" pitchFamily="34" charset="0"/>
                <a:cs typeface="Calibri" pitchFamily="34" charset="0"/>
              </a:rPr>
              <a:t> </a:t>
            </a:r>
            <a:r>
              <a:rPr lang="en-US" sz="1600" dirty="0" err="1">
                <a:latin typeface="Calibri" pitchFamily="34" charset="0"/>
                <a:cs typeface="Calibri" pitchFamily="34" charset="0"/>
              </a:rPr>
              <a:t>tersebut</a:t>
            </a:r>
            <a:r>
              <a:rPr lang="en-US" sz="1600" dirty="0">
                <a:latin typeface="Calibri" pitchFamily="34" charset="0"/>
                <a:cs typeface="Calibri" pitchFamily="34" charset="0"/>
              </a:rPr>
              <a:t> </a:t>
            </a:r>
            <a:r>
              <a:rPr lang="en-US" sz="1600" dirty="0" err="1">
                <a:latin typeface="Calibri" pitchFamily="34" charset="0"/>
                <a:cs typeface="Calibri" pitchFamily="34" charset="0"/>
              </a:rPr>
              <a:t>pada</a:t>
            </a:r>
            <a:r>
              <a:rPr lang="en-US" sz="1600" dirty="0">
                <a:latin typeface="Calibri" pitchFamily="34" charset="0"/>
                <a:cs typeface="Calibri" pitchFamily="34" charset="0"/>
              </a:rPr>
              <a:t> </a:t>
            </a:r>
            <a:r>
              <a:rPr lang="en-US" sz="1600" dirty="0" err="1">
                <a:latin typeface="Calibri" pitchFamily="34" charset="0"/>
                <a:cs typeface="Calibri" pitchFamily="34" charset="0"/>
              </a:rPr>
              <a:t>hakikatnya</a:t>
            </a:r>
            <a:r>
              <a:rPr lang="en-US" sz="1600" dirty="0">
                <a:latin typeface="Calibri" pitchFamily="34" charset="0"/>
                <a:cs typeface="Calibri" pitchFamily="34" charset="0"/>
              </a:rPr>
              <a:t> </a:t>
            </a:r>
            <a:r>
              <a:rPr lang="en-US" sz="1600" dirty="0" err="1">
                <a:latin typeface="Calibri" pitchFamily="34" charset="0"/>
                <a:cs typeface="Calibri" pitchFamily="34" charset="0"/>
              </a:rPr>
              <a:t>menggunakan</a:t>
            </a:r>
            <a:r>
              <a:rPr lang="en-US" sz="1600" dirty="0">
                <a:latin typeface="Calibri" pitchFamily="34" charset="0"/>
                <a:cs typeface="Calibri" pitchFamily="34" charset="0"/>
              </a:rPr>
              <a:t> </a:t>
            </a:r>
            <a:r>
              <a:rPr lang="en-US" sz="1600" dirty="0" err="1">
                <a:latin typeface="Calibri" pitchFamily="34" charset="0"/>
                <a:cs typeface="Calibri" pitchFamily="34" charset="0"/>
              </a:rPr>
              <a:t>dasar</a:t>
            </a:r>
            <a:r>
              <a:rPr lang="en-US" sz="1600" dirty="0">
                <a:latin typeface="Calibri" pitchFamily="34" charset="0"/>
                <a:cs typeface="Calibri" pitchFamily="34" charset="0"/>
              </a:rPr>
              <a:t> </a:t>
            </a:r>
            <a:r>
              <a:rPr lang="en-US" sz="1600" dirty="0" err="1">
                <a:latin typeface="Calibri" pitchFamily="34" charset="0"/>
                <a:cs typeface="Calibri" pitchFamily="34" charset="0"/>
              </a:rPr>
              <a:t>filsafat</a:t>
            </a:r>
            <a:r>
              <a:rPr lang="en-US" sz="1600" dirty="0">
                <a:latin typeface="Calibri" pitchFamily="34" charset="0"/>
                <a:cs typeface="Calibri" pitchFamily="34" charset="0"/>
              </a:rPr>
              <a:t> </a:t>
            </a:r>
            <a:r>
              <a:rPr lang="en-US" sz="1600" dirty="0" err="1">
                <a:latin typeface="Calibri" pitchFamily="34" charset="0"/>
                <a:cs typeface="Calibri" pitchFamily="34" charset="0"/>
              </a:rPr>
              <a:t>dari</a:t>
            </a:r>
            <a:r>
              <a:rPr lang="en-US" sz="1600" dirty="0">
                <a:latin typeface="Calibri" pitchFamily="34" charset="0"/>
                <a:cs typeface="Calibri" pitchFamily="34" charset="0"/>
              </a:rPr>
              <a:t> </a:t>
            </a:r>
            <a:r>
              <a:rPr lang="en-US" sz="1600" dirty="0" err="1">
                <a:latin typeface="Calibri" pitchFamily="34" charset="0"/>
                <a:cs typeface="Calibri" pitchFamily="34" charset="0"/>
              </a:rPr>
              <a:t>nilai</a:t>
            </a:r>
            <a:r>
              <a:rPr lang="en-US" sz="1600" dirty="0">
                <a:latin typeface="Calibri" pitchFamily="34" charset="0"/>
                <a:cs typeface="Calibri" pitchFamily="34" charset="0"/>
              </a:rPr>
              <a:t> </a:t>
            </a:r>
            <a:r>
              <a:rPr lang="en-US" sz="1600" dirty="0" err="1">
                <a:latin typeface="Calibri" pitchFamily="34" charset="0"/>
                <a:cs typeface="Calibri" pitchFamily="34" charset="0"/>
              </a:rPr>
              <a:t>sila-sila</a:t>
            </a:r>
            <a:r>
              <a:rPr lang="en-US" sz="1600" dirty="0">
                <a:latin typeface="Calibri" pitchFamily="34" charset="0"/>
                <a:cs typeface="Calibri" pitchFamily="34" charset="0"/>
              </a:rPr>
              <a:t> </a:t>
            </a:r>
            <a:r>
              <a:rPr lang="en-US" sz="1600" dirty="0" err="1">
                <a:latin typeface="Calibri" pitchFamily="34" charset="0"/>
                <a:cs typeface="Calibri" pitchFamily="34" charset="0"/>
              </a:rPr>
              <a:t>pancasila</a:t>
            </a:r>
            <a:r>
              <a:rPr lang="en-US" sz="1600" dirty="0">
                <a:latin typeface="Calibri" pitchFamily="34" charset="0"/>
                <a:cs typeface="Calibri" pitchFamily="34" charset="0"/>
              </a:rPr>
              <a:t>. </a:t>
            </a:r>
            <a:endParaRPr lang="en-US" sz="1600" dirty="0" smtClean="0">
              <a:latin typeface="Calibri" pitchFamily="34" charset="0"/>
              <a:cs typeface="Calibri" pitchFamily="34" charset="0"/>
            </a:endParaRPr>
          </a:p>
        </p:txBody>
      </p:sp>
      <p:pic>
        <p:nvPicPr>
          <p:cNvPr id="1024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907" y="179231"/>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166531"/>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sp>
        <p:nvSpPr>
          <p:cNvPr id="2708" name="Google Shape;2708;p45"/>
          <p:cNvSpPr txBox="1">
            <a:spLocks noGrp="1"/>
          </p:cNvSpPr>
          <p:nvPr>
            <p:ph type="ctrTitle"/>
          </p:nvPr>
        </p:nvSpPr>
        <p:spPr>
          <a:xfrm flipH="1">
            <a:off x="624750" y="366606"/>
            <a:ext cx="7833450" cy="4472093"/>
          </a:xfrm>
          <a:prstGeom prst="rect">
            <a:avLst/>
          </a:prstGeom>
        </p:spPr>
        <p:txBody>
          <a:bodyPr spcFirstLastPara="1" wrap="square" lIns="91425" tIns="91425" rIns="91425" bIns="91425" anchor="t" anchorCtr="0">
            <a:noAutofit/>
          </a:bodyPr>
          <a:lstStyle/>
          <a:p>
            <a:pPr lvl="0" algn="l"/>
            <a:r>
              <a:rPr lang="en-US" sz="2000" dirty="0" err="1">
                <a:latin typeface="Calibri" pitchFamily="34" charset="0"/>
                <a:cs typeface="Calibri" pitchFamily="34" charset="0"/>
              </a:rPr>
              <a:t>Nilai-nilai</a:t>
            </a:r>
            <a:r>
              <a:rPr lang="en-US" sz="2000" dirty="0">
                <a:latin typeface="Calibri" pitchFamily="34" charset="0"/>
                <a:cs typeface="Calibri" pitchFamily="34" charset="0"/>
              </a:rPr>
              <a:t> </a:t>
            </a:r>
            <a:r>
              <a:rPr lang="en-US" sz="2000" dirty="0" err="1">
                <a:latin typeface="Calibri" pitchFamily="34" charset="0"/>
                <a:cs typeface="Calibri" pitchFamily="34" charset="0"/>
              </a:rPr>
              <a:t>pancasila</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bagi</a:t>
            </a:r>
            <a:r>
              <a:rPr lang="en-US" sz="2000" dirty="0" smtClean="0">
                <a:latin typeface="Calibri" pitchFamily="34" charset="0"/>
                <a:cs typeface="Calibri" pitchFamily="34" charset="0"/>
              </a:rPr>
              <a:t> </a:t>
            </a:r>
            <a:r>
              <a:rPr lang="en-US" sz="2000" dirty="0" err="1">
                <a:latin typeface="Calibri" pitchFamily="34" charset="0"/>
                <a:cs typeface="Calibri" pitchFamily="34" charset="0"/>
              </a:rPr>
              <a:t>bangsa</a:t>
            </a:r>
            <a:r>
              <a:rPr lang="en-US" sz="2000" dirty="0">
                <a:latin typeface="Calibri" pitchFamily="34" charset="0"/>
                <a:cs typeface="Calibri" pitchFamily="34" charset="0"/>
              </a:rPr>
              <a:t> Indonesia </a:t>
            </a:r>
            <a:r>
              <a:rPr lang="en-US" sz="2000" dirty="0" err="1">
                <a:latin typeface="Calibri" pitchFamily="34" charset="0"/>
                <a:cs typeface="Calibri" pitchFamily="34" charset="0"/>
              </a:rPr>
              <a:t>menjadi</a:t>
            </a:r>
            <a:r>
              <a:rPr lang="en-US" sz="2000" dirty="0">
                <a:latin typeface="Calibri" pitchFamily="34" charset="0"/>
                <a:cs typeface="Calibri" pitchFamily="34" charset="0"/>
              </a:rPr>
              <a:t> </a:t>
            </a:r>
            <a:r>
              <a:rPr lang="en-US" sz="2000" dirty="0" err="1">
                <a:latin typeface="Calibri" pitchFamily="34" charset="0"/>
                <a:cs typeface="Calibri" pitchFamily="34" charset="0"/>
              </a:rPr>
              <a:t>landasan</a:t>
            </a:r>
            <a:r>
              <a:rPr lang="en-US" sz="2000" dirty="0">
                <a:latin typeface="Calibri" pitchFamily="34" charset="0"/>
                <a:cs typeface="Calibri" pitchFamily="34" charset="0"/>
              </a:rPr>
              <a:t>, </a:t>
            </a:r>
            <a:r>
              <a:rPr lang="en-US" sz="2000" dirty="0" err="1">
                <a:latin typeface="Calibri" pitchFamily="34" charset="0"/>
                <a:cs typeface="Calibri" pitchFamily="34" charset="0"/>
              </a:rPr>
              <a:t>dasar</a:t>
            </a:r>
            <a:r>
              <a:rPr lang="en-US" sz="2000" dirty="0">
                <a:latin typeface="Calibri" pitchFamily="34" charset="0"/>
                <a:cs typeface="Calibri" pitchFamily="34" charset="0"/>
              </a:rPr>
              <a:t> </a:t>
            </a:r>
            <a:r>
              <a:rPr lang="en-US" sz="2000" dirty="0" err="1">
                <a:latin typeface="Calibri" pitchFamily="34" charset="0"/>
                <a:cs typeface="Calibri" pitchFamily="34" charset="0"/>
              </a:rPr>
              <a:t>serta</a:t>
            </a:r>
            <a:r>
              <a:rPr lang="en-US" sz="2000" dirty="0">
                <a:latin typeface="Calibri" pitchFamily="34" charset="0"/>
                <a:cs typeface="Calibri" pitchFamily="34" charset="0"/>
              </a:rPr>
              <a:t> </a:t>
            </a:r>
            <a:r>
              <a:rPr lang="en-US" sz="2000" dirty="0" err="1">
                <a:latin typeface="Calibri" pitchFamily="34" charset="0"/>
                <a:cs typeface="Calibri" pitchFamily="34" charset="0"/>
              </a:rPr>
              <a:t>motivasi</a:t>
            </a:r>
            <a:r>
              <a:rPr lang="en-US" sz="2000" dirty="0">
                <a:latin typeface="Calibri" pitchFamily="34" charset="0"/>
                <a:cs typeface="Calibri" pitchFamily="34" charset="0"/>
              </a:rPr>
              <a:t> </a:t>
            </a:r>
            <a:r>
              <a:rPr lang="en-US" sz="2000" dirty="0" err="1">
                <a:latin typeface="Calibri" pitchFamily="34" charset="0"/>
                <a:cs typeface="Calibri" pitchFamily="34" charset="0"/>
              </a:rPr>
              <a:t>atas</a:t>
            </a:r>
            <a:r>
              <a:rPr lang="en-US" sz="2000" dirty="0">
                <a:latin typeface="Calibri" pitchFamily="34" charset="0"/>
                <a:cs typeface="Calibri" pitchFamily="34" charset="0"/>
              </a:rPr>
              <a:t> </a:t>
            </a:r>
            <a:r>
              <a:rPr lang="en-US" sz="2000" dirty="0" err="1">
                <a:latin typeface="Calibri" pitchFamily="34" charset="0"/>
                <a:cs typeface="Calibri" pitchFamily="34" charset="0"/>
              </a:rPr>
              <a:t>segala</a:t>
            </a:r>
            <a:r>
              <a:rPr lang="en-US" sz="2000" dirty="0">
                <a:latin typeface="Calibri" pitchFamily="34" charset="0"/>
                <a:cs typeface="Calibri" pitchFamily="34" charset="0"/>
              </a:rPr>
              <a:t> </a:t>
            </a:r>
            <a:r>
              <a:rPr lang="en-US" sz="2000" dirty="0" err="1">
                <a:latin typeface="Calibri" pitchFamily="34" charset="0"/>
                <a:cs typeface="Calibri" pitchFamily="34" charset="0"/>
              </a:rPr>
              <a:t>perbuatan</a:t>
            </a:r>
            <a:r>
              <a:rPr lang="en-US" sz="2000" dirty="0">
                <a:latin typeface="Calibri" pitchFamily="34" charset="0"/>
                <a:cs typeface="Calibri" pitchFamily="34" charset="0"/>
              </a:rPr>
              <a:t> </a:t>
            </a:r>
            <a:r>
              <a:rPr lang="en-US" sz="2000" dirty="0" err="1">
                <a:latin typeface="Calibri" pitchFamily="34" charset="0"/>
                <a:cs typeface="Calibri" pitchFamily="34" charset="0"/>
              </a:rPr>
              <a:t>baik</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sehari-hari</a:t>
            </a:r>
            <a:r>
              <a:rPr lang="en-US" sz="2000" dirty="0">
                <a:latin typeface="Calibri" pitchFamily="34" charset="0"/>
                <a:cs typeface="Calibri" pitchFamily="34" charset="0"/>
              </a:rPr>
              <a:t>, </a:t>
            </a:r>
            <a:r>
              <a:rPr lang="en-US" sz="2000" dirty="0" err="1">
                <a:latin typeface="Calibri" pitchFamily="34" charset="0"/>
                <a:cs typeface="Calibri" pitchFamily="34" charset="0"/>
              </a:rPr>
              <a:t>maupun</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kenegaraan</a:t>
            </a:r>
            <a:r>
              <a:rPr lang="en-US" sz="2000" dirty="0">
                <a:latin typeface="Calibri" pitchFamily="34" charset="0"/>
                <a:cs typeface="Calibri" pitchFamily="34" charset="0"/>
              </a:rPr>
              <a:t>. </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sv-SE" sz="2000" dirty="0">
                <a:latin typeface="Calibri" pitchFamily="34" charset="0"/>
                <a:cs typeface="Calibri" pitchFamily="34" charset="0"/>
              </a:rPr>
              <a:t>K</a:t>
            </a:r>
            <a:r>
              <a:rPr lang="sv-SE" sz="2000" dirty="0" smtClean="0">
                <a:latin typeface="Calibri" pitchFamily="34" charset="0"/>
                <a:cs typeface="Calibri" pitchFamily="34" charset="0"/>
              </a:rPr>
              <a:t>etetapan </a:t>
            </a:r>
            <a:r>
              <a:rPr lang="sv-SE" sz="2000" dirty="0">
                <a:latin typeface="Calibri" pitchFamily="34" charset="0"/>
                <a:cs typeface="Calibri" pitchFamily="34" charset="0"/>
              </a:rPr>
              <a:t>MPR No. VI/MPR/2001 tentang etika kehidupan berbangsa, bernegara, dan bermasyarakat yang merupakan penjabaran </a:t>
            </a:r>
            <a:r>
              <a:rPr lang="sv-SE" sz="2000" dirty="0" smtClean="0">
                <a:latin typeface="Calibri" pitchFamily="34" charset="0"/>
                <a:cs typeface="Calibri" pitchFamily="34" charset="0"/>
              </a:rPr>
              <a:t>nilai-nilai </a:t>
            </a:r>
            <a:r>
              <a:rPr lang="sv-SE" sz="2000" dirty="0">
                <a:latin typeface="Calibri" pitchFamily="34" charset="0"/>
                <a:cs typeface="Calibri" pitchFamily="34" charset="0"/>
              </a:rPr>
              <a:t>Pancasila sebagai pedoman dalam berpikir, bersikap dan bertingkah laku yang merupakan cerminan dari nilai-nilai keagamaan dan kebudayaan yang sudah mengakar dalam kehidupan bermasyarakat.</a:t>
            </a:r>
            <a:endParaRPr sz="2000" dirty="0">
              <a:latin typeface="Calibri" pitchFamily="34" charset="0"/>
              <a:cs typeface="Calibri" pitchFamily="34" charset="0"/>
            </a:endParaRPr>
          </a:p>
        </p:txBody>
      </p:sp>
      <p:grpSp>
        <p:nvGrpSpPr>
          <p:cNvPr id="2709" name="Google Shape;2709;p45"/>
          <p:cNvGrpSpPr/>
          <p:nvPr/>
        </p:nvGrpSpPr>
        <p:grpSpPr>
          <a:xfrm>
            <a:off x="382989" y="3885730"/>
            <a:ext cx="2365606" cy="1149042"/>
            <a:chOff x="1120620" y="1940795"/>
            <a:chExt cx="2832706" cy="2026884"/>
          </a:xfrm>
        </p:grpSpPr>
        <p:sp>
          <p:nvSpPr>
            <p:cNvPr id="2710" name="Google Shape;2710;p45"/>
            <p:cNvSpPr/>
            <p:nvPr/>
          </p:nvSpPr>
          <p:spPr>
            <a:xfrm>
              <a:off x="1404269" y="2115874"/>
              <a:ext cx="122748" cy="122748"/>
            </a:xfrm>
            <a:custGeom>
              <a:avLst/>
              <a:gdLst/>
              <a:ahLst/>
              <a:cxnLst/>
              <a:rect l="l" t="t" r="r" b="b"/>
              <a:pathLst>
                <a:path w="12380" h="12380" extrusionOk="0">
                  <a:moveTo>
                    <a:pt x="6190" y="1"/>
                  </a:moveTo>
                  <a:cubicBezTo>
                    <a:pt x="2772" y="1"/>
                    <a:pt x="1" y="2772"/>
                    <a:pt x="1" y="6190"/>
                  </a:cubicBezTo>
                  <a:cubicBezTo>
                    <a:pt x="1" y="9608"/>
                    <a:pt x="2772" y="12379"/>
                    <a:pt x="6190" y="12379"/>
                  </a:cubicBezTo>
                  <a:cubicBezTo>
                    <a:pt x="9608" y="12379"/>
                    <a:pt x="12379" y="9608"/>
                    <a:pt x="12379" y="6190"/>
                  </a:cubicBezTo>
                  <a:cubicBezTo>
                    <a:pt x="12379" y="2772"/>
                    <a:pt x="9608" y="1"/>
                    <a:pt x="6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a:off x="1404269" y="2378424"/>
              <a:ext cx="122748" cy="122758"/>
            </a:xfrm>
            <a:custGeom>
              <a:avLst/>
              <a:gdLst/>
              <a:ahLst/>
              <a:cxnLst/>
              <a:rect l="l" t="t" r="r" b="b"/>
              <a:pathLst>
                <a:path w="12380" h="12381" extrusionOk="0">
                  <a:moveTo>
                    <a:pt x="6190" y="0"/>
                  </a:moveTo>
                  <a:cubicBezTo>
                    <a:pt x="2772" y="0"/>
                    <a:pt x="1" y="2771"/>
                    <a:pt x="1" y="6191"/>
                  </a:cubicBezTo>
                  <a:cubicBezTo>
                    <a:pt x="1" y="9610"/>
                    <a:pt x="2772" y="12381"/>
                    <a:pt x="6190" y="12381"/>
                  </a:cubicBezTo>
                  <a:cubicBezTo>
                    <a:pt x="9608" y="12381"/>
                    <a:pt x="12379" y="9610"/>
                    <a:pt x="12379" y="6191"/>
                  </a:cubicBezTo>
                  <a:cubicBezTo>
                    <a:pt x="12379" y="2771"/>
                    <a:pt x="9608" y="0"/>
                    <a:pt x="6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5"/>
            <p:cNvSpPr/>
            <p:nvPr/>
          </p:nvSpPr>
          <p:spPr>
            <a:xfrm>
              <a:off x="1404269" y="2640983"/>
              <a:ext cx="122748" cy="122748"/>
            </a:xfrm>
            <a:custGeom>
              <a:avLst/>
              <a:gdLst/>
              <a:ahLst/>
              <a:cxnLst/>
              <a:rect l="l" t="t" r="r" b="b"/>
              <a:pathLst>
                <a:path w="12380" h="12380" extrusionOk="0">
                  <a:moveTo>
                    <a:pt x="6190" y="1"/>
                  </a:moveTo>
                  <a:cubicBezTo>
                    <a:pt x="2772" y="1"/>
                    <a:pt x="1" y="2770"/>
                    <a:pt x="1" y="6190"/>
                  </a:cubicBezTo>
                  <a:cubicBezTo>
                    <a:pt x="1" y="9608"/>
                    <a:pt x="2772" y="12379"/>
                    <a:pt x="6190" y="12379"/>
                  </a:cubicBezTo>
                  <a:cubicBezTo>
                    <a:pt x="9608" y="12379"/>
                    <a:pt x="12379" y="9608"/>
                    <a:pt x="12379" y="6190"/>
                  </a:cubicBezTo>
                  <a:cubicBezTo>
                    <a:pt x="12379" y="2772"/>
                    <a:pt x="9608" y="1"/>
                    <a:pt x="6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5"/>
            <p:cNvSpPr/>
            <p:nvPr/>
          </p:nvSpPr>
          <p:spPr>
            <a:xfrm>
              <a:off x="1404269" y="2903532"/>
              <a:ext cx="122748" cy="122738"/>
            </a:xfrm>
            <a:custGeom>
              <a:avLst/>
              <a:gdLst/>
              <a:ahLst/>
              <a:cxnLst/>
              <a:rect l="l" t="t" r="r" b="b"/>
              <a:pathLst>
                <a:path w="12380" h="12379" extrusionOk="0">
                  <a:moveTo>
                    <a:pt x="6190" y="0"/>
                  </a:moveTo>
                  <a:cubicBezTo>
                    <a:pt x="2772" y="0"/>
                    <a:pt x="1" y="2771"/>
                    <a:pt x="1" y="6189"/>
                  </a:cubicBezTo>
                  <a:cubicBezTo>
                    <a:pt x="1" y="9608"/>
                    <a:pt x="2772" y="12379"/>
                    <a:pt x="6190" y="12379"/>
                  </a:cubicBezTo>
                  <a:cubicBezTo>
                    <a:pt x="9608" y="12379"/>
                    <a:pt x="12379" y="9608"/>
                    <a:pt x="12379" y="6189"/>
                  </a:cubicBezTo>
                  <a:cubicBezTo>
                    <a:pt x="12379" y="2771"/>
                    <a:pt x="9608" y="0"/>
                    <a:pt x="6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5"/>
            <p:cNvSpPr/>
            <p:nvPr/>
          </p:nvSpPr>
          <p:spPr>
            <a:xfrm>
              <a:off x="1404269" y="3166071"/>
              <a:ext cx="122748" cy="122748"/>
            </a:xfrm>
            <a:custGeom>
              <a:avLst/>
              <a:gdLst/>
              <a:ahLst/>
              <a:cxnLst/>
              <a:rect l="l" t="t" r="r" b="b"/>
              <a:pathLst>
                <a:path w="12380" h="12380" extrusionOk="0">
                  <a:moveTo>
                    <a:pt x="6190" y="1"/>
                  </a:moveTo>
                  <a:cubicBezTo>
                    <a:pt x="2772" y="1"/>
                    <a:pt x="1" y="2772"/>
                    <a:pt x="1" y="6190"/>
                  </a:cubicBezTo>
                  <a:cubicBezTo>
                    <a:pt x="1" y="9608"/>
                    <a:pt x="2772" y="12379"/>
                    <a:pt x="6190" y="12379"/>
                  </a:cubicBezTo>
                  <a:cubicBezTo>
                    <a:pt x="9608" y="12379"/>
                    <a:pt x="12379" y="9608"/>
                    <a:pt x="12379" y="6190"/>
                  </a:cubicBezTo>
                  <a:cubicBezTo>
                    <a:pt x="12379" y="2772"/>
                    <a:pt x="9608" y="1"/>
                    <a:pt x="6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5"/>
            <p:cNvSpPr/>
            <p:nvPr/>
          </p:nvSpPr>
          <p:spPr>
            <a:xfrm>
              <a:off x="1404269" y="3428620"/>
              <a:ext cx="122748" cy="122758"/>
            </a:xfrm>
            <a:custGeom>
              <a:avLst/>
              <a:gdLst/>
              <a:ahLst/>
              <a:cxnLst/>
              <a:rect l="l" t="t" r="r" b="b"/>
              <a:pathLst>
                <a:path w="12380" h="12381" extrusionOk="0">
                  <a:moveTo>
                    <a:pt x="6190" y="0"/>
                  </a:moveTo>
                  <a:cubicBezTo>
                    <a:pt x="2772" y="0"/>
                    <a:pt x="1" y="2773"/>
                    <a:pt x="1" y="6191"/>
                  </a:cubicBezTo>
                  <a:cubicBezTo>
                    <a:pt x="1" y="9608"/>
                    <a:pt x="2772" y="12380"/>
                    <a:pt x="6190" y="12380"/>
                  </a:cubicBezTo>
                  <a:cubicBezTo>
                    <a:pt x="9608" y="12380"/>
                    <a:pt x="12379" y="9609"/>
                    <a:pt x="12379" y="6191"/>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5"/>
            <p:cNvSpPr/>
            <p:nvPr/>
          </p:nvSpPr>
          <p:spPr>
            <a:xfrm>
              <a:off x="1404269" y="3691179"/>
              <a:ext cx="122748" cy="122738"/>
            </a:xfrm>
            <a:custGeom>
              <a:avLst/>
              <a:gdLst/>
              <a:ahLst/>
              <a:cxnLst/>
              <a:rect l="l" t="t" r="r" b="b"/>
              <a:pathLst>
                <a:path w="12380" h="12379" extrusionOk="0">
                  <a:moveTo>
                    <a:pt x="6190" y="0"/>
                  </a:moveTo>
                  <a:cubicBezTo>
                    <a:pt x="2772" y="0"/>
                    <a:pt x="1" y="2771"/>
                    <a:pt x="1" y="6189"/>
                  </a:cubicBezTo>
                  <a:cubicBezTo>
                    <a:pt x="1" y="9608"/>
                    <a:pt x="2772" y="12379"/>
                    <a:pt x="6190" y="12379"/>
                  </a:cubicBezTo>
                  <a:cubicBezTo>
                    <a:pt x="9608" y="12379"/>
                    <a:pt x="12379" y="9608"/>
                    <a:pt x="12379" y="6189"/>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5"/>
            <p:cNvSpPr/>
            <p:nvPr/>
          </p:nvSpPr>
          <p:spPr>
            <a:xfrm>
              <a:off x="1953609" y="2115874"/>
              <a:ext cx="122758" cy="122748"/>
            </a:xfrm>
            <a:custGeom>
              <a:avLst/>
              <a:gdLst/>
              <a:ahLst/>
              <a:cxnLst/>
              <a:rect l="l" t="t" r="r" b="b"/>
              <a:pathLst>
                <a:path w="12381" h="12380" extrusionOk="0">
                  <a:moveTo>
                    <a:pt x="6190" y="1"/>
                  </a:moveTo>
                  <a:cubicBezTo>
                    <a:pt x="2772" y="1"/>
                    <a:pt x="1" y="2772"/>
                    <a:pt x="1" y="6190"/>
                  </a:cubicBezTo>
                  <a:cubicBezTo>
                    <a:pt x="1" y="9608"/>
                    <a:pt x="2772" y="12379"/>
                    <a:pt x="6190" y="12379"/>
                  </a:cubicBezTo>
                  <a:cubicBezTo>
                    <a:pt x="9610" y="12379"/>
                    <a:pt x="12381" y="9608"/>
                    <a:pt x="12381" y="6190"/>
                  </a:cubicBezTo>
                  <a:cubicBezTo>
                    <a:pt x="12381" y="2772"/>
                    <a:pt x="9610" y="1"/>
                    <a:pt x="6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5"/>
            <p:cNvSpPr/>
            <p:nvPr/>
          </p:nvSpPr>
          <p:spPr>
            <a:xfrm>
              <a:off x="1953609" y="2378424"/>
              <a:ext cx="122758" cy="122758"/>
            </a:xfrm>
            <a:custGeom>
              <a:avLst/>
              <a:gdLst/>
              <a:ahLst/>
              <a:cxnLst/>
              <a:rect l="l" t="t" r="r" b="b"/>
              <a:pathLst>
                <a:path w="12381" h="12381" extrusionOk="0">
                  <a:moveTo>
                    <a:pt x="6190" y="0"/>
                  </a:moveTo>
                  <a:cubicBezTo>
                    <a:pt x="2772" y="0"/>
                    <a:pt x="1" y="2771"/>
                    <a:pt x="1" y="6191"/>
                  </a:cubicBezTo>
                  <a:cubicBezTo>
                    <a:pt x="1" y="9610"/>
                    <a:pt x="2772" y="12381"/>
                    <a:pt x="6190" y="12381"/>
                  </a:cubicBezTo>
                  <a:cubicBezTo>
                    <a:pt x="9610" y="12381"/>
                    <a:pt x="12381" y="9610"/>
                    <a:pt x="12381" y="6191"/>
                  </a:cubicBezTo>
                  <a:cubicBezTo>
                    <a:pt x="12381" y="2771"/>
                    <a:pt x="9610" y="0"/>
                    <a:pt x="6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5"/>
            <p:cNvSpPr/>
            <p:nvPr/>
          </p:nvSpPr>
          <p:spPr>
            <a:xfrm>
              <a:off x="1953609" y="2640963"/>
              <a:ext cx="122758" cy="122768"/>
            </a:xfrm>
            <a:custGeom>
              <a:avLst/>
              <a:gdLst/>
              <a:ahLst/>
              <a:cxnLst/>
              <a:rect l="l" t="t" r="r" b="b"/>
              <a:pathLst>
                <a:path w="12381" h="12382" extrusionOk="0">
                  <a:moveTo>
                    <a:pt x="6192" y="1"/>
                  </a:moveTo>
                  <a:cubicBezTo>
                    <a:pt x="2772" y="1"/>
                    <a:pt x="1" y="2772"/>
                    <a:pt x="1" y="6192"/>
                  </a:cubicBezTo>
                  <a:cubicBezTo>
                    <a:pt x="1" y="9610"/>
                    <a:pt x="2772" y="12381"/>
                    <a:pt x="6190" y="12381"/>
                  </a:cubicBezTo>
                  <a:cubicBezTo>
                    <a:pt x="9608" y="12381"/>
                    <a:pt x="12381" y="9610"/>
                    <a:pt x="12381" y="6192"/>
                  </a:cubicBezTo>
                  <a:cubicBezTo>
                    <a:pt x="12381" y="2774"/>
                    <a:pt x="9610" y="1"/>
                    <a:pt x="6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5"/>
            <p:cNvSpPr/>
            <p:nvPr/>
          </p:nvSpPr>
          <p:spPr>
            <a:xfrm>
              <a:off x="1953609" y="2903532"/>
              <a:ext cx="122758" cy="122738"/>
            </a:xfrm>
            <a:custGeom>
              <a:avLst/>
              <a:gdLst/>
              <a:ahLst/>
              <a:cxnLst/>
              <a:rect l="l" t="t" r="r" b="b"/>
              <a:pathLst>
                <a:path w="12381" h="12379" extrusionOk="0">
                  <a:moveTo>
                    <a:pt x="6190" y="0"/>
                  </a:moveTo>
                  <a:cubicBezTo>
                    <a:pt x="2772" y="0"/>
                    <a:pt x="1" y="2771"/>
                    <a:pt x="1" y="6189"/>
                  </a:cubicBezTo>
                  <a:cubicBezTo>
                    <a:pt x="1" y="9608"/>
                    <a:pt x="2772" y="12379"/>
                    <a:pt x="6190" y="12379"/>
                  </a:cubicBezTo>
                  <a:cubicBezTo>
                    <a:pt x="9608" y="12379"/>
                    <a:pt x="12381" y="9608"/>
                    <a:pt x="12381" y="6189"/>
                  </a:cubicBezTo>
                  <a:cubicBezTo>
                    <a:pt x="12381" y="2771"/>
                    <a:pt x="9608" y="0"/>
                    <a:pt x="6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5"/>
            <p:cNvSpPr/>
            <p:nvPr/>
          </p:nvSpPr>
          <p:spPr>
            <a:xfrm>
              <a:off x="1953609" y="3166071"/>
              <a:ext cx="122758" cy="122748"/>
            </a:xfrm>
            <a:custGeom>
              <a:avLst/>
              <a:gdLst/>
              <a:ahLst/>
              <a:cxnLst/>
              <a:rect l="l" t="t" r="r" b="b"/>
              <a:pathLst>
                <a:path w="12381" h="12380" extrusionOk="0">
                  <a:moveTo>
                    <a:pt x="6190" y="1"/>
                  </a:moveTo>
                  <a:cubicBezTo>
                    <a:pt x="2772" y="1"/>
                    <a:pt x="1" y="2772"/>
                    <a:pt x="1" y="6190"/>
                  </a:cubicBezTo>
                  <a:cubicBezTo>
                    <a:pt x="1" y="9608"/>
                    <a:pt x="2772" y="12379"/>
                    <a:pt x="6190" y="12379"/>
                  </a:cubicBezTo>
                  <a:cubicBezTo>
                    <a:pt x="9608" y="12379"/>
                    <a:pt x="12381" y="9608"/>
                    <a:pt x="12381" y="6190"/>
                  </a:cubicBezTo>
                  <a:cubicBezTo>
                    <a:pt x="12381" y="2772"/>
                    <a:pt x="9608" y="1"/>
                    <a:pt x="6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5"/>
            <p:cNvSpPr/>
            <p:nvPr/>
          </p:nvSpPr>
          <p:spPr>
            <a:xfrm>
              <a:off x="1953609" y="3428620"/>
              <a:ext cx="122758" cy="122758"/>
            </a:xfrm>
            <a:custGeom>
              <a:avLst/>
              <a:gdLst/>
              <a:ahLst/>
              <a:cxnLst/>
              <a:rect l="l" t="t" r="r" b="b"/>
              <a:pathLst>
                <a:path w="12381" h="12381" extrusionOk="0">
                  <a:moveTo>
                    <a:pt x="6192" y="0"/>
                  </a:moveTo>
                  <a:cubicBezTo>
                    <a:pt x="2772" y="0"/>
                    <a:pt x="1" y="2773"/>
                    <a:pt x="1" y="6191"/>
                  </a:cubicBezTo>
                  <a:cubicBezTo>
                    <a:pt x="1" y="9608"/>
                    <a:pt x="2772" y="12380"/>
                    <a:pt x="6190" y="12380"/>
                  </a:cubicBezTo>
                  <a:cubicBezTo>
                    <a:pt x="9608" y="12380"/>
                    <a:pt x="12381" y="9609"/>
                    <a:pt x="12381" y="6191"/>
                  </a:cubicBezTo>
                  <a:cubicBezTo>
                    <a:pt x="12381" y="2771"/>
                    <a:pt x="9610" y="0"/>
                    <a:pt x="6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5"/>
            <p:cNvSpPr/>
            <p:nvPr/>
          </p:nvSpPr>
          <p:spPr>
            <a:xfrm>
              <a:off x="1953609" y="3691179"/>
              <a:ext cx="122758" cy="122738"/>
            </a:xfrm>
            <a:custGeom>
              <a:avLst/>
              <a:gdLst/>
              <a:ahLst/>
              <a:cxnLst/>
              <a:rect l="l" t="t" r="r" b="b"/>
              <a:pathLst>
                <a:path w="12381" h="12379" extrusionOk="0">
                  <a:moveTo>
                    <a:pt x="6190" y="0"/>
                  </a:moveTo>
                  <a:cubicBezTo>
                    <a:pt x="2772" y="0"/>
                    <a:pt x="1" y="2771"/>
                    <a:pt x="1" y="6189"/>
                  </a:cubicBezTo>
                  <a:cubicBezTo>
                    <a:pt x="1" y="9608"/>
                    <a:pt x="2772" y="12379"/>
                    <a:pt x="6190" y="12379"/>
                  </a:cubicBezTo>
                  <a:cubicBezTo>
                    <a:pt x="9608" y="12379"/>
                    <a:pt x="12381" y="9608"/>
                    <a:pt x="12381" y="6189"/>
                  </a:cubicBezTo>
                  <a:cubicBezTo>
                    <a:pt x="12381"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5"/>
            <p:cNvSpPr/>
            <p:nvPr/>
          </p:nvSpPr>
          <p:spPr>
            <a:xfrm>
              <a:off x="2502970" y="2115874"/>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5"/>
            <p:cNvSpPr/>
            <p:nvPr/>
          </p:nvSpPr>
          <p:spPr>
            <a:xfrm>
              <a:off x="2502970" y="2378424"/>
              <a:ext cx="122738" cy="122758"/>
            </a:xfrm>
            <a:custGeom>
              <a:avLst/>
              <a:gdLst/>
              <a:ahLst/>
              <a:cxnLst/>
              <a:rect l="l" t="t" r="r" b="b"/>
              <a:pathLst>
                <a:path w="12379" h="12381" extrusionOk="0">
                  <a:moveTo>
                    <a:pt x="6190" y="0"/>
                  </a:moveTo>
                  <a:cubicBezTo>
                    <a:pt x="2771" y="0"/>
                    <a:pt x="0" y="2771"/>
                    <a:pt x="0" y="6191"/>
                  </a:cubicBezTo>
                  <a:cubicBezTo>
                    <a:pt x="0" y="9610"/>
                    <a:pt x="2771" y="12381"/>
                    <a:pt x="6190" y="12381"/>
                  </a:cubicBezTo>
                  <a:cubicBezTo>
                    <a:pt x="9608" y="12381"/>
                    <a:pt x="12379" y="9610"/>
                    <a:pt x="12379" y="6191"/>
                  </a:cubicBezTo>
                  <a:cubicBezTo>
                    <a:pt x="12379" y="2771"/>
                    <a:pt x="9608" y="0"/>
                    <a:pt x="6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5"/>
            <p:cNvSpPr/>
            <p:nvPr/>
          </p:nvSpPr>
          <p:spPr>
            <a:xfrm>
              <a:off x="2502970" y="2640963"/>
              <a:ext cx="122738" cy="122768"/>
            </a:xfrm>
            <a:custGeom>
              <a:avLst/>
              <a:gdLst/>
              <a:ahLst/>
              <a:cxnLst/>
              <a:rect l="l" t="t" r="r" b="b"/>
              <a:pathLst>
                <a:path w="12379" h="12382" extrusionOk="0">
                  <a:moveTo>
                    <a:pt x="6190" y="1"/>
                  </a:moveTo>
                  <a:cubicBezTo>
                    <a:pt x="2771" y="1"/>
                    <a:pt x="0" y="2772"/>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5"/>
            <p:cNvSpPr/>
            <p:nvPr/>
          </p:nvSpPr>
          <p:spPr>
            <a:xfrm>
              <a:off x="2502970" y="2903532"/>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5"/>
            <p:cNvSpPr/>
            <p:nvPr/>
          </p:nvSpPr>
          <p:spPr>
            <a:xfrm>
              <a:off x="2502970" y="3166071"/>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5"/>
            <p:cNvSpPr/>
            <p:nvPr/>
          </p:nvSpPr>
          <p:spPr>
            <a:xfrm>
              <a:off x="2502970" y="3428620"/>
              <a:ext cx="122738" cy="122758"/>
            </a:xfrm>
            <a:custGeom>
              <a:avLst/>
              <a:gdLst/>
              <a:ahLst/>
              <a:cxnLst/>
              <a:rect l="l" t="t" r="r" b="b"/>
              <a:pathLst>
                <a:path w="12379" h="12381" extrusionOk="0">
                  <a:moveTo>
                    <a:pt x="6190" y="0"/>
                  </a:moveTo>
                  <a:cubicBezTo>
                    <a:pt x="2771" y="0"/>
                    <a:pt x="0" y="2773"/>
                    <a:pt x="0" y="6191"/>
                  </a:cubicBezTo>
                  <a:cubicBezTo>
                    <a:pt x="0" y="9608"/>
                    <a:pt x="2771" y="12380"/>
                    <a:pt x="6190" y="12380"/>
                  </a:cubicBezTo>
                  <a:cubicBezTo>
                    <a:pt x="9608" y="12380"/>
                    <a:pt x="12379" y="9609"/>
                    <a:pt x="12379" y="6191"/>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5"/>
            <p:cNvSpPr/>
            <p:nvPr/>
          </p:nvSpPr>
          <p:spPr>
            <a:xfrm>
              <a:off x="2502970" y="369117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5"/>
            <p:cNvSpPr/>
            <p:nvPr/>
          </p:nvSpPr>
          <p:spPr>
            <a:xfrm>
              <a:off x="3052310" y="211587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5"/>
            <p:cNvSpPr/>
            <p:nvPr/>
          </p:nvSpPr>
          <p:spPr>
            <a:xfrm>
              <a:off x="3052310" y="2378424"/>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5"/>
            <p:cNvSpPr/>
            <p:nvPr/>
          </p:nvSpPr>
          <p:spPr>
            <a:xfrm>
              <a:off x="3052310" y="2640963"/>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5"/>
            <p:cNvSpPr/>
            <p:nvPr/>
          </p:nvSpPr>
          <p:spPr>
            <a:xfrm>
              <a:off x="3052310" y="2903532"/>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5"/>
            <p:cNvSpPr/>
            <p:nvPr/>
          </p:nvSpPr>
          <p:spPr>
            <a:xfrm>
              <a:off x="3052310" y="3166071"/>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5"/>
            <p:cNvSpPr/>
            <p:nvPr/>
          </p:nvSpPr>
          <p:spPr>
            <a:xfrm>
              <a:off x="3052310" y="342862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5"/>
            <p:cNvSpPr/>
            <p:nvPr/>
          </p:nvSpPr>
          <p:spPr>
            <a:xfrm>
              <a:off x="3052310" y="369117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5"/>
            <p:cNvSpPr/>
            <p:nvPr/>
          </p:nvSpPr>
          <p:spPr>
            <a:xfrm>
              <a:off x="3597130" y="2115874"/>
              <a:ext cx="122738" cy="122748"/>
            </a:xfrm>
            <a:custGeom>
              <a:avLst/>
              <a:gdLst/>
              <a:ahLst/>
              <a:cxnLst/>
              <a:rect l="l" t="t" r="r" b="b"/>
              <a:pathLst>
                <a:path w="12379" h="12380" extrusionOk="0">
                  <a:moveTo>
                    <a:pt x="6189" y="1"/>
                  </a:moveTo>
                  <a:cubicBezTo>
                    <a:pt x="2771" y="1"/>
                    <a:pt x="0" y="2772"/>
                    <a:pt x="0" y="6190"/>
                  </a:cubicBezTo>
                  <a:cubicBezTo>
                    <a:pt x="0" y="9608"/>
                    <a:pt x="2771" y="12379"/>
                    <a:pt x="6189" y="12379"/>
                  </a:cubicBezTo>
                  <a:cubicBezTo>
                    <a:pt x="9608" y="12379"/>
                    <a:pt x="12379" y="9608"/>
                    <a:pt x="12379" y="6190"/>
                  </a:cubicBezTo>
                  <a:cubicBezTo>
                    <a:pt x="12379" y="2772"/>
                    <a:pt x="9608" y="1"/>
                    <a:pt x="6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5"/>
            <p:cNvSpPr/>
            <p:nvPr/>
          </p:nvSpPr>
          <p:spPr>
            <a:xfrm>
              <a:off x="3597130" y="2378424"/>
              <a:ext cx="122738" cy="122758"/>
            </a:xfrm>
            <a:custGeom>
              <a:avLst/>
              <a:gdLst/>
              <a:ahLst/>
              <a:cxnLst/>
              <a:rect l="l" t="t" r="r" b="b"/>
              <a:pathLst>
                <a:path w="12379" h="12381" extrusionOk="0">
                  <a:moveTo>
                    <a:pt x="6189" y="0"/>
                  </a:moveTo>
                  <a:cubicBezTo>
                    <a:pt x="2771" y="0"/>
                    <a:pt x="0" y="2771"/>
                    <a:pt x="0" y="6191"/>
                  </a:cubicBezTo>
                  <a:cubicBezTo>
                    <a:pt x="0" y="9610"/>
                    <a:pt x="2771" y="12381"/>
                    <a:pt x="6189" y="12381"/>
                  </a:cubicBezTo>
                  <a:cubicBezTo>
                    <a:pt x="9608" y="12381"/>
                    <a:pt x="12379" y="9610"/>
                    <a:pt x="12379" y="6191"/>
                  </a:cubicBezTo>
                  <a:cubicBezTo>
                    <a:pt x="12379" y="2771"/>
                    <a:pt x="9608" y="0"/>
                    <a:pt x="6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5"/>
            <p:cNvSpPr/>
            <p:nvPr/>
          </p:nvSpPr>
          <p:spPr>
            <a:xfrm>
              <a:off x="3597130" y="2640963"/>
              <a:ext cx="122738" cy="122768"/>
            </a:xfrm>
            <a:custGeom>
              <a:avLst/>
              <a:gdLst/>
              <a:ahLst/>
              <a:cxnLst/>
              <a:rect l="l" t="t" r="r" b="b"/>
              <a:pathLst>
                <a:path w="12379" h="12382" extrusionOk="0">
                  <a:moveTo>
                    <a:pt x="6189" y="1"/>
                  </a:moveTo>
                  <a:cubicBezTo>
                    <a:pt x="2771" y="1"/>
                    <a:pt x="0" y="2772"/>
                    <a:pt x="0" y="6192"/>
                  </a:cubicBezTo>
                  <a:cubicBezTo>
                    <a:pt x="0" y="9610"/>
                    <a:pt x="2771" y="12381"/>
                    <a:pt x="6189" y="12381"/>
                  </a:cubicBezTo>
                  <a:cubicBezTo>
                    <a:pt x="9608" y="12381"/>
                    <a:pt x="12379" y="9610"/>
                    <a:pt x="12379" y="6192"/>
                  </a:cubicBezTo>
                  <a:cubicBezTo>
                    <a:pt x="12379" y="2774"/>
                    <a:pt x="9608" y="1"/>
                    <a:pt x="6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5"/>
            <p:cNvSpPr/>
            <p:nvPr/>
          </p:nvSpPr>
          <p:spPr>
            <a:xfrm>
              <a:off x="3597130" y="2903532"/>
              <a:ext cx="122738" cy="122738"/>
            </a:xfrm>
            <a:custGeom>
              <a:avLst/>
              <a:gdLst/>
              <a:ahLst/>
              <a:cxnLst/>
              <a:rect l="l" t="t" r="r" b="b"/>
              <a:pathLst>
                <a:path w="12379" h="12379" extrusionOk="0">
                  <a:moveTo>
                    <a:pt x="6189" y="0"/>
                  </a:moveTo>
                  <a:cubicBezTo>
                    <a:pt x="2771" y="0"/>
                    <a:pt x="0" y="2771"/>
                    <a:pt x="0" y="6189"/>
                  </a:cubicBezTo>
                  <a:cubicBezTo>
                    <a:pt x="0" y="9608"/>
                    <a:pt x="2771" y="12379"/>
                    <a:pt x="6189" y="12379"/>
                  </a:cubicBezTo>
                  <a:cubicBezTo>
                    <a:pt x="9608" y="12379"/>
                    <a:pt x="12379" y="9608"/>
                    <a:pt x="12379" y="6189"/>
                  </a:cubicBezTo>
                  <a:cubicBezTo>
                    <a:pt x="12379" y="2771"/>
                    <a:pt x="9608" y="0"/>
                    <a:pt x="6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5"/>
            <p:cNvSpPr/>
            <p:nvPr/>
          </p:nvSpPr>
          <p:spPr>
            <a:xfrm>
              <a:off x="3597130" y="3166071"/>
              <a:ext cx="122738" cy="122748"/>
            </a:xfrm>
            <a:custGeom>
              <a:avLst/>
              <a:gdLst/>
              <a:ahLst/>
              <a:cxnLst/>
              <a:rect l="l" t="t" r="r" b="b"/>
              <a:pathLst>
                <a:path w="12379" h="12380" extrusionOk="0">
                  <a:moveTo>
                    <a:pt x="6189" y="1"/>
                  </a:moveTo>
                  <a:cubicBezTo>
                    <a:pt x="2771" y="1"/>
                    <a:pt x="0" y="2772"/>
                    <a:pt x="0" y="6190"/>
                  </a:cubicBezTo>
                  <a:cubicBezTo>
                    <a:pt x="0" y="9608"/>
                    <a:pt x="2771" y="12379"/>
                    <a:pt x="6189" y="12379"/>
                  </a:cubicBezTo>
                  <a:cubicBezTo>
                    <a:pt x="9608" y="12379"/>
                    <a:pt x="12379" y="9608"/>
                    <a:pt x="12379" y="6190"/>
                  </a:cubicBezTo>
                  <a:cubicBezTo>
                    <a:pt x="12379" y="2772"/>
                    <a:pt x="9608" y="1"/>
                    <a:pt x="6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5"/>
            <p:cNvSpPr/>
            <p:nvPr/>
          </p:nvSpPr>
          <p:spPr>
            <a:xfrm>
              <a:off x="3597130" y="3428620"/>
              <a:ext cx="122738" cy="122758"/>
            </a:xfrm>
            <a:custGeom>
              <a:avLst/>
              <a:gdLst/>
              <a:ahLst/>
              <a:cxnLst/>
              <a:rect l="l" t="t" r="r" b="b"/>
              <a:pathLst>
                <a:path w="12379" h="12381" extrusionOk="0">
                  <a:moveTo>
                    <a:pt x="6189" y="0"/>
                  </a:moveTo>
                  <a:cubicBezTo>
                    <a:pt x="2771" y="0"/>
                    <a:pt x="0" y="2773"/>
                    <a:pt x="0" y="6191"/>
                  </a:cubicBezTo>
                  <a:cubicBezTo>
                    <a:pt x="0" y="9608"/>
                    <a:pt x="2771" y="12380"/>
                    <a:pt x="6189" y="12380"/>
                  </a:cubicBezTo>
                  <a:cubicBezTo>
                    <a:pt x="9608" y="12380"/>
                    <a:pt x="12379" y="9609"/>
                    <a:pt x="12379" y="6191"/>
                  </a:cubicBezTo>
                  <a:cubicBezTo>
                    <a:pt x="12379" y="2771"/>
                    <a:pt x="9608" y="0"/>
                    <a:pt x="6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5"/>
            <p:cNvSpPr/>
            <p:nvPr/>
          </p:nvSpPr>
          <p:spPr>
            <a:xfrm>
              <a:off x="3597130" y="3691179"/>
              <a:ext cx="122738" cy="122738"/>
            </a:xfrm>
            <a:custGeom>
              <a:avLst/>
              <a:gdLst/>
              <a:ahLst/>
              <a:cxnLst/>
              <a:rect l="l" t="t" r="r" b="b"/>
              <a:pathLst>
                <a:path w="12379" h="12379" extrusionOk="0">
                  <a:moveTo>
                    <a:pt x="6189" y="0"/>
                  </a:moveTo>
                  <a:cubicBezTo>
                    <a:pt x="2771" y="0"/>
                    <a:pt x="0" y="2771"/>
                    <a:pt x="0" y="6189"/>
                  </a:cubicBezTo>
                  <a:cubicBezTo>
                    <a:pt x="0" y="9608"/>
                    <a:pt x="2771" y="12379"/>
                    <a:pt x="6189" y="12379"/>
                  </a:cubicBezTo>
                  <a:cubicBezTo>
                    <a:pt x="9608" y="12379"/>
                    <a:pt x="12379" y="9608"/>
                    <a:pt x="12379" y="6189"/>
                  </a:cubicBezTo>
                  <a:cubicBezTo>
                    <a:pt x="12379" y="2771"/>
                    <a:pt x="9608" y="0"/>
                    <a:pt x="6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5"/>
            <p:cNvSpPr/>
            <p:nvPr/>
          </p:nvSpPr>
          <p:spPr>
            <a:xfrm>
              <a:off x="1123179" y="1961627"/>
              <a:ext cx="1021" cy="64914"/>
            </a:xfrm>
            <a:custGeom>
              <a:avLst/>
              <a:gdLst/>
              <a:ahLst/>
              <a:cxnLst/>
              <a:rect l="l" t="t" r="r" b="b"/>
              <a:pathLst>
                <a:path w="103" h="6547" extrusionOk="0">
                  <a:moveTo>
                    <a:pt x="95" y="0"/>
                  </a:moveTo>
                  <a:cubicBezTo>
                    <a:pt x="21" y="1502"/>
                    <a:pt x="14" y="4094"/>
                    <a:pt x="1" y="6546"/>
                  </a:cubicBezTo>
                  <a:cubicBezTo>
                    <a:pt x="72" y="4658"/>
                    <a:pt x="102" y="2652"/>
                    <a:pt x="95" y="0"/>
                  </a:cubicBezTo>
                  <a:close/>
                </a:path>
              </a:pathLst>
            </a:custGeom>
            <a:solidFill>
              <a:srgbClr val="FB9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5"/>
            <p:cNvSpPr/>
            <p:nvPr/>
          </p:nvSpPr>
          <p:spPr>
            <a:xfrm>
              <a:off x="1123179" y="2026530"/>
              <a:ext cx="10" cy="863"/>
            </a:xfrm>
            <a:custGeom>
              <a:avLst/>
              <a:gdLst/>
              <a:ahLst/>
              <a:cxnLst/>
              <a:rect l="l" t="t" r="r" b="b"/>
              <a:pathLst>
                <a:path w="1" h="87" extrusionOk="0">
                  <a:moveTo>
                    <a:pt x="1" y="48"/>
                  </a:moveTo>
                  <a:lnTo>
                    <a:pt x="1" y="86"/>
                  </a:lnTo>
                  <a:lnTo>
                    <a:pt x="1" y="0"/>
                  </a:lnTo>
                  <a:close/>
                </a:path>
              </a:pathLst>
            </a:custGeom>
            <a:solidFill>
              <a:srgbClr val="FB9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5"/>
            <p:cNvSpPr/>
            <p:nvPr/>
          </p:nvSpPr>
          <p:spPr>
            <a:xfrm>
              <a:off x="3915282" y="3932382"/>
              <a:ext cx="20028" cy="79"/>
            </a:xfrm>
            <a:custGeom>
              <a:avLst/>
              <a:gdLst/>
              <a:ahLst/>
              <a:cxnLst/>
              <a:rect l="l" t="t" r="r" b="b"/>
              <a:pathLst>
                <a:path w="2020" h="8" extrusionOk="0">
                  <a:moveTo>
                    <a:pt x="2020" y="1"/>
                  </a:moveTo>
                  <a:lnTo>
                    <a:pt x="0" y="6"/>
                  </a:lnTo>
                  <a:cubicBezTo>
                    <a:pt x="262" y="7"/>
                    <a:pt x="527" y="8"/>
                    <a:pt x="790" y="8"/>
                  </a:cubicBezTo>
                  <a:cubicBezTo>
                    <a:pt x="1206" y="8"/>
                    <a:pt x="1619" y="6"/>
                    <a:pt x="2020" y="1"/>
                  </a:cubicBezTo>
                  <a:close/>
                </a:path>
              </a:pathLst>
            </a:custGeom>
            <a:solidFill>
              <a:srgbClr val="FB9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5"/>
            <p:cNvSpPr/>
            <p:nvPr/>
          </p:nvSpPr>
          <p:spPr>
            <a:xfrm>
              <a:off x="1120620" y="1940795"/>
              <a:ext cx="2832706" cy="2026884"/>
            </a:xfrm>
            <a:custGeom>
              <a:avLst/>
              <a:gdLst/>
              <a:ahLst/>
              <a:cxnLst/>
              <a:rect l="l" t="t" r="r" b="b"/>
              <a:pathLst>
                <a:path w="285699" h="204426" extrusionOk="0">
                  <a:moveTo>
                    <a:pt x="0" y="97308"/>
                  </a:moveTo>
                  <a:lnTo>
                    <a:pt x="0" y="97308"/>
                  </a:lnTo>
                  <a:cubicBezTo>
                    <a:pt x="0" y="97308"/>
                    <a:pt x="0" y="97308"/>
                    <a:pt x="0" y="97308"/>
                  </a:cubicBezTo>
                  <a:cubicBezTo>
                    <a:pt x="0" y="97308"/>
                    <a:pt x="0" y="97308"/>
                    <a:pt x="0" y="97308"/>
                  </a:cubicBezTo>
                  <a:close/>
                  <a:moveTo>
                    <a:pt x="140150" y="203920"/>
                  </a:moveTo>
                  <a:cubicBezTo>
                    <a:pt x="140094" y="203920"/>
                    <a:pt x="140039" y="203920"/>
                    <a:pt x="139986" y="203920"/>
                  </a:cubicBezTo>
                  <a:cubicBezTo>
                    <a:pt x="140007" y="203921"/>
                    <a:pt x="140031" y="203922"/>
                    <a:pt x="140058" y="203922"/>
                  </a:cubicBezTo>
                  <a:cubicBezTo>
                    <a:pt x="140086" y="203922"/>
                    <a:pt x="140117" y="203921"/>
                    <a:pt x="140150" y="203920"/>
                  </a:cubicBezTo>
                  <a:close/>
                  <a:moveTo>
                    <a:pt x="60040" y="204265"/>
                  </a:moveTo>
                  <a:cubicBezTo>
                    <a:pt x="60142" y="204267"/>
                    <a:pt x="60238" y="204268"/>
                    <a:pt x="60315" y="204268"/>
                  </a:cubicBezTo>
                  <a:cubicBezTo>
                    <a:pt x="60223" y="204267"/>
                    <a:pt x="60131" y="204266"/>
                    <a:pt x="60040" y="204265"/>
                  </a:cubicBezTo>
                  <a:close/>
                  <a:moveTo>
                    <a:pt x="1589" y="1"/>
                  </a:moveTo>
                  <a:cubicBezTo>
                    <a:pt x="1088" y="1"/>
                    <a:pt x="619" y="1535"/>
                    <a:pt x="426" y="6553"/>
                  </a:cubicBezTo>
                  <a:lnTo>
                    <a:pt x="358" y="6349"/>
                  </a:lnTo>
                  <a:lnTo>
                    <a:pt x="358" y="6349"/>
                  </a:lnTo>
                  <a:lnTo>
                    <a:pt x="367" y="8904"/>
                  </a:lnTo>
                  <a:cubicBezTo>
                    <a:pt x="336" y="11775"/>
                    <a:pt x="402" y="13200"/>
                    <a:pt x="356" y="13200"/>
                  </a:cubicBezTo>
                  <a:cubicBezTo>
                    <a:pt x="353" y="13200"/>
                    <a:pt x="349" y="13194"/>
                    <a:pt x="345" y="13180"/>
                  </a:cubicBezTo>
                  <a:lnTo>
                    <a:pt x="353" y="8979"/>
                  </a:lnTo>
                  <a:lnTo>
                    <a:pt x="353" y="8979"/>
                  </a:lnTo>
                  <a:cubicBezTo>
                    <a:pt x="346" y="10151"/>
                    <a:pt x="336" y="10566"/>
                    <a:pt x="324" y="10566"/>
                  </a:cubicBezTo>
                  <a:cubicBezTo>
                    <a:pt x="306" y="10566"/>
                    <a:pt x="283" y="9463"/>
                    <a:pt x="259" y="8733"/>
                  </a:cubicBezTo>
                  <a:cubicBezTo>
                    <a:pt x="252" y="10019"/>
                    <a:pt x="244" y="11267"/>
                    <a:pt x="224" y="12291"/>
                  </a:cubicBezTo>
                  <a:cubicBezTo>
                    <a:pt x="230" y="12421"/>
                    <a:pt x="234" y="12475"/>
                    <a:pt x="238" y="12475"/>
                  </a:cubicBezTo>
                  <a:cubicBezTo>
                    <a:pt x="252" y="12475"/>
                    <a:pt x="255" y="11743"/>
                    <a:pt x="267" y="11367"/>
                  </a:cubicBezTo>
                  <a:cubicBezTo>
                    <a:pt x="290" y="13023"/>
                    <a:pt x="353" y="15331"/>
                    <a:pt x="324" y="17347"/>
                  </a:cubicBezTo>
                  <a:cubicBezTo>
                    <a:pt x="317" y="20501"/>
                    <a:pt x="214" y="17549"/>
                    <a:pt x="206" y="21230"/>
                  </a:cubicBezTo>
                  <a:cubicBezTo>
                    <a:pt x="154" y="40641"/>
                    <a:pt x="76" y="59449"/>
                    <a:pt x="91" y="79067"/>
                  </a:cubicBezTo>
                  <a:cubicBezTo>
                    <a:pt x="84" y="79184"/>
                    <a:pt x="79" y="79234"/>
                    <a:pt x="74" y="79234"/>
                  </a:cubicBezTo>
                  <a:cubicBezTo>
                    <a:pt x="63" y="79234"/>
                    <a:pt x="61" y="78835"/>
                    <a:pt x="51" y="78417"/>
                  </a:cubicBezTo>
                  <a:lnTo>
                    <a:pt x="51" y="78417"/>
                  </a:lnTo>
                  <a:lnTo>
                    <a:pt x="100" y="94962"/>
                  </a:lnTo>
                  <a:cubicBezTo>
                    <a:pt x="70" y="96457"/>
                    <a:pt x="28" y="96865"/>
                    <a:pt x="0" y="97308"/>
                  </a:cubicBezTo>
                  <a:lnTo>
                    <a:pt x="0" y="97308"/>
                  </a:lnTo>
                  <a:cubicBezTo>
                    <a:pt x="1" y="97295"/>
                    <a:pt x="2" y="97289"/>
                    <a:pt x="2" y="97289"/>
                  </a:cubicBezTo>
                  <a:cubicBezTo>
                    <a:pt x="29" y="97289"/>
                    <a:pt x="43" y="104512"/>
                    <a:pt x="50" y="111897"/>
                  </a:cubicBezTo>
                  <a:cubicBezTo>
                    <a:pt x="48" y="119498"/>
                    <a:pt x="46" y="127272"/>
                    <a:pt x="46" y="127516"/>
                  </a:cubicBezTo>
                  <a:lnTo>
                    <a:pt x="169" y="127889"/>
                  </a:lnTo>
                  <a:cubicBezTo>
                    <a:pt x="171" y="133709"/>
                    <a:pt x="30" y="129584"/>
                    <a:pt x="60" y="134965"/>
                  </a:cubicBezTo>
                  <a:cubicBezTo>
                    <a:pt x="232" y="137069"/>
                    <a:pt x="41" y="143902"/>
                    <a:pt x="133" y="145762"/>
                  </a:cubicBezTo>
                  <a:cubicBezTo>
                    <a:pt x="133" y="145762"/>
                    <a:pt x="133" y="145761"/>
                    <a:pt x="132" y="145761"/>
                  </a:cubicBezTo>
                  <a:cubicBezTo>
                    <a:pt x="129" y="145761"/>
                    <a:pt x="126" y="145916"/>
                    <a:pt x="123" y="146147"/>
                  </a:cubicBezTo>
                  <a:lnTo>
                    <a:pt x="111" y="147021"/>
                  </a:lnTo>
                  <a:cubicBezTo>
                    <a:pt x="102" y="147615"/>
                    <a:pt x="90" y="148195"/>
                    <a:pt x="65" y="148195"/>
                  </a:cubicBezTo>
                  <a:cubicBezTo>
                    <a:pt x="63" y="148195"/>
                    <a:pt x="61" y="148193"/>
                    <a:pt x="60" y="148188"/>
                  </a:cubicBezTo>
                  <a:lnTo>
                    <a:pt x="60" y="148188"/>
                  </a:lnTo>
                  <a:cubicBezTo>
                    <a:pt x="154" y="148994"/>
                    <a:pt x="81" y="150898"/>
                    <a:pt x="106" y="152559"/>
                  </a:cubicBezTo>
                  <a:cubicBezTo>
                    <a:pt x="112" y="152688"/>
                    <a:pt x="116" y="152741"/>
                    <a:pt x="120" y="152741"/>
                  </a:cubicBezTo>
                  <a:cubicBezTo>
                    <a:pt x="135" y="152741"/>
                    <a:pt x="140" y="152021"/>
                    <a:pt x="163" y="151668"/>
                  </a:cubicBezTo>
                  <a:lnTo>
                    <a:pt x="196" y="155474"/>
                  </a:lnTo>
                  <a:cubicBezTo>
                    <a:pt x="179" y="156290"/>
                    <a:pt x="154" y="156768"/>
                    <a:pt x="134" y="156768"/>
                  </a:cubicBezTo>
                  <a:cubicBezTo>
                    <a:pt x="118" y="156768"/>
                    <a:pt x="104" y="156443"/>
                    <a:pt x="100" y="155711"/>
                  </a:cubicBezTo>
                  <a:cubicBezTo>
                    <a:pt x="88" y="162455"/>
                    <a:pt x="48" y="185926"/>
                    <a:pt x="17" y="204404"/>
                  </a:cubicBezTo>
                  <a:lnTo>
                    <a:pt x="14810" y="204409"/>
                  </a:lnTo>
                  <a:lnTo>
                    <a:pt x="23367" y="204396"/>
                  </a:lnTo>
                  <a:cubicBezTo>
                    <a:pt x="21988" y="204326"/>
                    <a:pt x="18681" y="204373"/>
                    <a:pt x="17423" y="204262"/>
                  </a:cubicBezTo>
                  <a:cubicBezTo>
                    <a:pt x="18286" y="204243"/>
                    <a:pt x="19010" y="204238"/>
                    <a:pt x="19635" y="204238"/>
                  </a:cubicBezTo>
                  <a:cubicBezTo>
                    <a:pt x="20403" y="204238"/>
                    <a:pt x="21022" y="204245"/>
                    <a:pt x="21565" y="204245"/>
                  </a:cubicBezTo>
                  <a:cubicBezTo>
                    <a:pt x="22032" y="204245"/>
                    <a:pt x="22443" y="204240"/>
                    <a:pt x="22844" y="204218"/>
                  </a:cubicBezTo>
                  <a:cubicBezTo>
                    <a:pt x="23931" y="204384"/>
                    <a:pt x="29070" y="204258"/>
                    <a:pt x="31215" y="204426"/>
                  </a:cubicBezTo>
                  <a:lnTo>
                    <a:pt x="32027" y="204333"/>
                  </a:lnTo>
                  <a:lnTo>
                    <a:pt x="33436" y="204389"/>
                  </a:lnTo>
                  <a:cubicBezTo>
                    <a:pt x="39067" y="204345"/>
                    <a:pt x="40189" y="204331"/>
                    <a:pt x="40748" y="204331"/>
                  </a:cubicBezTo>
                  <a:cubicBezTo>
                    <a:pt x="41425" y="204331"/>
                    <a:pt x="41274" y="204352"/>
                    <a:pt x="47327" y="204364"/>
                  </a:cubicBezTo>
                  <a:cubicBezTo>
                    <a:pt x="52710" y="204352"/>
                    <a:pt x="55713" y="204257"/>
                    <a:pt x="58651" y="204257"/>
                  </a:cubicBezTo>
                  <a:cubicBezTo>
                    <a:pt x="59112" y="204257"/>
                    <a:pt x="59573" y="204259"/>
                    <a:pt x="60040" y="204265"/>
                  </a:cubicBezTo>
                  <a:lnTo>
                    <a:pt x="60040" y="204265"/>
                  </a:lnTo>
                  <a:cubicBezTo>
                    <a:pt x="59440" y="204252"/>
                    <a:pt x="58618" y="204205"/>
                    <a:pt x="60033" y="204185"/>
                  </a:cubicBezTo>
                  <a:lnTo>
                    <a:pt x="60033" y="204185"/>
                  </a:lnTo>
                  <a:cubicBezTo>
                    <a:pt x="60101" y="204205"/>
                    <a:pt x="60396" y="204212"/>
                    <a:pt x="60816" y="204212"/>
                  </a:cubicBezTo>
                  <a:cubicBezTo>
                    <a:pt x="61704" y="204212"/>
                    <a:pt x="63149" y="204181"/>
                    <a:pt x="64176" y="204181"/>
                  </a:cubicBezTo>
                  <a:cubicBezTo>
                    <a:pt x="64661" y="204181"/>
                    <a:pt x="65052" y="204188"/>
                    <a:pt x="65248" y="204208"/>
                  </a:cubicBezTo>
                  <a:cubicBezTo>
                    <a:pt x="66869" y="204198"/>
                    <a:pt x="72124" y="204208"/>
                    <a:pt x="70346" y="204096"/>
                  </a:cubicBezTo>
                  <a:lnTo>
                    <a:pt x="70346" y="204096"/>
                  </a:lnTo>
                  <a:cubicBezTo>
                    <a:pt x="71238" y="204152"/>
                    <a:pt x="75928" y="204175"/>
                    <a:pt x="73135" y="204225"/>
                  </a:cubicBezTo>
                  <a:cubicBezTo>
                    <a:pt x="74066" y="204227"/>
                    <a:pt x="74979" y="204233"/>
                    <a:pt x="75804" y="204233"/>
                  </a:cubicBezTo>
                  <a:cubicBezTo>
                    <a:pt x="76383" y="204233"/>
                    <a:pt x="76919" y="204230"/>
                    <a:pt x="77388" y="204220"/>
                  </a:cubicBezTo>
                  <a:lnTo>
                    <a:pt x="75357" y="204188"/>
                  </a:lnTo>
                  <a:cubicBezTo>
                    <a:pt x="75853" y="204187"/>
                    <a:pt x="76327" y="204186"/>
                    <a:pt x="76783" y="204186"/>
                  </a:cubicBezTo>
                  <a:cubicBezTo>
                    <a:pt x="79355" y="204186"/>
                    <a:pt x="81337" y="204207"/>
                    <a:pt x="83160" y="204207"/>
                  </a:cubicBezTo>
                  <a:cubicBezTo>
                    <a:pt x="84499" y="204207"/>
                    <a:pt x="85752" y="204196"/>
                    <a:pt x="87088" y="204157"/>
                  </a:cubicBezTo>
                  <a:lnTo>
                    <a:pt x="85115" y="204112"/>
                  </a:lnTo>
                  <a:cubicBezTo>
                    <a:pt x="85908" y="204111"/>
                    <a:pt x="86669" y="204109"/>
                    <a:pt x="87383" y="204109"/>
                  </a:cubicBezTo>
                  <a:cubicBezTo>
                    <a:pt x="89548" y="204109"/>
                    <a:pt x="91291" y="204125"/>
                    <a:pt x="92234" y="204208"/>
                  </a:cubicBezTo>
                  <a:lnTo>
                    <a:pt x="88955" y="204242"/>
                  </a:lnTo>
                  <a:cubicBezTo>
                    <a:pt x="94252" y="204240"/>
                    <a:pt x="97446" y="204232"/>
                    <a:pt x="101860" y="204172"/>
                  </a:cubicBezTo>
                  <a:lnTo>
                    <a:pt x="100283" y="204170"/>
                  </a:lnTo>
                  <a:cubicBezTo>
                    <a:pt x="105907" y="204059"/>
                    <a:pt x="135328" y="203966"/>
                    <a:pt x="140510" y="203827"/>
                  </a:cubicBezTo>
                  <a:lnTo>
                    <a:pt x="138123" y="203740"/>
                  </a:lnTo>
                  <a:lnTo>
                    <a:pt x="142523" y="203668"/>
                  </a:lnTo>
                  <a:lnTo>
                    <a:pt x="142523" y="203668"/>
                  </a:lnTo>
                  <a:cubicBezTo>
                    <a:pt x="142003" y="203684"/>
                    <a:pt x="140717" y="203896"/>
                    <a:pt x="140150" y="203920"/>
                  </a:cubicBezTo>
                  <a:lnTo>
                    <a:pt x="140150" y="203920"/>
                  </a:lnTo>
                  <a:cubicBezTo>
                    <a:pt x="147141" y="203914"/>
                    <a:pt x="173543" y="203880"/>
                    <a:pt x="191641" y="203880"/>
                  </a:cubicBezTo>
                  <a:cubicBezTo>
                    <a:pt x="199271" y="203880"/>
                    <a:pt x="205426" y="203886"/>
                    <a:pt x="208027" y="203903"/>
                  </a:cubicBezTo>
                  <a:cubicBezTo>
                    <a:pt x="211585" y="203951"/>
                    <a:pt x="208667" y="204041"/>
                    <a:pt x="208626" y="204054"/>
                  </a:cubicBezTo>
                  <a:cubicBezTo>
                    <a:pt x="212732" y="204024"/>
                    <a:pt x="210732" y="203969"/>
                    <a:pt x="213651" y="203969"/>
                  </a:cubicBezTo>
                  <a:cubicBezTo>
                    <a:pt x="213811" y="203969"/>
                    <a:pt x="213985" y="203969"/>
                    <a:pt x="214176" y="203969"/>
                  </a:cubicBezTo>
                  <a:cubicBezTo>
                    <a:pt x="215182" y="203986"/>
                    <a:pt x="213969" y="204037"/>
                    <a:pt x="213403" y="204051"/>
                  </a:cubicBezTo>
                  <a:cubicBezTo>
                    <a:pt x="213663" y="204049"/>
                    <a:pt x="213921" y="204049"/>
                    <a:pt x="214169" y="204049"/>
                  </a:cubicBezTo>
                  <a:cubicBezTo>
                    <a:pt x="214777" y="204049"/>
                    <a:pt x="215335" y="204052"/>
                    <a:pt x="215767" y="204052"/>
                  </a:cubicBezTo>
                  <a:cubicBezTo>
                    <a:pt x="216254" y="204052"/>
                    <a:pt x="216581" y="204048"/>
                    <a:pt x="216636" y="204029"/>
                  </a:cubicBezTo>
                  <a:cubicBezTo>
                    <a:pt x="214618" y="203998"/>
                    <a:pt x="215472" y="203891"/>
                    <a:pt x="214618" y="203822"/>
                  </a:cubicBezTo>
                  <a:lnTo>
                    <a:pt x="214618" y="203822"/>
                  </a:lnTo>
                  <a:lnTo>
                    <a:pt x="219354" y="203832"/>
                  </a:lnTo>
                  <a:lnTo>
                    <a:pt x="219144" y="203900"/>
                  </a:lnTo>
                  <a:cubicBezTo>
                    <a:pt x="219149" y="203900"/>
                    <a:pt x="219154" y="203900"/>
                    <a:pt x="219158" y="203900"/>
                  </a:cubicBezTo>
                  <a:cubicBezTo>
                    <a:pt x="220120" y="203900"/>
                    <a:pt x="221557" y="203746"/>
                    <a:pt x="225305" y="203746"/>
                  </a:cubicBezTo>
                  <a:cubicBezTo>
                    <a:pt x="225672" y="203746"/>
                    <a:pt x="226061" y="203747"/>
                    <a:pt x="226474" y="203750"/>
                  </a:cubicBezTo>
                  <a:lnTo>
                    <a:pt x="250740" y="203772"/>
                  </a:lnTo>
                  <a:cubicBezTo>
                    <a:pt x="250617" y="203813"/>
                    <a:pt x="248959" y="203835"/>
                    <a:pt x="247298" y="203860"/>
                  </a:cubicBezTo>
                  <a:cubicBezTo>
                    <a:pt x="247392" y="203860"/>
                    <a:pt x="247489" y="203860"/>
                    <a:pt x="247590" y="203860"/>
                  </a:cubicBezTo>
                  <a:cubicBezTo>
                    <a:pt x="247923" y="203860"/>
                    <a:pt x="248295" y="203860"/>
                    <a:pt x="248674" y="203860"/>
                  </a:cubicBezTo>
                  <a:cubicBezTo>
                    <a:pt x="249487" y="203860"/>
                    <a:pt x="250339" y="203862"/>
                    <a:pt x="250944" y="203880"/>
                  </a:cubicBezTo>
                  <a:cubicBezTo>
                    <a:pt x="249039" y="203809"/>
                    <a:pt x="254256" y="203833"/>
                    <a:pt x="252766" y="203802"/>
                  </a:cubicBezTo>
                  <a:cubicBezTo>
                    <a:pt x="255249" y="203731"/>
                    <a:pt x="258046" y="203718"/>
                    <a:pt x="260833" y="203718"/>
                  </a:cubicBezTo>
                  <a:cubicBezTo>
                    <a:pt x="262336" y="203718"/>
                    <a:pt x="263837" y="203722"/>
                    <a:pt x="265285" y="203722"/>
                  </a:cubicBezTo>
                  <a:cubicBezTo>
                    <a:pt x="267400" y="203722"/>
                    <a:pt x="269400" y="203714"/>
                    <a:pt x="271128" y="203676"/>
                  </a:cubicBezTo>
                  <a:cubicBezTo>
                    <a:pt x="271352" y="203601"/>
                    <a:pt x="274083" y="202962"/>
                    <a:pt x="276760" y="202320"/>
                  </a:cubicBezTo>
                  <a:cubicBezTo>
                    <a:pt x="278097" y="202000"/>
                    <a:pt x="279421" y="201678"/>
                    <a:pt x="280410" y="201424"/>
                  </a:cubicBezTo>
                  <a:cubicBezTo>
                    <a:pt x="281398" y="201172"/>
                    <a:pt x="282055" y="200989"/>
                    <a:pt x="282055" y="200945"/>
                  </a:cubicBezTo>
                  <a:cubicBezTo>
                    <a:pt x="283639" y="200948"/>
                    <a:pt x="285214" y="200951"/>
                    <a:pt x="285699" y="200964"/>
                  </a:cubicBezTo>
                  <a:cubicBezTo>
                    <a:pt x="285413" y="200935"/>
                    <a:pt x="283807" y="200917"/>
                    <a:pt x="282301" y="200917"/>
                  </a:cubicBezTo>
                  <a:cubicBezTo>
                    <a:pt x="281651" y="200917"/>
                    <a:pt x="281020" y="200920"/>
                    <a:pt x="280521" y="200928"/>
                  </a:cubicBezTo>
                  <a:lnTo>
                    <a:pt x="280236" y="201023"/>
                  </a:lnTo>
                  <a:cubicBezTo>
                    <a:pt x="279638" y="201028"/>
                    <a:pt x="279205" y="201030"/>
                    <a:pt x="278887" y="201030"/>
                  </a:cubicBezTo>
                  <a:cubicBezTo>
                    <a:pt x="277253" y="201030"/>
                    <a:pt x="278630" y="200972"/>
                    <a:pt x="276002" y="200972"/>
                  </a:cubicBezTo>
                  <a:cubicBezTo>
                    <a:pt x="275885" y="200972"/>
                    <a:pt x="275760" y="200972"/>
                    <a:pt x="275626" y="200973"/>
                  </a:cubicBezTo>
                  <a:cubicBezTo>
                    <a:pt x="275429" y="200895"/>
                    <a:pt x="278849" y="200878"/>
                    <a:pt x="281862" y="200872"/>
                  </a:cubicBezTo>
                  <a:cubicBezTo>
                    <a:pt x="280272" y="200866"/>
                    <a:pt x="278686" y="200844"/>
                    <a:pt x="277423" y="200844"/>
                  </a:cubicBezTo>
                  <a:cubicBezTo>
                    <a:pt x="276531" y="200844"/>
                    <a:pt x="275800" y="200855"/>
                    <a:pt x="275343" y="200890"/>
                  </a:cubicBezTo>
                  <a:cubicBezTo>
                    <a:pt x="272794" y="200858"/>
                    <a:pt x="275626" y="200795"/>
                    <a:pt x="272555" y="200762"/>
                  </a:cubicBezTo>
                  <a:cubicBezTo>
                    <a:pt x="270863" y="200780"/>
                    <a:pt x="268758" y="200830"/>
                    <a:pt x="266728" y="200830"/>
                  </a:cubicBezTo>
                  <a:cubicBezTo>
                    <a:pt x="266137" y="200830"/>
                    <a:pt x="265552" y="200826"/>
                    <a:pt x="264985" y="200815"/>
                  </a:cubicBezTo>
                  <a:lnTo>
                    <a:pt x="265030" y="200802"/>
                  </a:lnTo>
                  <a:cubicBezTo>
                    <a:pt x="263956" y="200788"/>
                    <a:pt x="262971" y="200782"/>
                    <a:pt x="262047" y="200782"/>
                  </a:cubicBezTo>
                  <a:cubicBezTo>
                    <a:pt x="258620" y="200782"/>
                    <a:pt x="256023" y="200859"/>
                    <a:pt x="252814" y="200859"/>
                  </a:cubicBezTo>
                  <a:cubicBezTo>
                    <a:pt x="251963" y="200859"/>
                    <a:pt x="251069" y="200854"/>
                    <a:pt x="250104" y="200840"/>
                  </a:cubicBezTo>
                  <a:lnTo>
                    <a:pt x="250707" y="200813"/>
                  </a:lnTo>
                  <a:cubicBezTo>
                    <a:pt x="250089" y="200799"/>
                    <a:pt x="249284" y="200796"/>
                    <a:pt x="248360" y="200796"/>
                  </a:cubicBezTo>
                  <a:cubicBezTo>
                    <a:pt x="247281" y="200796"/>
                    <a:pt x="246039" y="200801"/>
                    <a:pt x="244745" y="200801"/>
                  </a:cubicBezTo>
                  <a:cubicBezTo>
                    <a:pt x="243610" y="200801"/>
                    <a:pt x="242434" y="200797"/>
                    <a:pt x="241292" y="200782"/>
                  </a:cubicBezTo>
                  <a:lnTo>
                    <a:pt x="241292" y="200782"/>
                  </a:lnTo>
                  <a:cubicBezTo>
                    <a:pt x="242307" y="200797"/>
                    <a:pt x="243190" y="200853"/>
                    <a:pt x="241049" y="200862"/>
                  </a:cubicBezTo>
                  <a:cubicBezTo>
                    <a:pt x="236959" y="200813"/>
                    <a:pt x="234166" y="200862"/>
                    <a:pt x="231176" y="200802"/>
                  </a:cubicBezTo>
                  <a:lnTo>
                    <a:pt x="228306" y="200878"/>
                  </a:lnTo>
                  <a:lnTo>
                    <a:pt x="143486" y="200983"/>
                  </a:lnTo>
                  <a:lnTo>
                    <a:pt x="144046" y="200971"/>
                  </a:lnTo>
                  <a:lnTo>
                    <a:pt x="144046" y="200971"/>
                  </a:lnTo>
                  <a:cubicBezTo>
                    <a:pt x="122243" y="201009"/>
                    <a:pt x="77487" y="201003"/>
                    <a:pt x="54954" y="201107"/>
                  </a:cubicBezTo>
                  <a:cubicBezTo>
                    <a:pt x="51469" y="201032"/>
                    <a:pt x="46662" y="201051"/>
                    <a:pt x="43028" y="201029"/>
                  </a:cubicBezTo>
                  <a:lnTo>
                    <a:pt x="43028" y="201029"/>
                  </a:lnTo>
                  <a:cubicBezTo>
                    <a:pt x="44988" y="201060"/>
                    <a:pt x="44396" y="201111"/>
                    <a:pt x="42919" y="201111"/>
                  </a:cubicBezTo>
                  <a:cubicBezTo>
                    <a:pt x="42873" y="201111"/>
                    <a:pt x="42827" y="201111"/>
                    <a:pt x="42779" y="201110"/>
                  </a:cubicBezTo>
                  <a:cubicBezTo>
                    <a:pt x="42072" y="201110"/>
                    <a:pt x="41451" y="201110"/>
                    <a:pt x="40907" y="201110"/>
                  </a:cubicBezTo>
                  <a:cubicBezTo>
                    <a:pt x="32932" y="201110"/>
                    <a:pt x="41317" y="201164"/>
                    <a:pt x="30827" y="201193"/>
                  </a:cubicBezTo>
                  <a:lnTo>
                    <a:pt x="19003" y="201218"/>
                  </a:lnTo>
                  <a:lnTo>
                    <a:pt x="3204" y="201215"/>
                  </a:lnTo>
                  <a:lnTo>
                    <a:pt x="3242" y="176068"/>
                  </a:lnTo>
                  <a:lnTo>
                    <a:pt x="3299" y="157868"/>
                  </a:lnTo>
                  <a:cubicBezTo>
                    <a:pt x="3189" y="151717"/>
                    <a:pt x="3272" y="144038"/>
                    <a:pt x="3203" y="138011"/>
                  </a:cubicBezTo>
                  <a:lnTo>
                    <a:pt x="3203" y="138011"/>
                  </a:lnTo>
                  <a:lnTo>
                    <a:pt x="3229" y="138619"/>
                  </a:lnTo>
                  <a:cubicBezTo>
                    <a:pt x="3188" y="132147"/>
                    <a:pt x="3289" y="95508"/>
                    <a:pt x="3249" y="87984"/>
                  </a:cubicBezTo>
                  <a:lnTo>
                    <a:pt x="3249" y="87984"/>
                  </a:lnTo>
                  <a:lnTo>
                    <a:pt x="3234" y="88995"/>
                  </a:lnTo>
                  <a:cubicBezTo>
                    <a:pt x="3164" y="82436"/>
                    <a:pt x="3285" y="83328"/>
                    <a:pt x="3324" y="78159"/>
                  </a:cubicBezTo>
                  <a:lnTo>
                    <a:pt x="3324" y="78159"/>
                  </a:lnTo>
                  <a:cubicBezTo>
                    <a:pt x="3317" y="78198"/>
                    <a:pt x="3310" y="78216"/>
                    <a:pt x="3303" y="78216"/>
                  </a:cubicBezTo>
                  <a:cubicBezTo>
                    <a:pt x="3192" y="78216"/>
                    <a:pt x="3129" y="73097"/>
                    <a:pt x="3120" y="71074"/>
                  </a:cubicBezTo>
                  <a:lnTo>
                    <a:pt x="3120" y="71074"/>
                  </a:lnTo>
                  <a:lnTo>
                    <a:pt x="3148" y="71155"/>
                  </a:lnTo>
                  <a:cubicBezTo>
                    <a:pt x="3126" y="67923"/>
                    <a:pt x="3018" y="60601"/>
                    <a:pt x="3002" y="55261"/>
                  </a:cubicBezTo>
                  <a:lnTo>
                    <a:pt x="3002" y="55261"/>
                  </a:lnTo>
                  <a:lnTo>
                    <a:pt x="3070" y="55470"/>
                  </a:lnTo>
                  <a:cubicBezTo>
                    <a:pt x="2997" y="51018"/>
                    <a:pt x="3028" y="42647"/>
                    <a:pt x="3020" y="39446"/>
                  </a:cubicBezTo>
                  <a:cubicBezTo>
                    <a:pt x="3048" y="32128"/>
                    <a:pt x="3164" y="20843"/>
                    <a:pt x="3076" y="11058"/>
                  </a:cubicBezTo>
                  <a:lnTo>
                    <a:pt x="3269" y="4736"/>
                  </a:lnTo>
                  <a:lnTo>
                    <a:pt x="3249" y="3810"/>
                  </a:lnTo>
                  <a:cubicBezTo>
                    <a:pt x="3249" y="3810"/>
                    <a:pt x="2378" y="1"/>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2" name="Google Shape;2752;p45"/>
          <p:cNvSpPr/>
          <p:nvPr/>
        </p:nvSpPr>
        <p:spPr>
          <a:xfrm>
            <a:off x="7153941" y="2266463"/>
            <a:ext cx="669928" cy="108639"/>
          </a:xfrm>
          <a:custGeom>
            <a:avLst/>
            <a:gdLst/>
            <a:ahLst/>
            <a:cxnLst/>
            <a:rect l="l" t="t" r="r" b="b"/>
            <a:pathLst>
              <a:path w="95298" h="15454" extrusionOk="0">
                <a:moveTo>
                  <a:pt x="1" y="1"/>
                </a:moveTo>
                <a:lnTo>
                  <a:pt x="1" y="15453"/>
                </a:lnTo>
                <a:lnTo>
                  <a:pt x="87569" y="15453"/>
                </a:lnTo>
                <a:cubicBezTo>
                  <a:pt x="91841" y="15453"/>
                  <a:pt x="95298" y="11994"/>
                  <a:pt x="95298" y="7728"/>
                </a:cubicBezTo>
                <a:cubicBezTo>
                  <a:pt x="95298" y="3457"/>
                  <a:pt x="91841" y="1"/>
                  <a:pt x="8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5" name="Google Shape;2775;p45"/>
          <p:cNvGrpSpPr/>
          <p:nvPr/>
        </p:nvGrpSpPr>
        <p:grpSpPr>
          <a:xfrm>
            <a:off x="1331010" y="4072058"/>
            <a:ext cx="234782" cy="301219"/>
            <a:chOff x="-50489600" y="1947400"/>
            <a:chExt cx="233150" cy="299125"/>
          </a:xfrm>
        </p:grpSpPr>
        <p:sp>
          <p:nvSpPr>
            <p:cNvPr id="2776" name="Google Shape;2776;p45"/>
            <p:cNvSpPr/>
            <p:nvPr/>
          </p:nvSpPr>
          <p:spPr>
            <a:xfrm>
              <a:off x="-50382475" y="2018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5"/>
            <p:cNvSpPr/>
            <p:nvPr/>
          </p:nvSpPr>
          <p:spPr>
            <a:xfrm>
              <a:off x="-50489600" y="1947400"/>
              <a:ext cx="233150" cy="299125"/>
            </a:xfrm>
            <a:custGeom>
              <a:avLst/>
              <a:gdLst/>
              <a:ahLst/>
              <a:cxnLst/>
              <a:rect l="l" t="t" r="r" b="b"/>
              <a:pathLst>
                <a:path w="9326" h="11965" extrusionOk="0">
                  <a:moveTo>
                    <a:pt x="4632" y="725"/>
                  </a:moveTo>
                  <a:cubicBezTo>
                    <a:pt x="4821" y="725"/>
                    <a:pt x="4978" y="882"/>
                    <a:pt x="4978" y="1071"/>
                  </a:cubicBezTo>
                  <a:lnTo>
                    <a:pt x="4978" y="1449"/>
                  </a:lnTo>
                  <a:cubicBezTo>
                    <a:pt x="4884" y="1418"/>
                    <a:pt x="4758" y="1418"/>
                    <a:pt x="4632" y="1418"/>
                  </a:cubicBezTo>
                  <a:cubicBezTo>
                    <a:pt x="4506" y="1418"/>
                    <a:pt x="4411" y="1418"/>
                    <a:pt x="4285" y="1449"/>
                  </a:cubicBezTo>
                  <a:lnTo>
                    <a:pt x="4285" y="1071"/>
                  </a:lnTo>
                  <a:cubicBezTo>
                    <a:pt x="4285" y="882"/>
                    <a:pt x="4443" y="725"/>
                    <a:pt x="4632" y="725"/>
                  </a:cubicBezTo>
                  <a:close/>
                  <a:moveTo>
                    <a:pt x="4632" y="2143"/>
                  </a:moveTo>
                  <a:cubicBezTo>
                    <a:pt x="5230" y="2143"/>
                    <a:pt x="5703" y="2615"/>
                    <a:pt x="5703" y="3182"/>
                  </a:cubicBezTo>
                  <a:cubicBezTo>
                    <a:pt x="5703" y="3781"/>
                    <a:pt x="5230" y="4253"/>
                    <a:pt x="4632" y="4253"/>
                  </a:cubicBezTo>
                  <a:cubicBezTo>
                    <a:pt x="4033" y="4253"/>
                    <a:pt x="3592" y="3781"/>
                    <a:pt x="3592" y="3182"/>
                  </a:cubicBezTo>
                  <a:cubicBezTo>
                    <a:pt x="3592" y="2615"/>
                    <a:pt x="4033" y="2143"/>
                    <a:pt x="4632" y="2143"/>
                  </a:cubicBezTo>
                  <a:close/>
                  <a:moveTo>
                    <a:pt x="4632" y="5356"/>
                  </a:moveTo>
                  <a:lnTo>
                    <a:pt x="6018" y="8191"/>
                  </a:lnTo>
                  <a:cubicBezTo>
                    <a:pt x="5671" y="8349"/>
                    <a:pt x="5356" y="8443"/>
                    <a:pt x="4978" y="8443"/>
                  </a:cubicBezTo>
                  <a:lnTo>
                    <a:pt x="4978" y="8065"/>
                  </a:lnTo>
                  <a:cubicBezTo>
                    <a:pt x="4978" y="7876"/>
                    <a:pt x="4821" y="7719"/>
                    <a:pt x="4632" y="7719"/>
                  </a:cubicBezTo>
                  <a:cubicBezTo>
                    <a:pt x="4443" y="7719"/>
                    <a:pt x="4285" y="7876"/>
                    <a:pt x="4285" y="8065"/>
                  </a:cubicBezTo>
                  <a:lnTo>
                    <a:pt x="4285" y="8443"/>
                  </a:lnTo>
                  <a:cubicBezTo>
                    <a:pt x="3939" y="8380"/>
                    <a:pt x="3592" y="8317"/>
                    <a:pt x="3246" y="8191"/>
                  </a:cubicBezTo>
                  <a:lnTo>
                    <a:pt x="4632" y="5356"/>
                  </a:lnTo>
                  <a:close/>
                  <a:moveTo>
                    <a:pt x="3466" y="4505"/>
                  </a:moveTo>
                  <a:cubicBezTo>
                    <a:pt x="3624" y="4663"/>
                    <a:pt x="3844" y="4757"/>
                    <a:pt x="4096" y="4852"/>
                  </a:cubicBezTo>
                  <a:cubicBezTo>
                    <a:pt x="4033" y="5009"/>
                    <a:pt x="1481" y="10271"/>
                    <a:pt x="1450" y="10365"/>
                  </a:cubicBezTo>
                  <a:cubicBezTo>
                    <a:pt x="1381" y="10504"/>
                    <a:pt x="1261" y="10591"/>
                    <a:pt x="1127" y="10591"/>
                  </a:cubicBezTo>
                  <a:cubicBezTo>
                    <a:pt x="1078" y="10591"/>
                    <a:pt x="1028" y="10580"/>
                    <a:pt x="977" y="10554"/>
                  </a:cubicBezTo>
                  <a:cubicBezTo>
                    <a:pt x="820" y="10491"/>
                    <a:pt x="694" y="10271"/>
                    <a:pt x="788" y="10082"/>
                  </a:cubicBezTo>
                  <a:lnTo>
                    <a:pt x="3466" y="4505"/>
                  </a:lnTo>
                  <a:close/>
                  <a:moveTo>
                    <a:pt x="5829" y="4537"/>
                  </a:moveTo>
                  <a:lnTo>
                    <a:pt x="8507" y="10113"/>
                  </a:lnTo>
                  <a:cubicBezTo>
                    <a:pt x="8570" y="10271"/>
                    <a:pt x="8507" y="10523"/>
                    <a:pt x="8318" y="10586"/>
                  </a:cubicBezTo>
                  <a:cubicBezTo>
                    <a:pt x="8271" y="10599"/>
                    <a:pt x="8225" y="10606"/>
                    <a:pt x="8181" y="10606"/>
                  </a:cubicBezTo>
                  <a:cubicBezTo>
                    <a:pt x="8021" y="10606"/>
                    <a:pt x="7888" y="10521"/>
                    <a:pt x="7814" y="10397"/>
                  </a:cubicBezTo>
                  <a:cubicBezTo>
                    <a:pt x="7719" y="10176"/>
                    <a:pt x="5293" y="5167"/>
                    <a:pt x="5199" y="4883"/>
                  </a:cubicBezTo>
                  <a:cubicBezTo>
                    <a:pt x="5419" y="4820"/>
                    <a:pt x="5608" y="4694"/>
                    <a:pt x="5829" y="4537"/>
                  </a:cubicBezTo>
                  <a:close/>
                  <a:moveTo>
                    <a:pt x="4632" y="0"/>
                  </a:moveTo>
                  <a:cubicBezTo>
                    <a:pt x="4033" y="0"/>
                    <a:pt x="3592" y="473"/>
                    <a:pt x="3592" y="1071"/>
                  </a:cubicBezTo>
                  <a:lnTo>
                    <a:pt x="3592" y="1764"/>
                  </a:lnTo>
                  <a:cubicBezTo>
                    <a:pt x="3151" y="2080"/>
                    <a:pt x="2867" y="2584"/>
                    <a:pt x="2867" y="3182"/>
                  </a:cubicBezTo>
                  <a:cubicBezTo>
                    <a:pt x="2867" y="3434"/>
                    <a:pt x="2899" y="3655"/>
                    <a:pt x="3025" y="3875"/>
                  </a:cubicBezTo>
                  <a:lnTo>
                    <a:pt x="1576" y="6900"/>
                  </a:lnTo>
                  <a:cubicBezTo>
                    <a:pt x="1355" y="6648"/>
                    <a:pt x="1229" y="6396"/>
                    <a:pt x="1103" y="6081"/>
                  </a:cubicBezTo>
                  <a:cubicBezTo>
                    <a:pt x="1032" y="5914"/>
                    <a:pt x="906" y="5837"/>
                    <a:pt x="767" y="5837"/>
                  </a:cubicBezTo>
                  <a:cubicBezTo>
                    <a:pt x="722" y="5837"/>
                    <a:pt x="676" y="5845"/>
                    <a:pt x="631" y="5860"/>
                  </a:cubicBezTo>
                  <a:cubicBezTo>
                    <a:pt x="442" y="5955"/>
                    <a:pt x="347" y="6144"/>
                    <a:pt x="442" y="6333"/>
                  </a:cubicBezTo>
                  <a:cubicBezTo>
                    <a:pt x="631" y="6805"/>
                    <a:pt x="883" y="7215"/>
                    <a:pt x="1229" y="7593"/>
                  </a:cubicBezTo>
                  <a:lnTo>
                    <a:pt x="158" y="9798"/>
                  </a:lnTo>
                  <a:cubicBezTo>
                    <a:pt x="1" y="10208"/>
                    <a:pt x="64" y="10649"/>
                    <a:pt x="347" y="10964"/>
                  </a:cubicBezTo>
                  <a:lnTo>
                    <a:pt x="95" y="11468"/>
                  </a:lnTo>
                  <a:cubicBezTo>
                    <a:pt x="32" y="11625"/>
                    <a:pt x="95" y="11846"/>
                    <a:pt x="253" y="11941"/>
                  </a:cubicBezTo>
                  <a:cubicBezTo>
                    <a:pt x="293" y="11957"/>
                    <a:pt x="340" y="11965"/>
                    <a:pt x="389" y="11965"/>
                  </a:cubicBezTo>
                  <a:cubicBezTo>
                    <a:pt x="528" y="11965"/>
                    <a:pt x="678" y="11900"/>
                    <a:pt x="725" y="11783"/>
                  </a:cubicBezTo>
                  <a:lnTo>
                    <a:pt x="977" y="11247"/>
                  </a:lnTo>
                  <a:cubicBezTo>
                    <a:pt x="1027" y="11255"/>
                    <a:pt x="1077" y="11258"/>
                    <a:pt x="1127" y="11258"/>
                  </a:cubicBezTo>
                  <a:cubicBezTo>
                    <a:pt x="1521" y="11258"/>
                    <a:pt x="1912" y="11040"/>
                    <a:pt x="2080" y="10649"/>
                  </a:cubicBezTo>
                  <a:lnTo>
                    <a:pt x="2930" y="8822"/>
                  </a:lnTo>
                  <a:cubicBezTo>
                    <a:pt x="3372" y="8979"/>
                    <a:pt x="3813" y="9105"/>
                    <a:pt x="4285" y="9137"/>
                  </a:cubicBezTo>
                  <a:lnTo>
                    <a:pt x="4285" y="9483"/>
                  </a:lnTo>
                  <a:cubicBezTo>
                    <a:pt x="4285" y="9704"/>
                    <a:pt x="4443" y="9861"/>
                    <a:pt x="4632" y="9861"/>
                  </a:cubicBezTo>
                  <a:cubicBezTo>
                    <a:pt x="4821" y="9861"/>
                    <a:pt x="4978" y="9704"/>
                    <a:pt x="4978" y="9483"/>
                  </a:cubicBezTo>
                  <a:lnTo>
                    <a:pt x="4978" y="9137"/>
                  </a:lnTo>
                  <a:cubicBezTo>
                    <a:pt x="5451" y="9105"/>
                    <a:pt x="5892" y="9011"/>
                    <a:pt x="6333" y="8822"/>
                  </a:cubicBezTo>
                  <a:lnTo>
                    <a:pt x="7184" y="10649"/>
                  </a:lnTo>
                  <a:cubicBezTo>
                    <a:pt x="7382" y="11016"/>
                    <a:pt x="7732" y="11257"/>
                    <a:pt x="8143" y="11257"/>
                  </a:cubicBezTo>
                  <a:cubicBezTo>
                    <a:pt x="8190" y="11257"/>
                    <a:pt x="8238" y="11254"/>
                    <a:pt x="8286" y="11247"/>
                  </a:cubicBezTo>
                  <a:lnTo>
                    <a:pt x="8538" y="11783"/>
                  </a:lnTo>
                  <a:cubicBezTo>
                    <a:pt x="8585" y="11900"/>
                    <a:pt x="8718" y="11965"/>
                    <a:pt x="8861" y="11965"/>
                  </a:cubicBezTo>
                  <a:cubicBezTo>
                    <a:pt x="8911" y="11965"/>
                    <a:pt x="8962" y="11957"/>
                    <a:pt x="9011" y="11941"/>
                  </a:cubicBezTo>
                  <a:cubicBezTo>
                    <a:pt x="9168" y="11846"/>
                    <a:pt x="9231" y="11657"/>
                    <a:pt x="9168" y="11468"/>
                  </a:cubicBezTo>
                  <a:lnTo>
                    <a:pt x="8916" y="10964"/>
                  </a:lnTo>
                  <a:cubicBezTo>
                    <a:pt x="9200" y="10649"/>
                    <a:pt x="9326" y="10208"/>
                    <a:pt x="9137" y="9798"/>
                  </a:cubicBezTo>
                  <a:lnTo>
                    <a:pt x="8066" y="7593"/>
                  </a:lnTo>
                  <a:cubicBezTo>
                    <a:pt x="8381" y="7246"/>
                    <a:pt x="8664" y="6805"/>
                    <a:pt x="8853" y="6333"/>
                  </a:cubicBezTo>
                  <a:cubicBezTo>
                    <a:pt x="8916" y="6144"/>
                    <a:pt x="8853" y="5955"/>
                    <a:pt x="8664" y="5860"/>
                  </a:cubicBezTo>
                  <a:cubicBezTo>
                    <a:pt x="8611" y="5845"/>
                    <a:pt x="8559" y="5837"/>
                    <a:pt x="8511" y="5837"/>
                  </a:cubicBezTo>
                  <a:cubicBezTo>
                    <a:pt x="8360" y="5837"/>
                    <a:pt x="8240" y="5914"/>
                    <a:pt x="8192" y="6081"/>
                  </a:cubicBezTo>
                  <a:cubicBezTo>
                    <a:pt x="8066" y="6333"/>
                    <a:pt x="7908" y="6616"/>
                    <a:pt x="7719" y="6900"/>
                  </a:cubicBezTo>
                  <a:lnTo>
                    <a:pt x="6270" y="3875"/>
                  </a:lnTo>
                  <a:cubicBezTo>
                    <a:pt x="6333" y="3655"/>
                    <a:pt x="6396" y="3434"/>
                    <a:pt x="6396" y="3182"/>
                  </a:cubicBezTo>
                  <a:cubicBezTo>
                    <a:pt x="6396" y="2584"/>
                    <a:pt x="6144" y="2080"/>
                    <a:pt x="5703" y="1764"/>
                  </a:cubicBezTo>
                  <a:lnTo>
                    <a:pt x="5703" y="1071"/>
                  </a:lnTo>
                  <a:cubicBezTo>
                    <a:pt x="5703" y="473"/>
                    <a:pt x="5230" y="0"/>
                    <a:pt x="4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45"/>
          <p:cNvGrpSpPr/>
          <p:nvPr/>
        </p:nvGrpSpPr>
        <p:grpSpPr>
          <a:xfrm>
            <a:off x="2397301" y="4071950"/>
            <a:ext cx="301420" cy="301420"/>
            <a:chOff x="-48633175" y="2711375"/>
            <a:chExt cx="299325" cy="299325"/>
          </a:xfrm>
        </p:grpSpPr>
        <p:sp>
          <p:nvSpPr>
            <p:cNvPr id="2779" name="Google Shape;2779;p45"/>
            <p:cNvSpPr/>
            <p:nvPr/>
          </p:nvSpPr>
          <p:spPr>
            <a:xfrm>
              <a:off x="-48633175" y="2711375"/>
              <a:ext cx="299325" cy="299325"/>
            </a:xfrm>
            <a:custGeom>
              <a:avLst/>
              <a:gdLst/>
              <a:ahLst/>
              <a:cxnLst/>
              <a:rect l="l" t="t" r="r" b="b"/>
              <a:pathLst>
                <a:path w="11973" h="11973" extrusionOk="0">
                  <a:moveTo>
                    <a:pt x="6459" y="662"/>
                  </a:moveTo>
                  <a:lnTo>
                    <a:pt x="6774" y="1356"/>
                  </a:lnTo>
                  <a:cubicBezTo>
                    <a:pt x="6837" y="1419"/>
                    <a:pt x="6900" y="1513"/>
                    <a:pt x="7026" y="1545"/>
                  </a:cubicBezTo>
                  <a:cubicBezTo>
                    <a:pt x="7499" y="1671"/>
                    <a:pt x="7971" y="1860"/>
                    <a:pt x="8413" y="2080"/>
                  </a:cubicBezTo>
                  <a:cubicBezTo>
                    <a:pt x="8459" y="2126"/>
                    <a:pt x="8539" y="2156"/>
                    <a:pt x="8627" y="2156"/>
                  </a:cubicBezTo>
                  <a:cubicBezTo>
                    <a:pt x="8660" y="2156"/>
                    <a:pt x="8694" y="2152"/>
                    <a:pt x="8728" y="2143"/>
                  </a:cubicBezTo>
                  <a:lnTo>
                    <a:pt x="9389" y="1891"/>
                  </a:lnTo>
                  <a:lnTo>
                    <a:pt x="10051" y="2553"/>
                  </a:lnTo>
                  <a:lnTo>
                    <a:pt x="9799" y="3214"/>
                  </a:lnTo>
                  <a:cubicBezTo>
                    <a:pt x="9767" y="3340"/>
                    <a:pt x="9767" y="3435"/>
                    <a:pt x="9862" y="3561"/>
                  </a:cubicBezTo>
                  <a:cubicBezTo>
                    <a:pt x="10114" y="3970"/>
                    <a:pt x="10334" y="4412"/>
                    <a:pt x="10397" y="4916"/>
                  </a:cubicBezTo>
                  <a:cubicBezTo>
                    <a:pt x="10460" y="5042"/>
                    <a:pt x="10492" y="5136"/>
                    <a:pt x="10586" y="5168"/>
                  </a:cubicBezTo>
                  <a:lnTo>
                    <a:pt x="11279" y="5483"/>
                  </a:lnTo>
                  <a:lnTo>
                    <a:pt x="11279" y="6459"/>
                  </a:lnTo>
                  <a:lnTo>
                    <a:pt x="10586" y="6774"/>
                  </a:lnTo>
                  <a:cubicBezTo>
                    <a:pt x="10523" y="6806"/>
                    <a:pt x="10460" y="6900"/>
                    <a:pt x="10397" y="7026"/>
                  </a:cubicBezTo>
                  <a:cubicBezTo>
                    <a:pt x="10271" y="7499"/>
                    <a:pt x="10082" y="7972"/>
                    <a:pt x="9862" y="8381"/>
                  </a:cubicBezTo>
                  <a:cubicBezTo>
                    <a:pt x="9799" y="8476"/>
                    <a:pt x="9767" y="8602"/>
                    <a:pt x="9799" y="8696"/>
                  </a:cubicBezTo>
                  <a:lnTo>
                    <a:pt x="10051" y="9389"/>
                  </a:lnTo>
                  <a:lnTo>
                    <a:pt x="9389" y="10051"/>
                  </a:lnTo>
                  <a:lnTo>
                    <a:pt x="8728" y="9799"/>
                  </a:lnTo>
                  <a:cubicBezTo>
                    <a:pt x="8681" y="9787"/>
                    <a:pt x="8640" y="9780"/>
                    <a:pt x="8600" y="9780"/>
                  </a:cubicBezTo>
                  <a:cubicBezTo>
                    <a:pt x="8532" y="9780"/>
                    <a:pt x="8472" y="9802"/>
                    <a:pt x="8413" y="9862"/>
                  </a:cubicBezTo>
                  <a:cubicBezTo>
                    <a:pt x="7971" y="10114"/>
                    <a:pt x="7530" y="10303"/>
                    <a:pt x="7026" y="10397"/>
                  </a:cubicBezTo>
                  <a:cubicBezTo>
                    <a:pt x="6900" y="10429"/>
                    <a:pt x="6837" y="10492"/>
                    <a:pt x="6774" y="10586"/>
                  </a:cubicBezTo>
                  <a:lnTo>
                    <a:pt x="6459" y="11280"/>
                  </a:lnTo>
                  <a:lnTo>
                    <a:pt x="5483" y="11280"/>
                  </a:lnTo>
                  <a:lnTo>
                    <a:pt x="5168" y="10586"/>
                  </a:lnTo>
                  <a:cubicBezTo>
                    <a:pt x="5136" y="10523"/>
                    <a:pt x="5042" y="10429"/>
                    <a:pt x="4915" y="10397"/>
                  </a:cubicBezTo>
                  <a:cubicBezTo>
                    <a:pt x="4443" y="10271"/>
                    <a:pt x="3970" y="10082"/>
                    <a:pt x="3561" y="9862"/>
                  </a:cubicBezTo>
                  <a:cubicBezTo>
                    <a:pt x="3492" y="9816"/>
                    <a:pt x="3406" y="9786"/>
                    <a:pt x="3327" y="9786"/>
                  </a:cubicBezTo>
                  <a:cubicBezTo>
                    <a:pt x="3299" y="9786"/>
                    <a:pt x="3271" y="9790"/>
                    <a:pt x="3246" y="9799"/>
                  </a:cubicBezTo>
                  <a:lnTo>
                    <a:pt x="2553" y="10051"/>
                  </a:lnTo>
                  <a:lnTo>
                    <a:pt x="1891" y="9389"/>
                  </a:lnTo>
                  <a:lnTo>
                    <a:pt x="2143" y="8696"/>
                  </a:lnTo>
                  <a:cubicBezTo>
                    <a:pt x="2175" y="8602"/>
                    <a:pt x="2175" y="8507"/>
                    <a:pt x="2080" y="8381"/>
                  </a:cubicBezTo>
                  <a:cubicBezTo>
                    <a:pt x="1828" y="7972"/>
                    <a:pt x="1607" y="7531"/>
                    <a:pt x="1544" y="7026"/>
                  </a:cubicBezTo>
                  <a:cubicBezTo>
                    <a:pt x="1513" y="6900"/>
                    <a:pt x="1450" y="6806"/>
                    <a:pt x="1355" y="6774"/>
                  </a:cubicBezTo>
                  <a:lnTo>
                    <a:pt x="662" y="6459"/>
                  </a:lnTo>
                  <a:lnTo>
                    <a:pt x="662" y="5483"/>
                  </a:lnTo>
                  <a:lnTo>
                    <a:pt x="1355" y="5168"/>
                  </a:lnTo>
                  <a:cubicBezTo>
                    <a:pt x="1418" y="5136"/>
                    <a:pt x="1513" y="5042"/>
                    <a:pt x="1544" y="4916"/>
                  </a:cubicBezTo>
                  <a:cubicBezTo>
                    <a:pt x="1670" y="4443"/>
                    <a:pt x="1860" y="3970"/>
                    <a:pt x="2080" y="3561"/>
                  </a:cubicBezTo>
                  <a:cubicBezTo>
                    <a:pt x="2143" y="3466"/>
                    <a:pt x="2175" y="3340"/>
                    <a:pt x="2143" y="3214"/>
                  </a:cubicBezTo>
                  <a:lnTo>
                    <a:pt x="1891" y="2553"/>
                  </a:lnTo>
                  <a:lnTo>
                    <a:pt x="2553" y="1891"/>
                  </a:lnTo>
                  <a:lnTo>
                    <a:pt x="3246" y="2143"/>
                  </a:lnTo>
                  <a:cubicBezTo>
                    <a:pt x="3280" y="2155"/>
                    <a:pt x="3315" y="2162"/>
                    <a:pt x="3351" y="2162"/>
                  </a:cubicBezTo>
                  <a:cubicBezTo>
                    <a:pt x="3414" y="2162"/>
                    <a:pt x="3481" y="2140"/>
                    <a:pt x="3561" y="2080"/>
                  </a:cubicBezTo>
                  <a:cubicBezTo>
                    <a:pt x="3970" y="1828"/>
                    <a:pt x="4411" y="1608"/>
                    <a:pt x="4915" y="1545"/>
                  </a:cubicBezTo>
                  <a:cubicBezTo>
                    <a:pt x="5042" y="1513"/>
                    <a:pt x="5136" y="1450"/>
                    <a:pt x="5168" y="1356"/>
                  </a:cubicBezTo>
                  <a:lnTo>
                    <a:pt x="5483" y="662"/>
                  </a:lnTo>
                  <a:close/>
                  <a:moveTo>
                    <a:pt x="5294" y="1"/>
                  </a:moveTo>
                  <a:cubicBezTo>
                    <a:pt x="5168" y="1"/>
                    <a:pt x="5010" y="64"/>
                    <a:pt x="4978" y="190"/>
                  </a:cubicBezTo>
                  <a:lnTo>
                    <a:pt x="4632" y="915"/>
                  </a:lnTo>
                  <a:cubicBezTo>
                    <a:pt x="4191" y="1041"/>
                    <a:pt x="3750" y="1198"/>
                    <a:pt x="3372" y="1419"/>
                  </a:cubicBezTo>
                  <a:lnTo>
                    <a:pt x="2616" y="1198"/>
                  </a:lnTo>
                  <a:cubicBezTo>
                    <a:pt x="2579" y="1180"/>
                    <a:pt x="2539" y="1172"/>
                    <a:pt x="2500" y="1172"/>
                  </a:cubicBezTo>
                  <a:cubicBezTo>
                    <a:pt x="2405" y="1172"/>
                    <a:pt x="2314" y="1217"/>
                    <a:pt x="2269" y="1261"/>
                  </a:cubicBezTo>
                  <a:lnTo>
                    <a:pt x="1261" y="2238"/>
                  </a:lnTo>
                  <a:cubicBezTo>
                    <a:pt x="1198" y="2332"/>
                    <a:pt x="1166" y="2490"/>
                    <a:pt x="1198" y="2616"/>
                  </a:cubicBezTo>
                  <a:lnTo>
                    <a:pt x="1418" y="3340"/>
                  </a:lnTo>
                  <a:cubicBezTo>
                    <a:pt x="1198" y="3750"/>
                    <a:pt x="1040" y="4191"/>
                    <a:pt x="914" y="4601"/>
                  </a:cubicBezTo>
                  <a:lnTo>
                    <a:pt x="221" y="4979"/>
                  </a:lnTo>
                  <a:cubicBezTo>
                    <a:pt x="95" y="5010"/>
                    <a:pt x="1" y="5168"/>
                    <a:pt x="1" y="5294"/>
                  </a:cubicBezTo>
                  <a:lnTo>
                    <a:pt x="1" y="6711"/>
                  </a:lnTo>
                  <a:cubicBezTo>
                    <a:pt x="1" y="6806"/>
                    <a:pt x="95" y="6963"/>
                    <a:pt x="221" y="7026"/>
                  </a:cubicBezTo>
                  <a:lnTo>
                    <a:pt x="914" y="7373"/>
                  </a:lnTo>
                  <a:cubicBezTo>
                    <a:pt x="1040" y="7814"/>
                    <a:pt x="1198" y="8224"/>
                    <a:pt x="1418" y="8633"/>
                  </a:cubicBezTo>
                  <a:lnTo>
                    <a:pt x="1198" y="9389"/>
                  </a:lnTo>
                  <a:cubicBezTo>
                    <a:pt x="1166" y="9484"/>
                    <a:pt x="1198" y="9641"/>
                    <a:pt x="1261" y="9736"/>
                  </a:cubicBezTo>
                  <a:lnTo>
                    <a:pt x="2269" y="10712"/>
                  </a:lnTo>
                  <a:cubicBezTo>
                    <a:pt x="2316" y="10783"/>
                    <a:pt x="2417" y="10819"/>
                    <a:pt x="2517" y="10819"/>
                  </a:cubicBezTo>
                  <a:cubicBezTo>
                    <a:pt x="2551" y="10819"/>
                    <a:pt x="2584" y="10815"/>
                    <a:pt x="2616" y="10807"/>
                  </a:cubicBezTo>
                  <a:lnTo>
                    <a:pt x="3372" y="10555"/>
                  </a:lnTo>
                  <a:cubicBezTo>
                    <a:pt x="3750" y="10807"/>
                    <a:pt x="4191" y="10965"/>
                    <a:pt x="4632" y="11059"/>
                  </a:cubicBezTo>
                  <a:lnTo>
                    <a:pt x="4978" y="11784"/>
                  </a:lnTo>
                  <a:cubicBezTo>
                    <a:pt x="5010" y="11910"/>
                    <a:pt x="5168" y="11973"/>
                    <a:pt x="5294" y="11973"/>
                  </a:cubicBezTo>
                  <a:lnTo>
                    <a:pt x="6711" y="11973"/>
                  </a:lnTo>
                  <a:cubicBezTo>
                    <a:pt x="6837" y="11973"/>
                    <a:pt x="6995" y="11910"/>
                    <a:pt x="7026" y="11784"/>
                  </a:cubicBezTo>
                  <a:lnTo>
                    <a:pt x="7373" y="11059"/>
                  </a:lnTo>
                  <a:cubicBezTo>
                    <a:pt x="7814" y="10965"/>
                    <a:pt x="8255" y="10807"/>
                    <a:pt x="8633" y="10555"/>
                  </a:cubicBezTo>
                  <a:lnTo>
                    <a:pt x="9389" y="10807"/>
                  </a:lnTo>
                  <a:cubicBezTo>
                    <a:pt x="9421" y="10815"/>
                    <a:pt x="9454" y="10819"/>
                    <a:pt x="9488" y="10819"/>
                  </a:cubicBezTo>
                  <a:cubicBezTo>
                    <a:pt x="9588" y="10819"/>
                    <a:pt x="9688" y="10783"/>
                    <a:pt x="9736" y="10712"/>
                  </a:cubicBezTo>
                  <a:lnTo>
                    <a:pt x="10712" y="9736"/>
                  </a:lnTo>
                  <a:cubicBezTo>
                    <a:pt x="10807" y="9641"/>
                    <a:pt x="10838" y="9484"/>
                    <a:pt x="10807" y="9389"/>
                  </a:cubicBezTo>
                  <a:lnTo>
                    <a:pt x="10555" y="8633"/>
                  </a:lnTo>
                  <a:cubicBezTo>
                    <a:pt x="10807" y="8224"/>
                    <a:pt x="10964" y="7814"/>
                    <a:pt x="11059" y="7373"/>
                  </a:cubicBezTo>
                  <a:lnTo>
                    <a:pt x="11784" y="7026"/>
                  </a:lnTo>
                  <a:cubicBezTo>
                    <a:pt x="11910" y="6963"/>
                    <a:pt x="11973" y="6806"/>
                    <a:pt x="11973" y="6711"/>
                  </a:cubicBezTo>
                  <a:lnTo>
                    <a:pt x="11973" y="5294"/>
                  </a:lnTo>
                  <a:cubicBezTo>
                    <a:pt x="11973" y="5168"/>
                    <a:pt x="11910" y="5042"/>
                    <a:pt x="11784" y="4979"/>
                  </a:cubicBezTo>
                  <a:lnTo>
                    <a:pt x="11059" y="4601"/>
                  </a:lnTo>
                  <a:cubicBezTo>
                    <a:pt x="10964" y="4191"/>
                    <a:pt x="10807" y="3750"/>
                    <a:pt x="10555" y="3340"/>
                  </a:cubicBezTo>
                  <a:lnTo>
                    <a:pt x="10807" y="2616"/>
                  </a:lnTo>
                  <a:cubicBezTo>
                    <a:pt x="10838" y="2490"/>
                    <a:pt x="10807" y="2332"/>
                    <a:pt x="10712" y="2238"/>
                  </a:cubicBezTo>
                  <a:lnTo>
                    <a:pt x="9736" y="1261"/>
                  </a:lnTo>
                  <a:cubicBezTo>
                    <a:pt x="9691" y="1217"/>
                    <a:pt x="9584" y="1172"/>
                    <a:pt x="9491" y="1172"/>
                  </a:cubicBezTo>
                  <a:cubicBezTo>
                    <a:pt x="9453" y="1172"/>
                    <a:pt x="9417" y="1180"/>
                    <a:pt x="9389" y="1198"/>
                  </a:cubicBezTo>
                  <a:lnTo>
                    <a:pt x="8633" y="1419"/>
                  </a:lnTo>
                  <a:cubicBezTo>
                    <a:pt x="8255" y="1198"/>
                    <a:pt x="7814" y="1041"/>
                    <a:pt x="7373" y="915"/>
                  </a:cubicBezTo>
                  <a:lnTo>
                    <a:pt x="7026" y="190"/>
                  </a:lnTo>
                  <a:cubicBezTo>
                    <a:pt x="6995" y="64"/>
                    <a:pt x="6837" y="1"/>
                    <a:pt x="67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5"/>
            <p:cNvSpPr/>
            <p:nvPr/>
          </p:nvSpPr>
          <p:spPr>
            <a:xfrm>
              <a:off x="-48579600" y="2764950"/>
              <a:ext cx="192975" cy="191400"/>
            </a:xfrm>
            <a:custGeom>
              <a:avLst/>
              <a:gdLst/>
              <a:ahLst/>
              <a:cxnLst/>
              <a:rect l="l" t="t" r="r" b="b"/>
              <a:pathLst>
                <a:path w="7719" h="7656" extrusionOk="0">
                  <a:moveTo>
                    <a:pt x="3844" y="3214"/>
                  </a:moveTo>
                  <a:lnTo>
                    <a:pt x="4442" y="4411"/>
                  </a:lnTo>
                  <a:cubicBezTo>
                    <a:pt x="4237" y="4490"/>
                    <a:pt x="4033" y="4529"/>
                    <a:pt x="3832" y="4529"/>
                  </a:cubicBezTo>
                  <a:cubicBezTo>
                    <a:pt x="3631" y="4529"/>
                    <a:pt x="3434" y="4490"/>
                    <a:pt x="3245" y="4411"/>
                  </a:cubicBezTo>
                  <a:lnTo>
                    <a:pt x="3844" y="3214"/>
                  </a:lnTo>
                  <a:close/>
                  <a:moveTo>
                    <a:pt x="3781" y="693"/>
                  </a:moveTo>
                  <a:cubicBezTo>
                    <a:pt x="5513" y="693"/>
                    <a:pt x="6931" y="2111"/>
                    <a:pt x="6931" y="3844"/>
                  </a:cubicBezTo>
                  <a:cubicBezTo>
                    <a:pt x="6994" y="5104"/>
                    <a:pt x="6301" y="6175"/>
                    <a:pt x="5230" y="6679"/>
                  </a:cubicBezTo>
                  <a:lnTo>
                    <a:pt x="5230" y="4568"/>
                  </a:lnTo>
                  <a:cubicBezTo>
                    <a:pt x="5230" y="4411"/>
                    <a:pt x="5230" y="4442"/>
                    <a:pt x="4127" y="2300"/>
                  </a:cubicBezTo>
                  <a:cubicBezTo>
                    <a:pt x="4033" y="2206"/>
                    <a:pt x="3938" y="2111"/>
                    <a:pt x="3812" y="2111"/>
                  </a:cubicBezTo>
                  <a:cubicBezTo>
                    <a:pt x="3686" y="2111"/>
                    <a:pt x="3560" y="2206"/>
                    <a:pt x="3497" y="2300"/>
                  </a:cubicBezTo>
                  <a:cubicBezTo>
                    <a:pt x="2363" y="4600"/>
                    <a:pt x="2394" y="4442"/>
                    <a:pt x="2394" y="4568"/>
                  </a:cubicBezTo>
                  <a:lnTo>
                    <a:pt x="2394" y="6679"/>
                  </a:lnTo>
                  <a:cubicBezTo>
                    <a:pt x="1355" y="6175"/>
                    <a:pt x="630" y="5104"/>
                    <a:pt x="630" y="3844"/>
                  </a:cubicBezTo>
                  <a:cubicBezTo>
                    <a:pt x="630" y="2111"/>
                    <a:pt x="2048" y="693"/>
                    <a:pt x="3781" y="693"/>
                  </a:cubicBezTo>
                  <a:close/>
                  <a:moveTo>
                    <a:pt x="4568" y="5104"/>
                  </a:moveTo>
                  <a:lnTo>
                    <a:pt x="4568" y="6931"/>
                  </a:lnTo>
                  <a:cubicBezTo>
                    <a:pt x="4316" y="6963"/>
                    <a:pt x="4096" y="6994"/>
                    <a:pt x="3844" y="6994"/>
                  </a:cubicBezTo>
                  <a:cubicBezTo>
                    <a:pt x="3623" y="6994"/>
                    <a:pt x="3371" y="6994"/>
                    <a:pt x="3151" y="6931"/>
                  </a:cubicBezTo>
                  <a:lnTo>
                    <a:pt x="3151" y="5104"/>
                  </a:lnTo>
                  <a:cubicBezTo>
                    <a:pt x="3371" y="5198"/>
                    <a:pt x="3623" y="5230"/>
                    <a:pt x="3844" y="5230"/>
                  </a:cubicBezTo>
                  <a:cubicBezTo>
                    <a:pt x="4096" y="5230"/>
                    <a:pt x="4316" y="5198"/>
                    <a:pt x="4568" y="5104"/>
                  </a:cubicBezTo>
                  <a:close/>
                  <a:moveTo>
                    <a:pt x="3844" y="0"/>
                  </a:moveTo>
                  <a:cubicBezTo>
                    <a:pt x="1733" y="0"/>
                    <a:pt x="0" y="1733"/>
                    <a:pt x="0" y="3844"/>
                  </a:cubicBezTo>
                  <a:cubicBezTo>
                    <a:pt x="0" y="5577"/>
                    <a:pt x="1134" y="7026"/>
                    <a:pt x="2678" y="7498"/>
                  </a:cubicBezTo>
                  <a:lnTo>
                    <a:pt x="2709" y="7498"/>
                  </a:lnTo>
                  <a:cubicBezTo>
                    <a:pt x="3056" y="7624"/>
                    <a:pt x="3466" y="7656"/>
                    <a:pt x="3844" y="7656"/>
                  </a:cubicBezTo>
                  <a:cubicBezTo>
                    <a:pt x="4253" y="7656"/>
                    <a:pt x="4631" y="7593"/>
                    <a:pt x="4978" y="7498"/>
                  </a:cubicBezTo>
                  <a:lnTo>
                    <a:pt x="5041" y="7498"/>
                  </a:lnTo>
                  <a:cubicBezTo>
                    <a:pt x="6616" y="6994"/>
                    <a:pt x="7719" y="5545"/>
                    <a:pt x="7719" y="3844"/>
                  </a:cubicBezTo>
                  <a:cubicBezTo>
                    <a:pt x="7719" y="1733"/>
                    <a:pt x="5986" y="0"/>
                    <a:pt x="38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2781;p45"/>
          <p:cNvGrpSpPr/>
          <p:nvPr/>
        </p:nvGrpSpPr>
        <p:grpSpPr>
          <a:xfrm>
            <a:off x="2941668" y="4089396"/>
            <a:ext cx="303006" cy="266528"/>
            <a:chOff x="-46772025" y="2350650"/>
            <a:chExt cx="300900" cy="264675"/>
          </a:xfrm>
        </p:grpSpPr>
        <p:sp>
          <p:nvSpPr>
            <p:cNvPr id="2782" name="Google Shape;2782;p45"/>
            <p:cNvSpPr/>
            <p:nvPr/>
          </p:nvSpPr>
          <p:spPr>
            <a:xfrm>
              <a:off x="-46772025" y="2350650"/>
              <a:ext cx="300900" cy="264675"/>
            </a:xfrm>
            <a:custGeom>
              <a:avLst/>
              <a:gdLst/>
              <a:ahLst/>
              <a:cxnLst/>
              <a:rect l="l" t="t" r="r" b="b"/>
              <a:pathLst>
                <a:path w="12036" h="10587" extrusionOk="0">
                  <a:moveTo>
                    <a:pt x="6050" y="820"/>
                  </a:moveTo>
                  <a:cubicBezTo>
                    <a:pt x="7184" y="820"/>
                    <a:pt x="8287" y="1229"/>
                    <a:pt x="9169" y="1985"/>
                  </a:cubicBezTo>
                  <a:cubicBezTo>
                    <a:pt x="9326" y="2111"/>
                    <a:pt x="9326" y="2332"/>
                    <a:pt x="9169" y="2458"/>
                  </a:cubicBezTo>
                  <a:lnTo>
                    <a:pt x="9137" y="2490"/>
                  </a:lnTo>
                  <a:cubicBezTo>
                    <a:pt x="9064" y="2533"/>
                    <a:pt x="8978" y="2557"/>
                    <a:pt x="8896" y="2557"/>
                  </a:cubicBezTo>
                  <a:cubicBezTo>
                    <a:pt x="8802" y="2557"/>
                    <a:pt x="8715" y="2526"/>
                    <a:pt x="8665" y="2458"/>
                  </a:cubicBezTo>
                  <a:cubicBezTo>
                    <a:pt x="7940" y="1828"/>
                    <a:pt x="7027" y="1481"/>
                    <a:pt x="6050" y="1481"/>
                  </a:cubicBezTo>
                  <a:cubicBezTo>
                    <a:pt x="5073" y="1481"/>
                    <a:pt x="4160" y="1828"/>
                    <a:pt x="3466" y="2458"/>
                  </a:cubicBezTo>
                  <a:cubicBezTo>
                    <a:pt x="3378" y="2529"/>
                    <a:pt x="3270" y="2570"/>
                    <a:pt x="3175" y="2570"/>
                  </a:cubicBezTo>
                  <a:cubicBezTo>
                    <a:pt x="3101" y="2570"/>
                    <a:pt x="3035" y="2545"/>
                    <a:pt x="2994" y="2490"/>
                  </a:cubicBezTo>
                  <a:lnTo>
                    <a:pt x="2931" y="2458"/>
                  </a:lnTo>
                  <a:cubicBezTo>
                    <a:pt x="2836" y="2301"/>
                    <a:pt x="2836" y="2111"/>
                    <a:pt x="2931" y="1985"/>
                  </a:cubicBezTo>
                  <a:cubicBezTo>
                    <a:pt x="3782" y="1198"/>
                    <a:pt x="4884" y="820"/>
                    <a:pt x="6050" y="820"/>
                  </a:cubicBezTo>
                  <a:close/>
                  <a:moveTo>
                    <a:pt x="1450" y="7152"/>
                  </a:moveTo>
                  <a:lnTo>
                    <a:pt x="1450" y="9106"/>
                  </a:lnTo>
                  <a:cubicBezTo>
                    <a:pt x="1041" y="9011"/>
                    <a:pt x="726" y="8601"/>
                    <a:pt x="726" y="8129"/>
                  </a:cubicBezTo>
                  <a:cubicBezTo>
                    <a:pt x="726" y="7656"/>
                    <a:pt x="1009" y="7278"/>
                    <a:pt x="1450" y="7152"/>
                  </a:cubicBezTo>
                  <a:close/>
                  <a:moveTo>
                    <a:pt x="10618" y="7152"/>
                  </a:moveTo>
                  <a:cubicBezTo>
                    <a:pt x="11028" y="7310"/>
                    <a:pt x="11343" y="7688"/>
                    <a:pt x="11343" y="8129"/>
                  </a:cubicBezTo>
                  <a:cubicBezTo>
                    <a:pt x="11343" y="8601"/>
                    <a:pt x="11059" y="9011"/>
                    <a:pt x="10618" y="9106"/>
                  </a:cubicBezTo>
                  <a:lnTo>
                    <a:pt x="10618" y="7152"/>
                  </a:lnTo>
                  <a:close/>
                  <a:moveTo>
                    <a:pt x="2521" y="6396"/>
                  </a:moveTo>
                  <a:cubicBezTo>
                    <a:pt x="2710" y="6396"/>
                    <a:pt x="2868" y="6554"/>
                    <a:pt x="2868" y="6743"/>
                  </a:cubicBezTo>
                  <a:lnTo>
                    <a:pt x="2868" y="9547"/>
                  </a:lnTo>
                  <a:cubicBezTo>
                    <a:pt x="2868" y="9736"/>
                    <a:pt x="2710" y="9893"/>
                    <a:pt x="2521" y="9893"/>
                  </a:cubicBezTo>
                  <a:cubicBezTo>
                    <a:pt x="2301" y="9893"/>
                    <a:pt x="2175" y="9736"/>
                    <a:pt x="2175" y="9547"/>
                  </a:cubicBezTo>
                  <a:lnTo>
                    <a:pt x="2175" y="6743"/>
                  </a:lnTo>
                  <a:cubicBezTo>
                    <a:pt x="2175" y="6554"/>
                    <a:pt x="2301" y="6396"/>
                    <a:pt x="2521" y="6396"/>
                  </a:cubicBezTo>
                  <a:close/>
                  <a:moveTo>
                    <a:pt x="9547" y="6396"/>
                  </a:moveTo>
                  <a:cubicBezTo>
                    <a:pt x="9767" y="6396"/>
                    <a:pt x="9925" y="6554"/>
                    <a:pt x="9925" y="6743"/>
                  </a:cubicBezTo>
                  <a:lnTo>
                    <a:pt x="9925" y="9547"/>
                  </a:lnTo>
                  <a:cubicBezTo>
                    <a:pt x="9925" y="9736"/>
                    <a:pt x="9767" y="9893"/>
                    <a:pt x="9547" y="9893"/>
                  </a:cubicBezTo>
                  <a:cubicBezTo>
                    <a:pt x="9358" y="9893"/>
                    <a:pt x="9200" y="9736"/>
                    <a:pt x="9200" y="9547"/>
                  </a:cubicBezTo>
                  <a:lnTo>
                    <a:pt x="9200" y="6743"/>
                  </a:lnTo>
                  <a:cubicBezTo>
                    <a:pt x="9200" y="6554"/>
                    <a:pt x="9358" y="6396"/>
                    <a:pt x="9547" y="6396"/>
                  </a:cubicBezTo>
                  <a:close/>
                  <a:moveTo>
                    <a:pt x="6018" y="1"/>
                  </a:moveTo>
                  <a:cubicBezTo>
                    <a:pt x="4664" y="1"/>
                    <a:pt x="3403" y="473"/>
                    <a:pt x="2427" y="1387"/>
                  </a:cubicBezTo>
                  <a:cubicBezTo>
                    <a:pt x="2080" y="1733"/>
                    <a:pt x="1986" y="2269"/>
                    <a:pt x="2238" y="2679"/>
                  </a:cubicBezTo>
                  <a:cubicBezTo>
                    <a:pt x="1671" y="3435"/>
                    <a:pt x="1419" y="4348"/>
                    <a:pt x="1419" y="5293"/>
                  </a:cubicBezTo>
                  <a:lnTo>
                    <a:pt x="1419" y="6396"/>
                  </a:lnTo>
                  <a:cubicBezTo>
                    <a:pt x="631" y="6554"/>
                    <a:pt x="1" y="7247"/>
                    <a:pt x="1" y="8129"/>
                  </a:cubicBezTo>
                  <a:cubicBezTo>
                    <a:pt x="1" y="8980"/>
                    <a:pt x="631" y="9704"/>
                    <a:pt x="1450" y="9862"/>
                  </a:cubicBezTo>
                  <a:cubicBezTo>
                    <a:pt x="1576" y="10303"/>
                    <a:pt x="1986" y="10586"/>
                    <a:pt x="2427" y="10586"/>
                  </a:cubicBezTo>
                  <a:cubicBezTo>
                    <a:pt x="3025" y="10586"/>
                    <a:pt x="3498" y="10114"/>
                    <a:pt x="3498" y="9515"/>
                  </a:cubicBezTo>
                  <a:lnTo>
                    <a:pt x="3498" y="6711"/>
                  </a:lnTo>
                  <a:cubicBezTo>
                    <a:pt x="3498" y="6113"/>
                    <a:pt x="3025" y="5640"/>
                    <a:pt x="2427" y="5640"/>
                  </a:cubicBezTo>
                  <a:cubicBezTo>
                    <a:pt x="2301" y="5640"/>
                    <a:pt x="2206" y="5703"/>
                    <a:pt x="2080" y="5735"/>
                  </a:cubicBezTo>
                  <a:lnTo>
                    <a:pt x="2080" y="5325"/>
                  </a:lnTo>
                  <a:cubicBezTo>
                    <a:pt x="2080" y="4537"/>
                    <a:pt x="2301" y="3844"/>
                    <a:pt x="2710" y="3214"/>
                  </a:cubicBezTo>
                  <a:cubicBezTo>
                    <a:pt x="2827" y="3263"/>
                    <a:pt x="2948" y="3285"/>
                    <a:pt x="3067" y="3285"/>
                  </a:cubicBezTo>
                  <a:cubicBezTo>
                    <a:pt x="3333" y="3285"/>
                    <a:pt x="3596" y="3177"/>
                    <a:pt x="3813" y="3025"/>
                  </a:cubicBezTo>
                  <a:cubicBezTo>
                    <a:pt x="4412" y="2490"/>
                    <a:pt x="5136" y="2238"/>
                    <a:pt x="5924" y="2238"/>
                  </a:cubicBezTo>
                  <a:cubicBezTo>
                    <a:pt x="6711" y="2238"/>
                    <a:pt x="7499" y="2490"/>
                    <a:pt x="8066" y="3025"/>
                  </a:cubicBezTo>
                  <a:cubicBezTo>
                    <a:pt x="8276" y="3193"/>
                    <a:pt x="8542" y="3291"/>
                    <a:pt x="8799" y="3291"/>
                  </a:cubicBezTo>
                  <a:cubicBezTo>
                    <a:pt x="8927" y="3291"/>
                    <a:pt x="9053" y="3267"/>
                    <a:pt x="9169" y="3214"/>
                  </a:cubicBezTo>
                  <a:cubicBezTo>
                    <a:pt x="9610" y="3844"/>
                    <a:pt x="9799" y="4600"/>
                    <a:pt x="9799" y="5325"/>
                  </a:cubicBezTo>
                  <a:lnTo>
                    <a:pt x="9799" y="5735"/>
                  </a:lnTo>
                  <a:cubicBezTo>
                    <a:pt x="9673" y="5703"/>
                    <a:pt x="9547" y="5640"/>
                    <a:pt x="9452" y="5640"/>
                  </a:cubicBezTo>
                  <a:cubicBezTo>
                    <a:pt x="8854" y="5640"/>
                    <a:pt x="8381" y="6113"/>
                    <a:pt x="8381" y="6711"/>
                  </a:cubicBezTo>
                  <a:lnTo>
                    <a:pt x="8381" y="9515"/>
                  </a:lnTo>
                  <a:cubicBezTo>
                    <a:pt x="8381" y="10114"/>
                    <a:pt x="8854" y="10586"/>
                    <a:pt x="9452" y="10586"/>
                  </a:cubicBezTo>
                  <a:cubicBezTo>
                    <a:pt x="9925" y="10586"/>
                    <a:pt x="10303" y="10271"/>
                    <a:pt x="10429" y="9862"/>
                  </a:cubicBezTo>
                  <a:cubicBezTo>
                    <a:pt x="11406" y="9704"/>
                    <a:pt x="12036" y="9011"/>
                    <a:pt x="12036" y="8129"/>
                  </a:cubicBezTo>
                  <a:cubicBezTo>
                    <a:pt x="12036" y="7278"/>
                    <a:pt x="11437" y="6554"/>
                    <a:pt x="10618" y="6396"/>
                  </a:cubicBezTo>
                  <a:lnTo>
                    <a:pt x="10618" y="5293"/>
                  </a:lnTo>
                  <a:cubicBezTo>
                    <a:pt x="10618" y="4348"/>
                    <a:pt x="10335" y="3435"/>
                    <a:pt x="9799" y="2679"/>
                  </a:cubicBezTo>
                  <a:cubicBezTo>
                    <a:pt x="10020" y="2269"/>
                    <a:pt x="9957" y="1733"/>
                    <a:pt x="9610" y="1387"/>
                  </a:cubicBezTo>
                  <a:cubicBezTo>
                    <a:pt x="8602" y="473"/>
                    <a:pt x="7342" y="1"/>
                    <a:pt x="6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5"/>
            <p:cNvSpPr/>
            <p:nvPr/>
          </p:nvSpPr>
          <p:spPr>
            <a:xfrm>
              <a:off x="-46664900" y="2475100"/>
              <a:ext cx="92175" cy="122900"/>
            </a:xfrm>
            <a:custGeom>
              <a:avLst/>
              <a:gdLst/>
              <a:ahLst/>
              <a:cxnLst/>
              <a:rect l="l" t="t" r="r" b="b"/>
              <a:pathLst>
                <a:path w="3687" h="4916" extrusionOk="0">
                  <a:moveTo>
                    <a:pt x="1072" y="3497"/>
                  </a:moveTo>
                  <a:cubicBezTo>
                    <a:pt x="1261" y="3497"/>
                    <a:pt x="1418" y="3655"/>
                    <a:pt x="1418" y="3876"/>
                  </a:cubicBezTo>
                  <a:cubicBezTo>
                    <a:pt x="1418" y="4065"/>
                    <a:pt x="1261" y="4222"/>
                    <a:pt x="1072" y="4222"/>
                  </a:cubicBezTo>
                  <a:cubicBezTo>
                    <a:pt x="851" y="4222"/>
                    <a:pt x="694" y="4065"/>
                    <a:pt x="694" y="3876"/>
                  </a:cubicBezTo>
                  <a:cubicBezTo>
                    <a:pt x="694" y="3655"/>
                    <a:pt x="851" y="3497"/>
                    <a:pt x="1072" y="3497"/>
                  </a:cubicBezTo>
                  <a:close/>
                  <a:moveTo>
                    <a:pt x="1765" y="0"/>
                  </a:moveTo>
                  <a:cubicBezTo>
                    <a:pt x="1576" y="0"/>
                    <a:pt x="1418" y="158"/>
                    <a:pt x="1418" y="347"/>
                  </a:cubicBezTo>
                  <a:lnTo>
                    <a:pt x="1418" y="2867"/>
                  </a:lnTo>
                  <a:cubicBezTo>
                    <a:pt x="1292" y="2836"/>
                    <a:pt x="1166" y="2804"/>
                    <a:pt x="1072" y="2804"/>
                  </a:cubicBezTo>
                  <a:cubicBezTo>
                    <a:pt x="473" y="2804"/>
                    <a:pt x="1" y="3277"/>
                    <a:pt x="1" y="3876"/>
                  </a:cubicBezTo>
                  <a:cubicBezTo>
                    <a:pt x="1" y="4443"/>
                    <a:pt x="473" y="4915"/>
                    <a:pt x="1072" y="4915"/>
                  </a:cubicBezTo>
                  <a:cubicBezTo>
                    <a:pt x="1670" y="4915"/>
                    <a:pt x="2143" y="4443"/>
                    <a:pt x="2143" y="3876"/>
                  </a:cubicBezTo>
                  <a:lnTo>
                    <a:pt x="2143" y="1450"/>
                  </a:lnTo>
                  <a:cubicBezTo>
                    <a:pt x="2363" y="1544"/>
                    <a:pt x="2521" y="1702"/>
                    <a:pt x="2616" y="1828"/>
                  </a:cubicBezTo>
                  <a:cubicBezTo>
                    <a:pt x="2868" y="2143"/>
                    <a:pt x="2962" y="2615"/>
                    <a:pt x="2836" y="3088"/>
                  </a:cubicBezTo>
                  <a:cubicBezTo>
                    <a:pt x="2805" y="3308"/>
                    <a:pt x="2962" y="3497"/>
                    <a:pt x="3183" y="3497"/>
                  </a:cubicBezTo>
                  <a:cubicBezTo>
                    <a:pt x="3340" y="3497"/>
                    <a:pt x="3498" y="3403"/>
                    <a:pt x="3529" y="3245"/>
                  </a:cubicBezTo>
                  <a:cubicBezTo>
                    <a:pt x="3687" y="2552"/>
                    <a:pt x="3592" y="1859"/>
                    <a:pt x="3183" y="1355"/>
                  </a:cubicBezTo>
                  <a:cubicBezTo>
                    <a:pt x="2868" y="1040"/>
                    <a:pt x="2521" y="820"/>
                    <a:pt x="2111" y="757"/>
                  </a:cubicBezTo>
                  <a:lnTo>
                    <a:pt x="2111" y="347"/>
                  </a:lnTo>
                  <a:cubicBezTo>
                    <a:pt x="2111" y="158"/>
                    <a:pt x="1954"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4" name="Google Shape;2784;p45"/>
          <p:cNvSpPr/>
          <p:nvPr/>
        </p:nvSpPr>
        <p:spPr>
          <a:xfrm>
            <a:off x="3486226" y="4070515"/>
            <a:ext cx="300615" cy="304391"/>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5"/>
          <p:cNvSpPr/>
          <p:nvPr/>
        </p:nvSpPr>
        <p:spPr>
          <a:xfrm>
            <a:off x="1841942" y="4071608"/>
            <a:ext cx="302201" cy="302201"/>
          </a:xfrm>
          <a:custGeom>
            <a:avLst/>
            <a:gdLst/>
            <a:ahLst/>
            <a:cxnLst/>
            <a:rect l="l" t="t" r="r" b="b"/>
            <a:pathLst>
              <a:path w="12004" h="12004" extrusionOk="0">
                <a:moveTo>
                  <a:pt x="5671" y="725"/>
                </a:moveTo>
                <a:lnTo>
                  <a:pt x="5671" y="2395"/>
                </a:lnTo>
                <a:cubicBezTo>
                  <a:pt x="5671" y="2616"/>
                  <a:pt x="5843" y="2760"/>
                  <a:pt x="6021" y="2760"/>
                </a:cubicBezTo>
                <a:cubicBezTo>
                  <a:pt x="6097" y="2760"/>
                  <a:pt x="6173" y="2734"/>
                  <a:pt x="6239" y="2678"/>
                </a:cubicBezTo>
                <a:cubicBezTo>
                  <a:pt x="6365" y="2552"/>
                  <a:pt x="6554" y="2489"/>
                  <a:pt x="6711" y="2489"/>
                </a:cubicBezTo>
                <a:cubicBezTo>
                  <a:pt x="7121" y="2489"/>
                  <a:pt x="7436" y="2804"/>
                  <a:pt x="7436" y="3182"/>
                </a:cubicBezTo>
                <a:cubicBezTo>
                  <a:pt x="7436" y="3592"/>
                  <a:pt x="7121" y="3907"/>
                  <a:pt x="6711" y="3907"/>
                </a:cubicBezTo>
                <a:cubicBezTo>
                  <a:pt x="6554" y="3907"/>
                  <a:pt x="6365" y="3812"/>
                  <a:pt x="6239" y="3686"/>
                </a:cubicBezTo>
                <a:cubicBezTo>
                  <a:pt x="6173" y="3630"/>
                  <a:pt x="6097" y="3605"/>
                  <a:pt x="6021" y="3605"/>
                </a:cubicBezTo>
                <a:cubicBezTo>
                  <a:pt x="5843" y="3605"/>
                  <a:pt x="5671" y="3748"/>
                  <a:pt x="5671" y="3970"/>
                </a:cubicBezTo>
                <a:lnTo>
                  <a:pt x="5671" y="5640"/>
                </a:lnTo>
                <a:lnTo>
                  <a:pt x="4569" y="5640"/>
                </a:lnTo>
                <a:cubicBezTo>
                  <a:pt x="4600" y="5514"/>
                  <a:pt x="4600" y="5388"/>
                  <a:pt x="4600" y="5262"/>
                </a:cubicBezTo>
                <a:cubicBezTo>
                  <a:pt x="4600" y="4474"/>
                  <a:pt x="3970" y="3875"/>
                  <a:pt x="3183" y="3875"/>
                </a:cubicBezTo>
                <a:cubicBezTo>
                  <a:pt x="2395" y="3875"/>
                  <a:pt x="1765" y="4474"/>
                  <a:pt x="1765" y="5262"/>
                </a:cubicBezTo>
                <a:cubicBezTo>
                  <a:pt x="1765" y="5388"/>
                  <a:pt x="1765" y="5514"/>
                  <a:pt x="1796" y="5640"/>
                </a:cubicBezTo>
                <a:lnTo>
                  <a:pt x="694" y="5640"/>
                </a:lnTo>
                <a:lnTo>
                  <a:pt x="694" y="1071"/>
                </a:lnTo>
                <a:cubicBezTo>
                  <a:pt x="694" y="882"/>
                  <a:pt x="851" y="725"/>
                  <a:pt x="1040" y="725"/>
                </a:cubicBezTo>
                <a:close/>
                <a:moveTo>
                  <a:pt x="10964" y="725"/>
                </a:moveTo>
                <a:cubicBezTo>
                  <a:pt x="11122" y="725"/>
                  <a:pt x="11311" y="882"/>
                  <a:pt x="11311" y="1071"/>
                </a:cubicBezTo>
                <a:lnTo>
                  <a:pt x="11311" y="5671"/>
                </a:lnTo>
                <a:lnTo>
                  <a:pt x="9610" y="5671"/>
                </a:lnTo>
                <a:cubicBezTo>
                  <a:pt x="9295" y="5671"/>
                  <a:pt x="9169" y="6018"/>
                  <a:pt x="9326" y="6270"/>
                </a:cubicBezTo>
                <a:cubicBezTo>
                  <a:pt x="9452" y="6396"/>
                  <a:pt x="9515" y="6585"/>
                  <a:pt x="9515" y="6742"/>
                </a:cubicBezTo>
                <a:cubicBezTo>
                  <a:pt x="9515" y="7120"/>
                  <a:pt x="9200" y="7435"/>
                  <a:pt x="8822" y="7435"/>
                </a:cubicBezTo>
                <a:cubicBezTo>
                  <a:pt x="8412" y="7435"/>
                  <a:pt x="8097" y="7120"/>
                  <a:pt x="8097" y="6742"/>
                </a:cubicBezTo>
                <a:cubicBezTo>
                  <a:pt x="8097" y="6585"/>
                  <a:pt x="8192" y="6364"/>
                  <a:pt x="8286" y="6270"/>
                </a:cubicBezTo>
                <a:cubicBezTo>
                  <a:pt x="8507" y="6018"/>
                  <a:pt x="8349" y="5671"/>
                  <a:pt x="8034" y="5671"/>
                </a:cubicBezTo>
                <a:lnTo>
                  <a:pt x="6365" y="5671"/>
                </a:lnTo>
                <a:lnTo>
                  <a:pt x="6365" y="4568"/>
                </a:lnTo>
                <a:cubicBezTo>
                  <a:pt x="6491" y="4600"/>
                  <a:pt x="6617" y="4600"/>
                  <a:pt x="6711" y="4600"/>
                </a:cubicBezTo>
                <a:cubicBezTo>
                  <a:pt x="7499" y="4600"/>
                  <a:pt x="8160" y="3970"/>
                  <a:pt x="8160" y="3182"/>
                </a:cubicBezTo>
                <a:cubicBezTo>
                  <a:pt x="8160" y="2395"/>
                  <a:pt x="7499" y="1764"/>
                  <a:pt x="6711" y="1764"/>
                </a:cubicBezTo>
                <a:cubicBezTo>
                  <a:pt x="6617" y="1764"/>
                  <a:pt x="6491" y="1764"/>
                  <a:pt x="6365" y="1796"/>
                </a:cubicBezTo>
                <a:lnTo>
                  <a:pt x="6365" y="725"/>
                </a:lnTo>
                <a:close/>
                <a:moveTo>
                  <a:pt x="3183" y="4568"/>
                </a:moveTo>
                <a:cubicBezTo>
                  <a:pt x="3561" y="4568"/>
                  <a:pt x="3876" y="4883"/>
                  <a:pt x="3876" y="5293"/>
                </a:cubicBezTo>
                <a:cubicBezTo>
                  <a:pt x="3876" y="5451"/>
                  <a:pt x="3813" y="5640"/>
                  <a:pt x="3687" y="5766"/>
                </a:cubicBezTo>
                <a:cubicBezTo>
                  <a:pt x="3498" y="5986"/>
                  <a:pt x="3655" y="6333"/>
                  <a:pt x="3970" y="6333"/>
                </a:cubicBezTo>
                <a:lnTo>
                  <a:pt x="5608" y="6333"/>
                </a:lnTo>
                <a:lnTo>
                  <a:pt x="5608" y="7435"/>
                </a:lnTo>
                <a:cubicBezTo>
                  <a:pt x="5514" y="7404"/>
                  <a:pt x="5388" y="7404"/>
                  <a:pt x="5262" y="7404"/>
                </a:cubicBezTo>
                <a:cubicBezTo>
                  <a:pt x="4474" y="7404"/>
                  <a:pt x="3844" y="8034"/>
                  <a:pt x="3844" y="8822"/>
                </a:cubicBezTo>
                <a:cubicBezTo>
                  <a:pt x="3844" y="9609"/>
                  <a:pt x="4474" y="10239"/>
                  <a:pt x="5262" y="10239"/>
                </a:cubicBezTo>
                <a:cubicBezTo>
                  <a:pt x="5388" y="10239"/>
                  <a:pt x="5514" y="10239"/>
                  <a:pt x="5608" y="10208"/>
                </a:cubicBezTo>
                <a:lnTo>
                  <a:pt x="5608" y="11310"/>
                </a:lnTo>
                <a:lnTo>
                  <a:pt x="1009" y="11310"/>
                </a:lnTo>
                <a:cubicBezTo>
                  <a:pt x="851" y="11310"/>
                  <a:pt x="694" y="11153"/>
                  <a:pt x="694" y="10964"/>
                </a:cubicBezTo>
                <a:lnTo>
                  <a:pt x="694" y="6333"/>
                </a:lnTo>
                <a:lnTo>
                  <a:pt x="2395" y="6333"/>
                </a:lnTo>
                <a:cubicBezTo>
                  <a:pt x="2710" y="6333"/>
                  <a:pt x="2868" y="5986"/>
                  <a:pt x="2679" y="5766"/>
                </a:cubicBezTo>
                <a:cubicBezTo>
                  <a:pt x="2552" y="5640"/>
                  <a:pt x="2458" y="5482"/>
                  <a:pt x="2458" y="5293"/>
                </a:cubicBezTo>
                <a:cubicBezTo>
                  <a:pt x="2458" y="4883"/>
                  <a:pt x="2773" y="4568"/>
                  <a:pt x="3183" y="4568"/>
                </a:cubicBezTo>
                <a:close/>
                <a:moveTo>
                  <a:pt x="11311" y="6333"/>
                </a:moveTo>
                <a:lnTo>
                  <a:pt x="11311" y="10964"/>
                </a:lnTo>
                <a:cubicBezTo>
                  <a:pt x="11311" y="11153"/>
                  <a:pt x="11153" y="11310"/>
                  <a:pt x="10933" y="11310"/>
                </a:cubicBezTo>
                <a:lnTo>
                  <a:pt x="6333" y="11310"/>
                </a:lnTo>
                <a:lnTo>
                  <a:pt x="6333" y="9609"/>
                </a:lnTo>
                <a:cubicBezTo>
                  <a:pt x="6333" y="9388"/>
                  <a:pt x="6162" y="9244"/>
                  <a:pt x="5972" y="9244"/>
                </a:cubicBezTo>
                <a:cubicBezTo>
                  <a:pt x="5892" y="9244"/>
                  <a:pt x="5809" y="9270"/>
                  <a:pt x="5735" y="9326"/>
                </a:cubicBezTo>
                <a:cubicBezTo>
                  <a:pt x="5640" y="9452"/>
                  <a:pt x="5482" y="9546"/>
                  <a:pt x="5262" y="9546"/>
                </a:cubicBezTo>
                <a:cubicBezTo>
                  <a:pt x="4884" y="9546"/>
                  <a:pt x="4569" y="9231"/>
                  <a:pt x="4569" y="8822"/>
                </a:cubicBezTo>
                <a:cubicBezTo>
                  <a:pt x="4569" y="8443"/>
                  <a:pt x="4884" y="8097"/>
                  <a:pt x="5262" y="8097"/>
                </a:cubicBezTo>
                <a:cubicBezTo>
                  <a:pt x="5419" y="8097"/>
                  <a:pt x="5640" y="8191"/>
                  <a:pt x="5735" y="8317"/>
                </a:cubicBezTo>
                <a:cubicBezTo>
                  <a:pt x="5809" y="8374"/>
                  <a:pt x="5892" y="8399"/>
                  <a:pt x="5972" y="8399"/>
                </a:cubicBezTo>
                <a:cubicBezTo>
                  <a:pt x="6162" y="8399"/>
                  <a:pt x="6333" y="8255"/>
                  <a:pt x="6333" y="8034"/>
                </a:cubicBezTo>
                <a:lnTo>
                  <a:pt x="6333" y="6333"/>
                </a:lnTo>
                <a:lnTo>
                  <a:pt x="7436" y="6333"/>
                </a:lnTo>
                <a:cubicBezTo>
                  <a:pt x="7404" y="6459"/>
                  <a:pt x="7404" y="6585"/>
                  <a:pt x="7404" y="6711"/>
                </a:cubicBezTo>
                <a:cubicBezTo>
                  <a:pt x="7404" y="7498"/>
                  <a:pt x="8034" y="8097"/>
                  <a:pt x="8822" y="8097"/>
                </a:cubicBezTo>
                <a:cubicBezTo>
                  <a:pt x="9610" y="8097"/>
                  <a:pt x="10240" y="7498"/>
                  <a:pt x="10240" y="6711"/>
                </a:cubicBezTo>
                <a:cubicBezTo>
                  <a:pt x="10240" y="6585"/>
                  <a:pt x="10240" y="6459"/>
                  <a:pt x="10208" y="6333"/>
                </a:cubicBezTo>
                <a:close/>
                <a:moveTo>
                  <a:pt x="1040" y="0"/>
                </a:moveTo>
                <a:cubicBezTo>
                  <a:pt x="473" y="0"/>
                  <a:pt x="1" y="473"/>
                  <a:pt x="1" y="1071"/>
                </a:cubicBezTo>
                <a:lnTo>
                  <a:pt x="1" y="10964"/>
                </a:lnTo>
                <a:cubicBezTo>
                  <a:pt x="1" y="11531"/>
                  <a:pt x="473" y="12004"/>
                  <a:pt x="1040" y="12004"/>
                </a:cubicBezTo>
                <a:lnTo>
                  <a:pt x="10933" y="12004"/>
                </a:lnTo>
                <a:cubicBezTo>
                  <a:pt x="11531" y="12004"/>
                  <a:pt x="12004" y="11531"/>
                  <a:pt x="12004" y="10964"/>
                </a:cubicBezTo>
                <a:lnTo>
                  <a:pt x="12004" y="1071"/>
                </a:lnTo>
                <a:cubicBezTo>
                  <a:pt x="11972" y="473"/>
                  <a:pt x="11500" y="0"/>
                  <a:pt x="109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6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365" y="3900504"/>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4191" y="3872854"/>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9"/>
        <p:cNvGrpSpPr/>
        <p:nvPr/>
      </p:nvGrpSpPr>
      <p:grpSpPr>
        <a:xfrm>
          <a:off x="0" y="0"/>
          <a:ext cx="0" cy="0"/>
          <a:chOff x="0" y="0"/>
          <a:chExt cx="0" cy="0"/>
        </a:xfrm>
      </p:grpSpPr>
      <p:grpSp>
        <p:nvGrpSpPr>
          <p:cNvPr id="2790" name="Google Shape;2790;p46"/>
          <p:cNvGrpSpPr/>
          <p:nvPr/>
        </p:nvGrpSpPr>
        <p:grpSpPr>
          <a:xfrm rot="3991404">
            <a:off x="-1442835" y="-233492"/>
            <a:ext cx="2824779" cy="1603951"/>
            <a:chOff x="236225" y="821275"/>
            <a:chExt cx="7149425" cy="4059550"/>
          </a:xfrm>
        </p:grpSpPr>
        <p:sp>
          <p:nvSpPr>
            <p:cNvPr id="2791" name="Google Shape;2791;p46"/>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6"/>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46"/>
          <p:cNvGrpSpPr/>
          <p:nvPr/>
        </p:nvGrpSpPr>
        <p:grpSpPr>
          <a:xfrm rot="4499942">
            <a:off x="5925407" y="2735079"/>
            <a:ext cx="1998729" cy="2720363"/>
            <a:chOff x="1882000" y="238175"/>
            <a:chExt cx="3843550" cy="5231250"/>
          </a:xfrm>
        </p:grpSpPr>
        <p:sp>
          <p:nvSpPr>
            <p:cNvPr id="2794" name="Google Shape;2794;p46"/>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6"/>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6"/>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6"/>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6"/>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6"/>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6"/>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6"/>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6"/>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6"/>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6"/>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6"/>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6"/>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6"/>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6"/>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6"/>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6"/>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6"/>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6"/>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6"/>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6"/>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6"/>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6"/>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7" name="Google Shape;2817;p46"/>
          <p:cNvSpPr txBox="1">
            <a:spLocks noGrp="1"/>
          </p:cNvSpPr>
          <p:nvPr>
            <p:ph type="ctrTitle"/>
          </p:nvPr>
        </p:nvSpPr>
        <p:spPr>
          <a:xfrm flipH="1">
            <a:off x="1134441" y="369808"/>
            <a:ext cx="7384809" cy="4418263"/>
          </a:xfrm>
          <a:prstGeom prst="rect">
            <a:avLst/>
          </a:prstGeom>
        </p:spPr>
        <p:txBody>
          <a:bodyPr spcFirstLastPara="1" wrap="square" lIns="91425" tIns="91425" rIns="91425" bIns="91425" anchor="t" anchorCtr="0">
            <a:noAutofit/>
          </a:bodyPr>
          <a:lstStyle/>
          <a:p>
            <a:pPr lvl="0" algn="l"/>
            <a:r>
              <a:rPr lang="en-US" sz="2000" dirty="0" err="1">
                <a:latin typeface="Calibri" pitchFamily="34" charset="0"/>
                <a:cs typeface="Calibri" pitchFamily="34" charset="0"/>
              </a:rPr>
              <a:t>Etika</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berbangsa</a:t>
            </a:r>
            <a:r>
              <a:rPr lang="en-US" sz="2000" dirty="0">
                <a:latin typeface="Calibri" pitchFamily="34" charset="0"/>
                <a:cs typeface="Calibri" pitchFamily="34" charset="0"/>
              </a:rPr>
              <a:t>, </a:t>
            </a:r>
            <a:r>
              <a:rPr lang="en-US" sz="2000" dirty="0" err="1">
                <a:latin typeface="Calibri" pitchFamily="34" charset="0"/>
                <a:cs typeface="Calibri" pitchFamily="34" charset="0"/>
              </a:rPr>
              <a:t>bernegara</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bermasyarakat</a:t>
            </a:r>
            <a:r>
              <a:rPr lang="en-US" sz="2000" dirty="0">
                <a:latin typeface="Calibri" pitchFamily="34" charset="0"/>
                <a:cs typeface="Calibri" pitchFamily="34" charset="0"/>
              </a:rPr>
              <a:t> </a:t>
            </a:r>
            <a:r>
              <a:rPr lang="en-US" sz="2000" dirty="0" err="1">
                <a:latin typeface="Calibri" pitchFamily="34" charset="0"/>
                <a:cs typeface="Calibri" pitchFamily="34" charset="0"/>
              </a:rPr>
              <a:t>bertujuan</a:t>
            </a:r>
            <a:r>
              <a:rPr lang="en-US" sz="2000" dirty="0">
                <a:latin typeface="Calibri" pitchFamily="34" charset="0"/>
                <a:cs typeface="Calibri" pitchFamily="34" charset="0"/>
              </a:rPr>
              <a:t> </a:t>
            </a:r>
            <a:r>
              <a:rPr lang="en-US" sz="2000" dirty="0" err="1">
                <a:latin typeface="Calibri" pitchFamily="34" charset="0"/>
                <a:cs typeface="Calibri" pitchFamily="34" charset="0"/>
              </a:rPr>
              <a:t>untuk</a:t>
            </a:r>
            <a:r>
              <a:rPr lang="en-US" sz="2000" dirty="0">
                <a:latin typeface="Calibri" pitchFamily="34" charset="0"/>
                <a:cs typeface="Calibri" pitchFamily="34" charset="0"/>
              </a:rPr>
              <a:t>: </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1</a:t>
            </a:r>
            <a:r>
              <a:rPr lang="en-US" sz="2000" dirty="0">
                <a:latin typeface="Calibri" pitchFamily="34" charset="0"/>
                <a:cs typeface="Calibri" pitchFamily="34" charset="0"/>
              </a:rPr>
              <a:t>. </a:t>
            </a:r>
            <a:r>
              <a:rPr lang="en-US" sz="2000" dirty="0" err="1">
                <a:latin typeface="Calibri" pitchFamily="34" charset="0"/>
                <a:cs typeface="Calibri" pitchFamily="34" charset="0"/>
              </a:rPr>
              <a:t>Memberikan</a:t>
            </a:r>
            <a:r>
              <a:rPr lang="en-US" sz="2000" dirty="0">
                <a:latin typeface="Calibri" pitchFamily="34" charset="0"/>
                <a:cs typeface="Calibri" pitchFamily="34" charset="0"/>
              </a:rPr>
              <a:t> </a:t>
            </a:r>
            <a:r>
              <a:rPr lang="en-US" sz="2000" dirty="0" err="1">
                <a:latin typeface="Calibri" pitchFamily="34" charset="0"/>
                <a:cs typeface="Calibri" pitchFamily="34" charset="0"/>
              </a:rPr>
              <a:t>landasan</a:t>
            </a:r>
            <a:r>
              <a:rPr lang="en-US" sz="2000" dirty="0">
                <a:latin typeface="Calibri" pitchFamily="34" charset="0"/>
                <a:cs typeface="Calibri" pitchFamily="34" charset="0"/>
              </a:rPr>
              <a:t> </a:t>
            </a:r>
            <a:r>
              <a:rPr lang="en-US" sz="2000" dirty="0" err="1">
                <a:latin typeface="Calibri" pitchFamily="34" charset="0"/>
                <a:cs typeface="Calibri" pitchFamily="34" charset="0"/>
              </a:rPr>
              <a:t>etik</a:t>
            </a:r>
            <a:r>
              <a:rPr lang="en-US" sz="2000" dirty="0">
                <a:latin typeface="Calibri" pitchFamily="34" charset="0"/>
                <a:cs typeface="Calibri" pitchFamily="34" charset="0"/>
              </a:rPr>
              <a:t> moral </a:t>
            </a:r>
            <a:r>
              <a:rPr lang="en-US" sz="2000" dirty="0" err="1">
                <a:latin typeface="Calibri" pitchFamily="34" charset="0"/>
                <a:cs typeface="Calibri" pitchFamily="34" charset="0"/>
              </a:rPr>
              <a:t>bagi</a:t>
            </a:r>
            <a:r>
              <a:rPr lang="en-US" sz="2000" dirty="0">
                <a:latin typeface="Calibri" pitchFamily="34" charset="0"/>
                <a:cs typeface="Calibri" pitchFamily="34" charset="0"/>
              </a:rPr>
              <a:t> </a:t>
            </a:r>
            <a:r>
              <a:rPr lang="en-US" sz="2000" dirty="0" err="1">
                <a:latin typeface="Calibri" pitchFamily="34" charset="0"/>
                <a:cs typeface="Calibri" pitchFamily="34" charset="0"/>
              </a:rPr>
              <a:t>seluruh</a:t>
            </a:r>
            <a:r>
              <a:rPr lang="en-US" sz="2000" dirty="0">
                <a:latin typeface="Calibri" pitchFamily="34" charset="0"/>
                <a:cs typeface="Calibri" pitchFamily="34" charset="0"/>
              </a:rPr>
              <a:t> </a:t>
            </a:r>
            <a:r>
              <a:rPr lang="en-US" sz="2000" dirty="0" err="1">
                <a:latin typeface="Calibri" pitchFamily="34" charset="0"/>
                <a:cs typeface="Calibri" pitchFamily="34" charset="0"/>
              </a:rPr>
              <a:t>komponen</a:t>
            </a:r>
            <a:r>
              <a:rPr lang="en-US" sz="2000" dirty="0">
                <a:latin typeface="Calibri" pitchFamily="34" charset="0"/>
                <a:cs typeface="Calibri" pitchFamily="34" charset="0"/>
              </a:rPr>
              <a:t> </a:t>
            </a:r>
            <a:r>
              <a:rPr lang="en-US" sz="2000" dirty="0" err="1">
                <a:latin typeface="Calibri" pitchFamily="34" charset="0"/>
                <a:cs typeface="Calibri" pitchFamily="34" charset="0"/>
              </a:rPr>
              <a:t>bangsa</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menjalankan</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kebangsaan</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berbagai</a:t>
            </a:r>
            <a:r>
              <a:rPr lang="en-US" sz="2000" dirty="0">
                <a:latin typeface="Calibri" pitchFamily="34" charset="0"/>
                <a:cs typeface="Calibri" pitchFamily="34" charset="0"/>
              </a:rPr>
              <a:t> </a:t>
            </a:r>
            <a:r>
              <a:rPr lang="en-US" sz="2000" dirty="0" err="1">
                <a:latin typeface="Calibri" pitchFamily="34" charset="0"/>
                <a:cs typeface="Calibri" pitchFamily="34" charset="0"/>
              </a:rPr>
              <a:t>aspek</a:t>
            </a:r>
            <a:r>
              <a:rPr lang="en-US" sz="2000" dirty="0">
                <a:latin typeface="Calibri" pitchFamily="34" charset="0"/>
                <a:cs typeface="Calibri" pitchFamily="34" charset="0"/>
              </a:rPr>
              <a:t> </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2</a:t>
            </a:r>
            <a:r>
              <a:rPr lang="en-US" sz="2000" dirty="0">
                <a:latin typeface="Calibri" pitchFamily="34" charset="0"/>
                <a:cs typeface="Calibri" pitchFamily="34" charset="0"/>
              </a:rPr>
              <a:t>. </a:t>
            </a:r>
            <a:r>
              <a:rPr lang="en-US" sz="2000" dirty="0" err="1">
                <a:latin typeface="Calibri" pitchFamily="34" charset="0"/>
                <a:cs typeface="Calibri" pitchFamily="34" charset="0"/>
              </a:rPr>
              <a:t>Menentukan</a:t>
            </a:r>
            <a:r>
              <a:rPr lang="en-US" sz="2000" dirty="0">
                <a:latin typeface="Calibri" pitchFamily="34" charset="0"/>
                <a:cs typeface="Calibri" pitchFamily="34" charset="0"/>
              </a:rPr>
              <a:t> </a:t>
            </a:r>
            <a:r>
              <a:rPr lang="en-US" sz="2000" dirty="0" err="1">
                <a:latin typeface="Calibri" pitchFamily="34" charset="0"/>
                <a:cs typeface="Calibri" pitchFamily="34" charset="0"/>
              </a:rPr>
              <a:t>pokok-pokok</a:t>
            </a:r>
            <a:r>
              <a:rPr lang="en-US" sz="2000" dirty="0">
                <a:latin typeface="Calibri" pitchFamily="34" charset="0"/>
                <a:cs typeface="Calibri" pitchFamily="34" charset="0"/>
              </a:rPr>
              <a:t> </a:t>
            </a:r>
            <a:r>
              <a:rPr lang="en-US" sz="2000" dirty="0" err="1">
                <a:latin typeface="Calibri" pitchFamily="34" charset="0"/>
                <a:cs typeface="Calibri" pitchFamily="34" charset="0"/>
              </a:rPr>
              <a:t>etika</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berbangsa</a:t>
            </a:r>
            <a:r>
              <a:rPr lang="en-US" sz="2000" dirty="0">
                <a:latin typeface="Calibri" pitchFamily="34" charset="0"/>
                <a:cs typeface="Calibri" pitchFamily="34" charset="0"/>
              </a:rPr>
              <a:t>, </a:t>
            </a:r>
            <a:r>
              <a:rPr lang="en-US" sz="2000" dirty="0" err="1">
                <a:latin typeface="Calibri" pitchFamily="34" charset="0"/>
                <a:cs typeface="Calibri" pitchFamily="34" charset="0"/>
              </a:rPr>
              <a:t>bernegara</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bermasyarakat</a:t>
            </a:r>
            <a:r>
              <a:rPr lang="en-US" sz="2000" dirty="0">
                <a:latin typeface="Calibri" pitchFamily="34" charset="0"/>
                <a:cs typeface="Calibri" pitchFamily="34" charset="0"/>
              </a:rPr>
              <a:t> </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3</a:t>
            </a:r>
            <a:r>
              <a:rPr lang="en-US" sz="2000" dirty="0">
                <a:latin typeface="Calibri" pitchFamily="34" charset="0"/>
                <a:cs typeface="Calibri" pitchFamily="34" charset="0"/>
              </a:rPr>
              <a:t>. </a:t>
            </a:r>
            <a:r>
              <a:rPr lang="en-US" sz="2000" dirty="0" err="1">
                <a:latin typeface="Calibri" pitchFamily="34" charset="0"/>
                <a:cs typeface="Calibri" pitchFamily="34" charset="0"/>
              </a:rPr>
              <a:t>Menjadi</a:t>
            </a:r>
            <a:r>
              <a:rPr lang="en-US" sz="2000" dirty="0">
                <a:latin typeface="Calibri" pitchFamily="34" charset="0"/>
                <a:cs typeface="Calibri" pitchFamily="34" charset="0"/>
              </a:rPr>
              <a:t> </a:t>
            </a:r>
            <a:r>
              <a:rPr lang="en-US" sz="2000" dirty="0" err="1">
                <a:latin typeface="Calibri" pitchFamily="34" charset="0"/>
                <a:cs typeface="Calibri" pitchFamily="34" charset="0"/>
              </a:rPr>
              <a:t>kerangka</a:t>
            </a:r>
            <a:r>
              <a:rPr lang="en-US" sz="2000" dirty="0">
                <a:latin typeface="Calibri" pitchFamily="34" charset="0"/>
                <a:cs typeface="Calibri" pitchFamily="34" charset="0"/>
              </a:rPr>
              <a:t> </a:t>
            </a:r>
            <a:r>
              <a:rPr lang="en-US" sz="2000" dirty="0" err="1">
                <a:latin typeface="Calibri" pitchFamily="34" charset="0"/>
                <a:cs typeface="Calibri" pitchFamily="34" charset="0"/>
              </a:rPr>
              <a:t>acuan</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mengevaluasi</a:t>
            </a:r>
            <a:r>
              <a:rPr lang="en-US" sz="2000" dirty="0">
                <a:latin typeface="Calibri" pitchFamily="34" charset="0"/>
                <a:cs typeface="Calibri" pitchFamily="34" charset="0"/>
              </a:rPr>
              <a:t> </a:t>
            </a:r>
            <a:r>
              <a:rPr lang="en-US" sz="2000" dirty="0" err="1">
                <a:latin typeface="Calibri" pitchFamily="34" charset="0"/>
                <a:cs typeface="Calibri" pitchFamily="34" charset="0"/>
              </a:rPr>
              <a:t>pelaksanaan</a:t>
            </a:r>
            <a:r>
              <a:rPr lang="en-US" sz="2000" dirty="0">
                <a:latin typeface="Calibri" pitchFamily="34" charset="0"/>
                <a:cs typeface="Calibri" pitchFamily="34" charset="0"/>
              </a:rPr>
              <a:t> </a:t>
            </a:r>
            <a:r>
              <a:rPr lang="en-US" sz="2000" dirty="0" err="1">
                <a:latin typeface="Calibri" pitchFamily="34" charset="0"/>
                <a:cs typeface="Calibri" pitchFamily="34" charset="0"/>
              </a:rPr>
              <a:t>nilai-nilai</a:t>
            </a:r>
            <a:r>
              <a:rPr lang="en-US" sz="2000" dirty="0">
                <a:latin typeface="Calibri" pitchFamily="34" charset="0"/>
                <a:cs typeface="Calibri" pitchFamily="34" charset="0"/>
              </a:rPr>
              <a:t> </a:t>
            </a:r>
            <a:r>
              <a:rPr lang="en-US" sz="2000" dirty="0" err="1">
                <a:latin typeface="Calibri" pitchFamily="34" charset="0"/>
                <a:cs typeface="Calibri" pitchFamily="34" charset="0"/>
              </a:rPr>
              <a:t>etika</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moral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berbangsa</a:t>
            </a:r>
            <a:r>
              <a:rPr lang="en-US" sz="2000" dirty="0">
                <a:latin typeface="Calibri" pitchFamily="34" charset="0"/>
                <a:cs typeface="Calibri" pitchFamily="34" charset="0"/>
              </a:rPr>
              <a:t>, </a:t>
            </a:r>
            <a:r>
              <a:rPr lang="en-US" sz="2000" dirty="0" err="1">
                <a:latin typeface="Calibri" pitchFamily="34" charset="0"/>
                <a:cs typeface="Calibri" pitchFamily="34" charset="0"/>
              </a:rPr>
              <a:t>bernegara</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bermasyarakat</a:t>
            </a:r>
            <a:r>
              <a:rPr lang="en-US" sz="2000" dirty="0">
                <a:latin typeface="Calibri" pitchFamily="34" charset="0"/>
                <a:cs typeface="Calibri" pitchFamily="34" charset="0"/>
              </a:rPr>
              <a:t>. </a:t>
            </a:r>
            <a:endParaRPr sz="2000" dirty="0">
              <a:latin typeface="Calibri" pitchFamily="34" charset="0"/>
              <a:cs typeface="Calibri" pitchFamily="34" charset="0"/>
            </a:endParaRPr>
          </a:p>
        </p:txBody>
      </p:sp>
      <p:grpSp>
        <p:nvGrpSpPr>
          <p:cNvPr id="2819" name="Google Shape;2819;p46"/>
          <p:cNvGrpSpPr/>
          <p:nvPr/>
        </p:nvGrpSpPr>
        <p:grpSpPr>
          <a:xfrm>
            <a:off x="-429979" y="-961027"/>
            <a:ext cx="1697769" cy="3271817"/>
            <a:chOff x="2453450" y="238025"/>
            <a:chExt cx="2711225" cy="5224875"/>
          </a:xfrm>
        </p:grpSpPr>
        <p:sp>
          <p:nvSpPr>
            <p:cNvPr id="2820" name="Google Shape;2820;p46"/>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6"/>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6"/>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6"/>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6"/>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6"/>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6"/>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6"/>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6"/>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6"/>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6"/>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6"/>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6"/>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6"/>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6"/>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6"/>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6"/>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6"/>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6"/>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6"/>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6"/>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6"/>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6"/>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6"/>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6"/>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6"/>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6"/>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6"/>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6"/>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6"/>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6"/>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6"/>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6"/>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6"/>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6"/>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6"/>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6"/>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6"/>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6"/>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6"/>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6"/>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6"/>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6"/>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6"/>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6"/>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6"/>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6"/>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6"/>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6"/>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6"/>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6"/>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6"/>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9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961" y="3895529"/>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107" y="3893419"/>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5"/>
        <p:cNvGrpSpPr/>
        <p:nvPr/>
      </p:nvGrpSpPr>
      <p:grpSpPr>
        <a:xfrm>
          <a:off x="0" y="0"/>
          <a:ext cx="0" cy="0"/>
          <a:chOff x="0" y="0"/>
          <a:chExt cx="0" cy="0"/>
        </a:xfrm>
      </p:grpSpPr>
      <p:grpSp>
        <p:nvGrpSpPr>
          <p:cNvPr id="2876" name="Google Shape;2876;p47"/>
          <p:cNvGrpSpPr/>
          <p:nvPr/>
        </p:nvGrpSpPr>
        <p:grpSpPr>
          <a:xfrm>
            <a:off x="755378" y="1545960"/>
            <a:ext cx="4649741" cy="3057547"/>
            <a:chOff x="235800" y="830650"/>
            <a:chExt cx="6978450" cy="4588844"/>
          </a:xfrm>
        </p:grpSpPr>
        <p:sp>
          <p:nvSpPr>
            <p:cNvPr id="2877" name="Google Shape;2877;p47"/>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7"/>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7"/>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7"/>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7"/>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7"/>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3" name="Google Shape;2883;p47"/>
          <p:cNvSpPr/>
          <p:nvPr/>
        </p:nvSpPr>
        <p:spPr>
          <a:xfrm flipH="1">
            <a:off x="4983574" y="-2094600"/>
            <a:ext cx="4915876" cy="9661961"/>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4" name="Google Shape;2884;p47"/>
          <p:cNvGrpSpPr/>
          <p:nvPr/>
        </p:nvGrpSpPr>
        <p:grpSpPr>
          <a:xfrm rot="10800000" flipH="1">
            <a:off x="6120010" y="-95473"/>
            <a:ext cx="4862745" cy="2939418"/>
            <a:chOff x="238125" y="693075"/>
            <a:chExt cx="7137450" cy="4314425"/>
          </a:xfrm>
        </p:grpSpPr>
        <p:sp>
          <p:nvSpPr>
            <p:cNvPr id="2885" name="Google Shape;2885;p47"/>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7"/>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7" name="Google Shape;2887;p47"/>
          <p:cNvSpPr/>
          <p:nvPr/>
        </p:nvSpPr>
        <p:spPr>
          <a:xfrm rot="10397801" flipH="1">
            <a:off x="-2501404" y="-1015730"/>
            <a:ext cx="5051980" cy="2750187"/>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7"/>
          <p:cNvSpPr txBox="1">
            <a:spLocks noGrp="1"/>
          </p:cNvSpPr>
          <p:nvPr>
            <p:ph type="ctrTitle"/>
          </p:nvPr>
        </p:nvSpPr>
        <p:spPr>
          <a:xfrm flipH="1">
            <a:off x="755377" y="783771"/>
            <a:ext cx="8116480" cy="4117002"/>
          </a:xfrm>
          <a:prstGeom prst="rect">
            <a:avLst/>
          </a:prstGeom>
        </p:spPr>
        <p:txBody>
          <a:bodyPr spcFirstLastPara="1" wrap="square" lIns="91425" tIns="91425" rIns="91425" bIns="91425" anchor="t" anchorCtr="0">
            <a:noAutofit/>
          </a:bodyPr>
          <a:lstStyle/>
          <a:p>
            <a:pPr lvl="0" algn="l"/>
            <a:r>
              <a:rPr lang="en-US" sz="2200" dirty="0" err="1">
                <a:solidFill>
                  <a:schemeClr val="tx1"/>
                </a:solidFill>
                <a:latin typeface="Calibri" pitchFamily="34" charset="0"/>
                <a:cs typeface="Calibri" pitchFamily="34" charset="0"/>
              </a:rPr>
              <a:t>Etika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kehidupan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berbangsa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meliputi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sebagai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Etika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sosial</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Budaya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Etika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ini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bertolak</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dari</a:t>
            </a:r>
            <a:r>
              <a:rPr lang="en-US" sz="2200" dirty="0">
                <a:solidFill>
                  <a:schemeClr val="tx1"/>
                </a:solidFill>
                <a:latin typeface="Calibri" pitchFamily="34" charset="0"/>
                <a:cs typeface="Calibri" pitchFamily="34" charset="0"/>
              </a:rPr>
              <a:t> rasa </a:t>
            </a:r>
            <a:r>
              <a:rPr lang="en-US" sz="2200" dirty="0" err="1">
                <a:solidFill>
                  <a:schemeClr val="tx1"/>
                </a:solidFill>
                <a:latin typeface="Calibri" pitchFamily="34" charset="0"/>
                <a:cs typeface="Calibri" pitchFamily="34" charset="0"/>
              </a:rPr>
              <a:t>kemanusiaan</a:t>
            </a:r>
            <a:r>
              <a:rPr lang="en-US" sz="2200" dirty="0">
                <a:solidFill>
                  <a:schemeClr val="tx1"/>
                </a:solidFill>
                <a:latin typeface="Calibri" pitchFamily="34" charset="0"/>
                <a:cs typeface="Calibri" pitchFamily="34" charset="0"/>
              </a:rPr>
              <a:t> yang </a:t>
            </a:r>
            <a:r>
              <a:rPr lang="en-US" sz="2200" dirty="0" err="1">
                <a:solidFill>
                  <a:schemeClr val="tx1"/>
                </a:solidFill>
                <a:latin typeface="Calibri" pitchFamily="34" charset="0"/>
                <a:cs typeface="Calibri" pitchFamily="34" charset="0"/>
              </a:rPr>
              <a:t>mendalam</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dengan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menampilkan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kembali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sikap</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jujur</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saling</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peduli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saling</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memahami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saling</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menghargai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saling</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mencintai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tolong-menolong</a:t>
            </a:r>
            <a:r>
              <a:rPr lang="en-US" sz="2200" dirty="0">
                <a:solidFill>
                  <a:schemeClr val="tx1"/>
                </a:solidFill>
                <a:latin typeface="Calibri" pitchFamily="34" charset="0"/>
                <a:cs typeface="Calibri" pitchFamily="34" charset="0"/>
              </a:rPr>
              <a:t> di </a:t>
            </a:r>
            <a:r>
              <a:rPr lang="en-US" sz="2200" dirty="0" err="1">
                <a:solidFill>
                  <a:schemeClr val="tx1"/>
                </a:solidFill>
                <a:latin typeface="Calibri" pitchFamily="34" charset="0"/>
                <a:cs typeface="Calibri" pitchFamily="34" charset="0"/>
              </a:rPr>
              <a:t>antara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sesama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manusia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anak</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bangsa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Selain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itu</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etika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ini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juga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menghidupkan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kembali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budaya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malu</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yakni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malu</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berbuat</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kesalahan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semua</a:t>
            </a:r>
            <a:r>
              <a:rPr lang="en-US" sz="2200" dirty="0">
                <a:solidFill>
                  <a:schemeClr val="tx1"/>
                </a:solidFill>
                <a:latin typeface="Calibri" pitchFamily="34" charset="0"/>
                <a:cs typeface="Calibri" pitchFamily="34" charset="0"/>
              </a:rPr>
              <a:t> yang </a:t>
            </a:r>
            <a:r>
              <a:rPr lang="en-US" sz="2200" dirty="0" err="1">
                <a:solidFill>
                  <a:schemeClr val="tx1"/>
                </a:solidFill>
                <a:latin typeface="Calibri" pitchFamily="34" charset="0"/>
                <a:cs typeface="Calibri" pitchFamily="34" charset="0"/>
              </a:rPr>
              <a:t>bertentangan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dengan</a:t>
            </a:r>
            <a:r>
              <a:rPr lang="en-US" sz="2200" dirty="0">
                <a:solidFill>
                  <a:schemeClr val="tx1"/>
                </a:solidFill>
                <a:latin typeface="Calibri" pitchFamily="34" charset="0"/>
                <a:cs typeface="Calibri" pitchFamily="34" charset="0"/>
              </a:rPr>
              <a:t> moral agama </a:t>
            </a:r>
            <a:r>
              <a:rPr lang="en-US" sz="2200" dirty="0" err="1">
                <a:solidFill>
                  <a:schemeClr val="tx1"/>
                </a:solidFill>
                <a:latin typeface="Calibri" pitchFamily="34" charset="0"/>
                <a:cs typeface="Calibri" pitchFamily="34" charset="0"/>
              </a:rPr>
              <a:t>dan</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nilai-nilai</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luhur</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budaya</a:t>
            </a:r>
            <a:r>
              <a:rPr lang="en-US" sz="2200" dirty="0">
                <a:solidFill>
                  <a:schemeClr val="tx1"/>
                </a:solidFill>
                <a:latin typeface="Calibri" pitchFamily="34" charset="0"/>
                <a:cs typeface="Calibri" pitchFamily="34" charset="0"/>
              </a:rPr>
              <a:t> </a:t>
            </a:r>
            <a:r>
              <a:rPr lang="en-US" sz="2200" dirty="0" err="1">
                <a:solidFill>
                  <a:schemeClr val="tx1"/>
                </a:solidFill>
                <a:latin typeface="Calibri" pitchFamily="34" charset="0"/>
                <a:cs typeface="Calibri" pitchFamily="34" charset="0"/>
              </a:rPr>
              <a:t>bangsa</a:t>
            </a:r>
            <a:r>
              <a:rPr lang="en-US" sz="2200" dirty="0">
                <a:solidFill>
                  <a:schemeClr val="tx1"/>
                </a:solidFill>
                <a:latin typeface="Calibri" pitchFamily="34" charset="0"/>
                <a:cs typeface="Calibri" pitchFamily="34" charset="0"/>
              </a:rPr>
              <a:t>. </a:t>
            </a:r>
            <a:endParaRPr sz="2200" dirty="0">
              <a:solidFill>
                <a:schemeClr val="tx1"/>
              </a:solidFill>
              <a:latin typeface="Calibri" pitchFamily="34" charset="0"/>
              <a:cs typeface="Calibri" pitchFamily="34" charset="0"/>
            </a:endParaRPr>
          </a:p>
        </p:txBody>
      </p:sp>
      <p:sp>
        <p:nvSpPr>
          <p:cNvPr id="2892" name="Google Shape;2892;p47"/>
          <p:cNvSpPr/>
          <p:nvPr/>
        </p:nvSpPr>
        <p:spPr>
          <a:xfrm>
            <a:off x="7647979" y="3738367"/>
            <a:ext cx="309000" cy="30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7"/>
          <p:cNvSpPr/>
          <p:nvPr/>
        </p:nvSpPr>
        <p:spPr>
          <a:xfrm>
            <a:off x="7722761" y="3158272"/>
            <a:ext cx="309000" cy="305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7"/>
          <p:cNvSpPr/>
          <p:nvPr/>
        </p:nvSpPr>
        <p:spPr>
          <a:xfrm>
            <a:off x="6966175" y="3143050"/>
            <a:ext cx="309000" cy="30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7"/>
          <p:cNvSpPr/>
          <p:nvPr/>
        </p:nvSpPr>
        <p:spPr>
          <a:xfrm>
            <a:off x="500078" y="3126963"/>
            <a:ext cx="255300" cy="24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7"/>
          <p:cNvSpPr/>
          <p:nvPr/>
        </p:nvSpPr>
        <p:spPr>
          <a:xfrm>
            <a:off x="4857700" y="3821638"/>
            <a:ext cx="255300" cy="249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97" name="Google Shape;2897;p47"/>
          <p:cNvCxnSpPr>
            <a:stCxn id="2892" idx="1"/>
            <a:endCxn id="2895" idx="3"/>
          </p:cNvCxnSpPr>
          <p:nvPr/>
        </p:nvCxnSpPr>
        <p:spPr>
          <a:xfrm rot="10800000">
            <a:off x="755379" y="3251613"/>
            <a:ext cx="6892601" cy="639304"/>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2898" name="Google Shape;2898;p47"/>
          <p:cNvCxnSpPr>
            <a:stCxn id="2893" idx="1"/>
          </p:cNvCxnSpPr>
          <p:nvPr/>
        </p:nvCxnSpPr>
        <p:spPr>
          <a:xfrm flipH="1">
            <a:off x="4499261" y="3310822"/>
            <a:ext cx="3223500" cy="201300"/>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2899" name="Google Shape;2899;p47"/>
          <p:cNvCxnSpPr>
            <a:stCxn id="2894" idx="1"/>
            <a:endCxn id="2896" idx="3"/>
          </p:cNvCxnSpPr>
          <p:nvPr/>
        </p:nvCxnSpPr>
        <p:spPr>
          <a:xfrm flipH="1">
            <a:off x="5113075" y="3295600"/>
            <a:ext cx="1853100" cy="650700"/>
          </a:xfrm>
          <a:prstGeom prst="bentConnector3">
            <a:avLst>
              <a:gd name="adj1" fmla="val 66394"/>
            </a:avLst>
          </a:prstGeom>
          <a:noFill/>
          <a:ln w="19050" cap="flat" cmpd="sng">
            <a:solidFill>
              <a:schemeClr val="dk1"/>
            </a:solidFill>
            <a:prstDash val="solid"/>
            <a:round/>
            <a:headEnd type="none" w="med" len="med"/>
            <a:tailEnd type="none" w="med" len="med"/>
          </a:ln>
        </p:spPr>
      </p:cxnSp>
      <p:sp>
        <p:nvSpPr>
          <p:cNvPr id="2900" name="Google Shape;2900;p47"/>
          <p:cNvSpPr txBox="1">
            <a:spLocks noGrp="1"/>
          </p:cNvSpPr>
          <p:nvPr>
            <p:ph type="title" idx="4294967295"/>
          </p:nvPr>
        </p:nvSpPr>
        <p:spPr>
          <a:xfrm flipH="1">
            <a:off x="7550029" y="3742523"/>
            <a:ext cx="504900" cy="246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sz="1200" dirty="0"/>
              <a:t>1</a:t>
            </a:r>
            <a:endParaRPr sz="1200" dirty="0"/>
          </a:p>
        </p:txBody>
      </p:sp>
      <p:sp>
        <p:nvSpPr>
          <p:cNvPr id="2901" name="Google Shape;2901;p47"/>
          <p:cNvSpPr txBox="1">
            <a:spLocks noGrp="1"/>
          </p:cNvSpPr>
          <p:nvPr>
            <p:ph type="title" idx="4294967295"/>
          </p:nvPr>
        </p:nvSpPr>
        <p:spPr>
          <a:xfrm flipH="1">
            <a:off x="7597568" y="3172150"/>
            <a:ext cx="504900" cy="246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sz="1200" dirty="0"/>
              <a:t>2</a:t>
            </a:r>
            <a:endParaRPr sz="1200" dirty="0"/>
          </a:p>
        </p:txBody>
      </p:sp>
      <p:sp>
        <p:nvSpPr>
          <p:cNvPr id="2902" name="Google Shape;2902;p47"/>
          <p:cNvSpPr txBox="1">
            <a:spLocks noGrp="1"/>
          </p:cNvSpPr>
          <p:nvPr>
            <p:ph type="title" idx="4294967295"/>
          </p:nvPr>
        </p:nvSpPr>
        <p:spPr>
          <a:xfrm flipH="1">
            <a:off x="6868225" y="3172150"/>
            <a:ext cx="504900" cy="246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lt1"/>
                </a:solidFill>
              </a:rPr>
              <a:t>3</a:t>
            </a:r>
            <a:endParaRPr sz="1200">
              <a:solidFill>
                <a:schemeClr val="lt1"/>
              </a:solidFill>
            </a:endParaRPr>
          </a:p>
        </p:txBody>
      </p:sp>
      <p:pic>
        <p:nvPicPr>
          <p:cNvPr id="1331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59" y="4102217"/>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425" y="4048910"/>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sp>
        <p:nvSpPr>
          <p:cNvPr id="3102" name="Google Shape;3102;p50"/>
          <p:cNvSpPr/>
          <p:nvPr/>
        </p:nvSpPr>
        <p:spPr>
          <a:xfrm>
            <a:off x="5476375" y="47526"/>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3" name="Google Shape;3103;p50"/>
          <p:cNvGrpSpPr/>
          <p:nvPr/>
        </p:nvGrpSpPr>
        <p:grpSpPr>
          <a:xfrm>
            <a:off x="6065862" y="2533033"/>
            <a:ext cx="2314767" cy="1482427"/>
            <a:chOff x="209625" y="551300"/>
            <a:chExt cx="7170900" cy="4592400"/>
          </a:xfrm>
        </p:grpSpPr>
        <p:sp>
          <p:nvSpPr>
            <p:cNvPr id="3104" name="Google Shape;3104;p5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50"/>
          <p:cNvGrpSpPr/>
          <p:nvPr/>
        </p:nvGrpSpPr>
        <p:grpSpPr>
          <a:xfrm rot="1069133">
            <a:off x="-1911662" y="-672503"/>
            <a:ext cx="7186684" cy="4132651"/>
            <a:chOff x="235075" y="777725"/>
            <a:chExt cx="7186900" cy="4132775"/>
          </a:xfrm>
        </p:grpSpPr>
        <p:sp>
          <p:nvSpPr>
            <p:cNvPr id="3201" name="Google Shape;3201;p50"/>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0"/>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3" name="Google Shape;3203;p50"/>
          <p:cNvSpPr/>
          <p:nvPr/>
        </p:nvSpPr>
        <p:spPr>
          <a:xfrm rot="4500122">
            <a:off x="4544036" y="-3985871"/>
            <a:ext cx="4991381" cy="10452628"/>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0"/>
          <p:cNvSpPr txBox="1">
            <a:spLocks noGrp="1"/>
          </p:cNvSpPr>
          <p:nvPr>
            <p:ph type="subTitle" idx="1"/>
          </p:nvPr>
        </p:nvSpPr>
        <p:spPr>
          <a:xfrm flipH="1">
            <a:off x="2783765" y="1933715"/>
            <a:ext cx="3688355" cy="2398623"/>
          </a:xfrm>
          <a:prstGeom prst="rect">
            <a:avLst/>
          </a:prstGeom>
        </p:spPr>
        <p:txBody>
          <a:bodyPr spcFirstLastPara="1" wrap="square" lIns="91425" tIns="91425" rIns="91425" bIns="91425" anchor="t" anchorCtr="0">
            <a:noAutofit/>
          </a:bodyPr>
          <a:lstStyle/>
          <a:p>
            <a:pPr marL="0" lvl="0" indent="0"/>
            <a:r>
              <a:rPr lang="en-US" sz="2400" dirty="0">
                <a:solidFill>
                  <a:schemeClr val="lt1"/>
                </a:solidFill>
              </a:rPr>
              <a:t> </a:t>
            </a:r>
            <a:r>
              <a:rPr lang="en-US" sz="2400" b="1" dirty="0" err="1" smtClean="0">
                <a:solidFill>
                  <a:schemeClr val="tx1"/>
                </a:solidFill>
                <a:latin typeface="Calibri" pitchFamily="34" charset="0"/>
                <a:cs typeface="Calibri" pitchFamily="34" charset="0"/>
              </a:rPr>
              <a:t>Nilai-Nilai</a:t>
            </a:r>
            <a:r>
              <a:rPr lang="en-US" sz="2400" b="1" dirty="0" smtClean="0">
                <a:solidFill>
                  <a:schemeClr val="tx1"/>
                </a:solidFill>
                <a:latin typeface="Calibri" pitchFamily="34" charset="0"/>
                <a:cs typeface="Calibri" pitchFamily="34" charset="0"/>
              </a:rPr>
              <a:t> </a:t>
            </a:r>
            <a:r>
              <a:rPr lang="en-US" sz="2400" b="1" dirty="0" err="1" smtClean="0">
                <a:solidFill>
                  <a:schemeClr val="tx1"/>
                </a:solidFill>
                <a:latin typeface="Calibri" pitchFamily="34" charset="0"/>
                <a:cs typeface="Calibri" pitchFamily="34" charset="0"/>
              </a:rPr>
              <a:t>Pancasila</a:t>
            </a:r>
            <a:r>
              <a:rPr lang="en-US" sz="2400" b="1" dirty="0" smtClean="0">
                <a:solidFill>
                  <a:schemeClr val="tx1"/>
                </a:solidFill>
                <a:latin typeface="Calibri" pitchFamily="34" charset="0"/>
                <a:cs typeface="Calibri" pitchFamily="34" charset="0"/>
              </a:rPr>
              <a:t> </a:t>
            </a:r>
            <a:r>
              <a:rPr lang="en-US" sz="2400" b="1" dirty="0" err="1" smtClean="0">
                <a:solidFill>
                  <a:schemeClr val="tx1"/>
                </a:solidFill>
                <a:latin typeface="Calibri" pitchFamily="34" charset="0"/>
                <a:cs typeface="Calibri" pitchFamily="34" charset="0"/>
              </a:rPr>
              <a:t>Sebagai</a:t>
            </a:r>
            <a:r>
              <a:rPr lang="en-US" sz="2400" b="1" dirty="0" smtClean="0">
                <a:solidFill>
                  <a:schemeClr val="tx1"/>
                </a:solidFill>
                <a:latin typeface="Calibri" pitchFamily="34" charset="0"/>
                <a:cs typeface="Calibri" pitchFamily="34" charset="0"/>
              </a:rPr>
              <a:t> </a:t>
            </a:r>
            <a:r>
              <a:rPr lang="en-US" sz="2400" b="1" dirty="0" err="1" smtClean="0">
                <a:solidFill>
                  <a:schemeClr val="tx1"/>
                </a:solidFill>
                <a:latin typeface="Calibri" pitchFamily="34" charset="0"/>
                <a:cs typeface="Calibri" pitchFamily="34" charset="0"/>
              </a:rPr>
              <a:t>Nilai</a:t>
            </a:r>
            <a:r>
              <a:rPr lang="en-US" sz="2400" b="1" dirty="0" smtClean="0">
                <a:solidFill>
                  <a:schemeClr val="tx1"/>
                </a:solidFill>
                <a:latin typeface="Calibri" pitchFamily="34" charset="0"/>
                <a:cs typeface="Calibri" pitchFamily="34" charset="0"/>
              </a:rPr>
              <a:t> Fundamental </a:t>
            </a:r>
            <a:r>
              <a:rPr lang="en-US" sz="2400" b="1" dirty="0" err="1" smtClean="0">
                <a:solidFill>
                  <a:schemeClr val="tx1"/>
                </a:solidFill>
                <a:latin typeface="Calibri" pitchFamily="34" charset="0"/>
                <a:cs typeface="Calibri" pitchFamily="34" charset="0"/>
              </a:rPr>
              <a:t>Terhadap</a:t>
            </a:r>
            <a:r>
              <a:rPr lang="en-US" sz="2400" b="1" dirty="0" smtClean="0">
                <a:solidFill>
                  <a:schemeClr val="tx1"/>
                </a:solidFill>
                <a:latin typeface="Calibri" pitchFamily="34" charset="0"/>
                <a:cs typeface="Calibri" pitchFamily="34" charset="0"/>
              </a:rPr>
              <a:t> </a:t>
            </a:r>
            <a:r>
              <a:rPr lang="en-US" sz="2400" b="1" dirty="0" err="1" smtClean="0">
                <a:solidFill>
                  <a:schemeClr val="tx1"/>
                </a:solidFill>
                <a:latin typeface="Calibri" pitchFamily="34" charset="0"/>
                <a:cs typeface="Calibri" pitchFamily="34" charset="0"/>
              </a:rPr>
              <a:t>Sistem</a:t>
            </a:r>
            <a:r>
              <a:rPr lang="en-US" sz="2400" b="1" dirty="0" smtClean="0">
                <a:solidFill>
                  <a:schemeClr val="tx1"/>
                </a:solidFill>
                <a:latin typeface="Calibri" pitchFamily="34" charset="0"/>
                <a:cs typeface="Calibri" pitchFamily="34" charset="0"/>
              </a:rPr>
              <a:t> </a:t>
            </a:r>
            <a:r>
              <a:rPr lang="en-US" sz="2400" b="1" dirty="0" err="1" smtClean="0">
                <a:solidFill>
                  <a:schemeClr val="tx1"/>
                </a:solidFill>
                <a:latin typeface="Calibri" pitchFamily="34" charset="0"/>
                <a:cs typeface="Calibri" pitchFamily="34" charset="0"/>
              </a:rPr>
              <a:t>Etika</a:t>
            </a:r>
            <a:r>
              <a:rPr lang="en-US" sz="2400" b="1" dirty="0" smtClean="0">
                <a:solidFill>
                  <a:schemeClr val="tx1"/>
                </a:solidFill>
                <a:latin typeface="Calibri" pitchFamily="34" charset="0"/>
                <a:cs typeface="Calibri" pitchFamily="34" charset="0"/>
              </a:rPr>
              <a:t> Negara </a:t>
            </a:r>
            <a:endParaRPr sz="2400" b="1" dirty="0">
              <a:solidFill>
                <a:schemeClr val="tx1"/>
              </a:solidFill>
              <a:latin typeface="Calibri" pitchFamily="34" charset="0"/>
              <a:cs typeface="Calibri" pitchFamily="34" charset="0"/>
            </a:endParaRPr>
          </a:p>
        </p:txBody>
      </p:sp>
      <p:sp>
        <p:nvSpPr>
          <p:cNvPr id="3205" name="Google Shape;3205;p50"/>
          <p:cNvSpPr txBox="1">
            <a:spLocks noGrp="1"/>
          </p:cNvSpPr>
          <p:nvPr>
            <p:ph type="title"/>
          </p:nvPr>
        </p:nvSpPr>
        <p:spPr>
          <a:xfrm flipH="1">
            <a:off x="350487" y="1261700"/>
            <a:ext cx="8417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lt1"/>
                </a:solidFill>
              </a:rPr>
              <a:t>3</a:t>
            </a:r>
            <a:endParaRPr dirty="0">
              <a:solidFill>
                <a:schemeClr val="lt1"/>
              </a:solidFill>
            </a:endParaRPr>
          </a:p>
        </p:txBody>
      </p:sp>
      <p:grpSp>
        <p:nvGrpSpPr>
          <p:cNvPr id="3206" name="Google Shape;3206;p50"/>
          <p:cNvGrpSpPr/>
          <p:nvPr/>
        </p:nvGrpSpPr>
        <p:grpSpPr>
          <a:xfrm>
            <a:off x="-445707" y="8"/>
            <a:ext cx="1927925" cy="2623995"/>
            <a:chOff x="1882000" y="238175"/>
            <a:chExt cx="3843550" cy="5231250"/>
          </a:xfrm>
        </p:grpSpPr>
        <p:sp>
          <p:nvSpPr>
            <p:cNvPr id="3207" name="Google Shape;3207;p5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0" name="Google Shape;3230;p50"/>
          <p:cNvGrpSpPr/>
          <p:nvPr/>
        </p:nvGrpSpPr>
        <p:grpSpPr>
          <a:xfrm rot="5688489">
            <a:off x="6558850" y="784193"/>
            <a:ext cx="3752553" cy="4090210"/>
            <a:chOff x="434475" y="237850"/>
            <a:chExt cx="6749725" cy="5224025"/>
          </a:xfrm>
        </p:grpSpPr>
        <p:sp>
          <p:nvSpPr>
            <p:cNvPr id="3231" name="Google Shape;3231;p50"/>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0"/>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50"/>
          <p:cNvSpPr/>
          <p:nvPr/>
        </p:nvSpPr>
        <p:spPr>
          <a:xfrm rot="2180020">
            <a:off x="3460664" y="4065136"/>
            <a:ext cx="66210" cy="49937"/>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0"/>
          <p:cNvSpPr/>
          <p:nvPr/>
        </p:nvSpPr>
        <p:spPr>
          <a:xfrm rot="2180020">
            <a:off x="3705262" y="4027520"/>
            <a:ext cx="66453" cy="50048"/>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0"/>
          <p:cNvSpPr/>
          <p:nvPr/>
        </p:nvSpPr>
        <p:spPr>
          <a:xfrm rot="2180020">
            <a:off x="3356957" y="4205933"/>
            <a:ext cx="66321" cy="5002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0"/>
          <p:cNvSpPr/>
          <p:nvPr/>
        </p:nvSpPr>
        <p:spPr>
          <a:xfrm rot="2180020">
            <a:off x="3497747" y="4309498"/>
            <a:ext cx="66321" cy="501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0"/>
          <p:cNvSpPr/>
          <p:nvPr/>
        </p:nvSpPr>
        <p:spPr>
          <a:xfrm rot="2180020">
            <a:off x="3742568" y="4272100"/>
            <a:ext cx="66342" cy="49902"/>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0"/>
          <p:cNvSpPr/>
          <p:nvPr/>
        </p:nvSpPr>
        <p:spPr>
          <a:xfrm rot="2180020">
            <a:off x="3987208" y="4234788"/>
            <a:ext cx="66210" cy="5005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0"/>
          <p:cNvSpPr/>
          <p:nvPr/>
        </p:nvSpPr>
        <p:spPr>
          <a:xfrm rot="2180020">
            <a:off x="3644177" y="4412931"/>
            <a:ext cx="55958" cy="50277"/>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0"/>
          <p:cNvSpPr/>
          <p:nvPr/>
        </p:nvSpPr>
        <p:spPr>
          <a:xfrm rot="2180020">
            <a:off x="3883564" y="4375624"/>
            <a:ext cx="66161" cy="50208"/>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0"/>
          <p:cNvSpPr/>
          <p:nvPr/>
        </p:nvSpPr>
        <p:spPr>
          <a:xfrm rot="2180020">
            <a:off x="3779831" y="4516701"/>
            <a:ext cx="66397" cy="4995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0"/>
          <p:cNvSpPr/>
          <p:nvPr/>
        </p:nvSpPr>
        <p:spPr>
          <a:xfrm rot="2180020">
            <a:off x="3920743" y="4620583"/>
            <a:ext cx="66314" cy="5002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0"/>
          <p:cNvSpPr/>
          <p:nvPr/>
        </p:nvSpPr>
        <p:spPr>
          <a:xfrm rot="2180020">
            <a:off x="4165258" y="4583418"/>
            <a:ext cx="66397" cy="49937"/>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0"/>
          <p:cNvSpPr/>
          <p:nvPr/>
        </p:nvSpPr>
        <p:spPr>
          <a:xfrm rot="2180020">
            <a:off x="4410043" y="4545802"/>
            <a:ext cx="66265" cy="50048"/>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0"/>
          <p:cNvSpPr/>
          <p:nvPr/>
        </p:nvSpPr>
        <p:spPr>
          <a:xfrm rot="2180020">
            <a:off x="4061726" y="4724272"/>
            <a:ext cx="66314" cy="5002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0"/>
          <p:cNvSpPr/>
          <p:nvPr/>
        </p:nvSpPr>
        <p:spPr>
          <a:xfrm rot="2180020">
            <a:off x="4311379" y="4686641"/>
            <a:ext cx="56146" cy="50347"/>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0"/>
          <p:cNvSpPr/>
          <p:nvPr/>
        </p:nvSpPr>
        <p:spPr>
          <a:xfrm rot="2180020">
            <a:off x="4556226" y="4649399"/>
            <a:ext cx="55771" cy="50277"/>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0"/>
          <p:cNvSpPr/>
          <p:nvPr/>
        </p:nvSpPr>
        <p:spPr>
          <a:xfrm rot="2180020">
            <a:off x="4202517" y="4827838"/>
            <a:ext cx="66314" cy="50159"/>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0"/>
          <p:cNvSpPr/>
          <p:nvPr/>
        </p:nvSpPr>
        <p:spPr>
          <a:xfrm rot="2180020">
            <a:off x="4447518" y="4790437"/>
            <a:ext cx="66154" cy="49965"/>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0"/>
          <p:cNvSpPr/>
          <p:nvPr/>
        </p:nvSpPr>
        <p:spPr>
          <a:xfrm rot="2180020">
            <a:off x="4691807" y="4753074"/>
            <a:ext cx="66397" cy="5005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0"/>
          <p:cNvSpPr/>
          <p:nvPr/>
        </p:nvSpPr>
        <p:spPr>
          <a:xfrm rot="2180020">
            <a:off x="4348919" y="4931262"/>
            <a:ext cx="55958" cy="50347"/>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0"/>
          <p:cNvSpPr/>
          <p:nvPr/>
        </p:nvSpPr>
        <p:spPr>
          <a:xfrm rot="2180020">
            <a:off x="4588334" y="4893964"/>
            <a:ext cx="66154" cy="50208"/>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0"/>
          <p:cNvSpPr/>
          <p:nvPr/>
        </p:nvSpPr>
        <p:spPr>
          <a:xfrm rot="2180020">
            <a:off x="4484594" y="5035039"/>
            <a:ext cx="66397" cy="49958"/>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0"/>
          <p:cNvSpPr/>
          <p:nvPr/>
        </p:nvSpPr>
        <p:spPr>
          <a:xfrm rot="2180020">
            <a:off x="4128076" y="4338789"/>
            <a:ext cx="66265" cy="49951"/>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0"/>
          <p:cNvSpPr/>
          <p:nvPr/>
        </p:nvSpPr>
        <p:spPr>
          <a:xfrm rot="2180020">
            <a:off x="4029744" y="4479438"/>
            <a:ext cx="55958" cy="50298"/>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rot="2180020">
            <a:off x="4269179" y="4442172"/>
            <a:ext cx="66210" cy="5005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rot="2180020">
            <a:off x="3290219" y="4591771"/>
            <a:ext cx="66265" cy="49930"/>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rot="2180020">
            <a:off x="3534825" y="4554485"/>
            <a:ext cx="66161" cy="5006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rot="2180020">
            <a:off x="2697248" y="4807629"/>
            <a:ext cx="66265" cy="49999"/>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rot="2180020">
            <a:off x="2941965" y="4770343"/>
            <a:ext cx="66210" cy="50034"/>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rot="2180020">
            <a:off x="3186564" y="4732817"/>
            <a:ext cx="66453" cy="4995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rot="2180020">
            <a:off x="3436289" y="4695439"/>
            <a:ext cx="55958" cy="50576"/>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rot="2180020">
            <a:off x="3675806" y="4658190"/>
            <a:ext cx="66210" cy="5005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rot="2180020">
            <a:off x="2838257" y="4911139"/>
            <a:ext cx="66321" cy="50117"/>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rot="2180020">
            <a:off x="3087908" y="4873631"/>
            <a:ext cx="56333" cy="50284"/>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rot="2180020">
            <a:off x="3332754" y="4836396"/>
            <a:ext cx="55958" cy="50208"/>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rot="2180020">
            <a:off x="3572112" y="4799138"/>
            <a:ext cx="66397" cy="49937"/>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rot="2180020">
            <a:off x="2979006" y="5014878"/>
            <a:ext cx="66321" cy="5002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rot="2180020">
            <a:off x="3223954" y="4977363"/>
            <a:ext cx="66210" cy="5005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rot="2180020">
            <a:off x="3468508" y="4940092"/>
            <a:ext cx="66210" cy="4995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rot="2180020">
            <a:off x="3125417" y="5118258"/>
            <a:ext cx="55958" cy="50298"/>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rot="2180020">
            <a:off x="3364873" y="5080903"/>
            <a:ext cx="66161" cy="50138"/>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rot="2180020">
            <a:off x="3261154" y="5221936"/>
            <a:ext cx="66397" cy="49937"/>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rot="2180020">
            <a:off x="3008414" y="4384465"/>
            <a:ext cx="66161" cy="49944"/>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rot="2180020">
            <a:off x="3252846" y="4347155"/>
            <a:ext cx="66453" cy="50096"/>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rot="2180020">
            <a:off x="2660120" y="4563072"/>
            <a:ext cx="66265" cy="49951"/>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rot="2180020">
            <a:off x="2904599" y="4525653"/>
            <a:ext cx="66265" cy="50096"/>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rot="2180020">
            <a:off x="3154435" y="4488032"/>
            <a:ext cx="55764" cy="50263"/>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rot="2180020">
            <a:off x="3393909" y="4450788"/>
            <a:ext cx="66265" cy="49930"/>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rot="2180020">
            <a:off x="2556499" y="4703889"/>
            <a:ext cx="66265" cy="50096"/>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rot="2180020">
            <a:off x="2806137" y="4666245"/>
            <a:ext cx="55951" cy="50277"/>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rot="2180020">
            <a:off x="3045717" y="4629115"/>
            <a:ext cx="66210" cy="49978"/>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rot="2180020">
            <a:off x="3994970" y="5110167"/>
            <a:ext cx="66446" cy="49930"/>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rot="2180020">
            <a:off x="4239595" y="5072825"/>
            <a:ext cx="66154" cy="5006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rot="2180020">
            <a:off x="3402011" y="5325966"/>
            <a:ext cx="66265" cy="49999"/>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rot="2180020">
            <a:off x="3646558" y="5288625"/>
            <a:ext cx="66397" cy="50034"/>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rot="2180020">
            <a:off x="3891345" y="5251100"/>
            <a:ext cx="66265" cy="49958"/>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rot="2180020">
            <a:off x="4140892" y="5213847"/>
            <a:ext cx="56333" cy="50992"/>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rot="2180020">
            <a:off x="4380405" y="5176476"/>
            <a:ext cx="66397" cy="5005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rot="2180020">
            <a:off x="3543026" y="5429479"/>
            <a:ext cx="66314" cy="50117"/>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rot="2180020">
            <a:off x="3792689" y="5391913"/>
            <a:ext cx="56146" cy="50284"/>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rot="2180020">
            <a:off x="4037535" y="5354678"/>
            <a:ext cx="55771" cy="50208"/>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rot="2180020">
            <a:off x="4276875" y="5317476"/>
            <a:ext cx="66397" cy="49937"/>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rot="2180020">
            <a:off x="3683776" y="5533218"/>
            <a:ext cx="66314" cy="5002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rot="2180020">
            <a:off x="3928717" y="5495701"/>
            <a:ext cx="66210" cy="5005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rot="2180020">
            <a:off x="4173108" y="5458378"/>
            <a:ext cx="66397" cy="49958"/>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rot="2180020">
            <a:off x="3830180" y="5636595"/>
            <a:ext cx="55958" cy="50298"/>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rot="2180020">
            <a:off x="4069642" y="5599243"/>
            <a:ext cx="66154" cy="50138"/>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rot="2180020">
            <a:off x="3965917" y="5740273"/>
            <a:ext cx="66397" cy="49937"/>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rot="2180020">
            <a:off x="3821851" y="4761854"/>
            <a:ext cx="56146" cy="5022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rot="2180020">
            <a:off x="3713184" y="4902805"/>
            <a:ext cx="66154" cy="49944"/>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rot="2180020">
            <a:off x="3957609" y="4865493"/>
            <a:ext cx="66453" cy="50096"/>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rot="2180020">
            <a:off x="3609362" y="5043991"/>
            <a:ext cx="66265" cy="50096"/>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rot="2180020">
            <a:off x="3859179" y="5006427"/>
            <a:ext cx="55958" cy="50263"/>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rot="2180020">
            <a:off x="4098678" y="4969128"/>
            <a:ext cx="66258" cy="49930"/>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rot="2180020">
            <a:off x="3511029" y="5184689"/>
            <a:ext cx="55958" cy="50347"/>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rot="2180020">
            <a:off x="3750486" y="5147457"/>
            <a:ext cx="66210" cy="49978"/>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rot="2180020">
            <a:off x="4626569" y="5139702"/>
            <a:ext cx="66314" cy="5002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rot="2180020">
            <a:off x="4833908" y="4857911"/>
            <a:ext cx="66258" cy="49951"/>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rot="2180020">
            <a:off x="4735419" y="4998447"/>
            <a:ext cx="55958" cy="50298"/>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rot="2180020">
            <a:off x="4107890" y="5844916"/>
            <a:ext cx="66314" cy="50048"/>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rot="2180020">
            <a:off x="4527677" y="5280973"/>
            <a:ext cx="56146" cy="50221"/>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rot="2180020">
            <a:off x="4419010" y="5421924"/>
            <a:ext cx="66154" cy="49944"/>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rot="2180020">
            <a:off x="4315194" y="5563113"/>
            <a:ext cx="66258" cy="50096"/>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rot="2180020">
            <a:off x="4216704" y="5703697"/>
            <a:ext cx="55958" cy="50347"/>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780000" y="3560388"/>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3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57" y="1691914"/>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919" y="3129956"/>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grpSp>
        <p:nvGrpSpPr>
          <p:cNvPr id="3412" name="Google Shape;3412;p52"/>
          <p:cNvGrpSpPr/>
          <p:nvPr/>
        </p:nvGrpSpPr>
        <p:grpSpPr>
          <a:xfrm rot="2515337">
            <a:off x="6283104" y="-699851"/>
            <a:ext cx="4666330" cy="2683339"/>
            <a:chOff x="235075" y="777725"/>
            <a:chExt cx="7186900" cy="4132775"/>
          </a:xfrm>
        </p:grpSpPr>
        <p:sp>
          <p:nvSpPr>
            <p:cNvPr id="3413" name="Google Shape;3413;p5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5" name="Google Shape;3415;p52"/>
          <p:cNvGrpSpPr/>
          <p:nvPr/>
        </p:nvGrpSpPr>
        <p:grpSpPr>
          <a:xfrm>
            <a:off x="-406629" y="3919829"/>
            <a:ext cx="1711370" cy="1699291"/>
            <a:chOff x="1173550" y="238600"/>
            <a:chExt cx="5252825" cy="5215750"/>
          </a:xfrm>
        </p:grpSpPr>
        <p:sp>
          <p:nvSpPr>
            <p:cNvPr id="3416" name="Google Shape;3416;p5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1" name="Google Shape;3601;p52"/>
          <p:cNvGrpSpPr/>
          <p:nvPr/>
        </p:nvGrpSpPr>
        <p:grpSpPr>
          <a:xfrm>
            <a:off x="6988931" y="-667879"/>
            <a:ext cx="1697439" cy="2335312"/>
            <a:chOff x="1913725" y="238075"/>
            <a:chExt cx="3807625" cy="5238475"/>
          </a:xfrm>
        </p:grpSpPr>
        <p:sp>
          <p:nvSpPr>
            <p:cNvPr id="3602" name="Google Shape;3602;p5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4" name="Google Shape;3624;p52"/>
          <p:cNvGrpSpPr/>
          <p:nvPr/>
        </p:nvGrpSpPr>
        <p:grpSpPr>
          <a:xfrm>
            <a:off x="3274425" y="2537113"/>
            <a:ext cx="7186900" cy="4132775"/>
            <a:chOff x="235075" y="777725"/>
            <a:chExt cx="7186900" cy="4132775"/>
          </a:xfrm>
        </p:grpSpPr>
        <p:sp>
          <p:nvSpPr>
            <p:cNvPr id="3625" name="Google Shape;3625;p5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7" name="Google Shape;3627;p52"/>
          <p:cNvGrpSpPr/>
          <p:nvPr/>
        </p:nvGrpSpPr>
        <p:grpSpPr>
          <a:xfrm rot="10800000">
            <a:off x="-292320" y="-245163"/>
            <a:ext cx="3164032" cy="1912585"/>
            <a:chOff x="238125" y="693075"/>
            <a:chExt cx="7137450" cy="4314425"/>
          </a:xfrm>
        </p:grpSpPr>
        <p:sp>
          <p:nvSpPr>
            <p:cNvPr id="3628" name="Google Shape;3628;p52"/>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0" name="Google Shape;3630;p52"/>
          <p:cNvSpPr/>
          <p:nvPr/>
        </p:nvSpPr>
        <p:spPr>
          <a:xfrm>
            <a:off x="732979" y="552450"/>
            <a:ext cx="3581400" cy="4050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7" name="Google Shape;3637;p52"/>
          <p:cNvGrpSpPr/>
          <p:nvPr/>
        </p:nvGrpSpPr>
        <p:grpSpPr>
          <a:xfrm>
            <a:off x="3752212" y="4138799"/>
            <a:ext cx="993151" cy="929412"/>
            <a:chOff x="720001" y="115874"/>
            <a:chExt cx="1901495" cy="1779461"/>
          </a:xfrm>
        </p:grpSpPr>
        <p:sp>
          <p:nvSpPr>
            <p:cNvPr id="3638" name="Google Shape;3638;p52"/>
            <p:cNvSpPr/>
            <p:nvPr/>
          </p:nvSpPr>
          <p:spPr>
            <a:xfrm>
              <a:off x="2151238" y="1123161"/>
              <a:ext cx="470258" cy="44547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1540778" y="779259"/>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52"/>
          <p:cNvGrpSpPr/>
          <p:nvPr/>
        </p:nvGrpSpPr>
        <p:grpSpPr>
          <a:xfrm>
            <a:off x="4745382" y="4138788"/>
            <a:ext cx="1160922" cy="758030"/>
            <a:chOff x="720001" y="115874"/>
            <a:chExt cx="1851846" cy="1209172"/>
          </a:xfrm>
        </p:grpSpPr>
        <p:sp>
          <p:nvSpPr>
            <p:cNvPr id="3647" name="Google Shape;3647;p5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1342789" y="135060"/>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832966" y="650945"/>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1289799" y="911838"/>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1813042" y="74729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06385" y="552450"/>
            <a:ext cx="7502343" cy="4085328"/>
          </a:xfrm>
        </p:spPr>
        <p:txBody>
          <a:bodyPr/>
          <a:lstStyle/>
          <a:p>
            <a:pPr algn="l"/>
            <a:r>
              <a:rPr lang="en-US" sz="2000" dirty="0" err="1" smtClean="0">
                <a:latin typeface="Calibri" pitchFamily="34" charset="0"/>
                <a:cs typeface="Calibri" pitchFamily="34" charset="0"/>
              </a:rPr>
              <a:t>Nilai-nilai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Pancasila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merupakan</a:t>
            </a:r>
            <a:r>
              <a:rPr lang="en-US" sz="2000" dirty="0" smtClean="0">
                <a:latin typeface="Calibri" pitchFamily="34" charset="0"/>
                <a:cs typeface="Calibri" pitchFamily="34" charset="0"/>
              </a:rPr>
              <a:t> </a:t>
            </a:r>
            <a:r>
              <a:rPr lang="en-US" sz="2000" dirty="0" err="1">
                <a:latin typeface="Calibri" pitchFamily="34" charset="0"/>
                <a:cs typeface="Calibri" pitchFamily="34" charset="0"/>
              </a:rPr>
              <a:t>suatu</a:t>
            </a:r>
            <a:r>
              <a:rPr lang="en-US" sz="2000" dirty="0">
                <a:latin typeface="Calibri" pitchFamily="34" charset="0"/>
                <a:cs typeface="Calibri" pitchFamily="34" charset="0"/>
              </a:rPr>
              <a:t> </a:t>
            </a:r>
            <a:r>
              <a:rPr lang="en-US" sz="2000" dirty="0" err="1">
                <a:latin typeface="Calibri" pitchFamily="34" charset="0"/>
                <a:cs typeface="Calibri" pitchFamily="34" charset="0"/>
              </a:rPr>
              <a:t>landasan</a:t>
            </a:r>
            <a:r>
              <a:rPr lang="en-US" sz="2000" dirty="0">
                <a:latin typeface="Calibri" pitchFamily="34" charset="0"/>
                <a:cs typeface="Calibri" pitchFamily="34" charset="0"/>
              </a:rPr>
              <a:t> moral </a:t>
            </a:r>
            <a:r>
              <a:rPr lang="en-US" sz="2000" dirty="0" err="1">
                <a:latin typeface="Calibri" pitchFamily="34" charset="0"/>
                <a:cs typeface="Calibri" pitchFamily="34" charset="0"/>
              </a:rPr>
              <a:t>etik</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kehidupan</a:t>
            </a:r>
            <a:r>
              <a:rPr lang="en-US" sz="2000" dirty="0">
                <a:latin typeface="Calibri" pitchFamily="34" charset="0"/>
                <a:cs typeface="Calibri" pitchFamily="34" charset="0"/>
              </a:rPr>
              <a:t> </a:t>
            </a:r>
            <a:r>
              <a:rPr lang="en-US" sz="2000" dirty="0" err="1">
                <a:latin typeface="Calibri" pitchFamily="34" charset="0"/>
                <a:cs typeface="Calibri" pitchFamily="34" charset="0"/>
              </a:rPr>
              <a:t>kenegaraan</a:t>
            </a:r>
            <a:r>
              <a:rPr lang="en-US" sz="2000" dirty="0">
                <a:latin typeface="Calibri" pitchFamily="34" charset="0"/>
                <a:cs typeface="Calibri" pitchFamily="34" charset="0"/>
              </a:rPr>
              <a:t> yang </a:t>
            </a:r>
            <a:r>
              <a:rPr lang="en-US" sz="2000" dirty="0" err="1">
                <a:latin typeface="Calibri" pitchFamily="34" charset="0"/>
                <a:cs typeface="Calibri" pitchFamily="34" charset="0"/>
              </a:rPr>
              <a:t>ditegaskan</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alinea</a:t>
            </a:r>
            <a:r>
              <a:rPr lang="en-US" sz="2000" dirty="0">
                <a:latin typeface="Calibri" pitchFamily="34" charset="0"/>
                <a:cs typeface="Calibri" pitchFamily="34" charset="0"/>
              </a:rPr>
              <a:t> </a:t>
            </a:r>
            <a:r>
              <a:rPr lang="en-US" sz="2000" dirty="0" err="1">
                <a:latin typeface="Calibri" pitchFamily="34" charset="0"/>
                <a:cs typeface="Calibri" pitchFamily="34" charset="0"/>
              </a:rPr>
              <a:t>keempat</a:t>
            </a:r>
            <a:r>
              <a:rPr lang="en-US" sz="2000" dirty="0">
                <a:latin typeface="Calibri" pitchFamily="34" charset="0"/>
                <a:cs typeface="Calibri" pitchFamily="34" charset="0"/>
              </a:rPr>
              <a:t> </a:t>
            </a:r>
            <a:r>
              <a:rPr lang="en-US" sz="2000" dirty="0" err="1">
                <a:latin typeface="Calibri" pitchFamily="34" charset="0"/>
                <a:cs typeface="Calibri" pitchFamily="34" charset="0"/>
              </a:rPr>
              <a:t>Pembukaan</a:t>
            </a:r>
            <a:r>
              <a:rPr lang="en-US" sz="2000" dirty="0">
                <a:latin typeface="Calibri" pitchFamily="34" charset="0"/>
                <a:cs typeface="Calibri" pitchFamily="34" charset="0"/>
              </a:rPr>
              <a:t> UUD 1945 </a:t>
            </a:r>
            <a:r>
              <a:rPr lang="en-US" sz="2000" dirty="0" err="1">
                <a:latin typeface="Calibri" pitchFamily="34" charset="0"/>
                <a:cs typeface="Calibri" pitchFamily="34" charset="0"/>
              </a:rPr>
              <a:t>bahwa</a:t>
            </a:r>
            <a:r>
              <a:rPr lang="en-US" sz="2000" dirty="0">
                <a:latin typeface="Calibri" pitchFamily="34" charset="0"/>
                <a:cs typeface="Calibri" pitchFamily="34" charset="0"/>
              </a:rPr>
              <a:t> </a:t>
            </a:r>
            <a:r>
              <a:rPr lang="en-US" sz="2000" dirty="0" err="1">
                <a:latin typeface="Calibri" pitchFamily="34" charset="0"/>
                <a:cs typeface="Calibri" pitchFamily="34" charset="0"/>
              </a:rPr>
              <a:t>negara</a:t>
            </a:r>
            <a:r>
              <a:rPr lang="en-US" sz="2000" dirty="0">
                <a:latin typeface="Calibri" pitchFamily="34" charset="0"/>
                <a:cs typeface="Calibri" pitchFamily="34" charset="0"/>
              </a:rPr>
              <a:t> </a:t>
            </a:r>
            <a:r>
              <a:rPr lang="en-US" sz="2000" dirty="0" err="1">
                <a:latin typeface="Calibri" pitchFamily="34" charset="0"/>
                <a:cs typeface="Calibri" pitchFamily="34" charset="0"/>
              </a:rPr>
              <a:t>berdasar</a:t>
            </a:r>
            <a:r>
              <a:rPr lang="en-US" sz="2000" dirty="0">
                <a:latin typeface="Calibri" pitchFamily="34" charset="0"/>
                <a:cs typeface="Calibri" pitchFamily="34" charset="0"/>
              </a:rPr>
              <a:t> </a:t>
            </a:r>
            <a:r>
              <a:rPr lang="en-US" sz="2000" dirty="0" err="1">
                <a:latin typeface="Calibri" pitchFamily="34" charset="0"/>
                <a:cs typeface="Calibri" pitchFamily="34" charset="0"/>
              </a:rPr>
              <a:t>atas</a:t>
            </a:r>
            <a:r>
              <a:rPr lang="en-US" sz="2000" dirty="0">
                <a:latin typeface="Calibri" pitchFamily="34" charset="0"/>
                <a:cs typeface="Calibri" pitchFamily="34" charset="0"/>
              </a:rPr>
              <a:t> </a:t>
            </a:r>
            <a:r>
              <a:rPr lang="en-US" sz="2000" dirty="0" err="1">
                <a:latin typeface="Calibri" pitchFamily="34" charset="0"/>
                <a:cs typeface="Calibri" pitchFamily="34" charset="0"/>
              </a:rPr>
              <a:t>Ketuhanan</a:t>
            </a:r>
            <a:r>
              <a:rPr lang="en-US" sz="2000" dirty="0">
                <a:latin typeface="Calibri" pitchFamily="34" charset="0"/>
                <a:cs typeface="Calibri" pitchFamily="34" charset="0"/>
              </a:rPr>
              <a:t> Yang </a:t>
            </a:r>
            <a:r>
              <a:rPr lang="en-US" sz="2000" dirty="0" err="1">
                <a:latin typeface="Calibri" pitchFamily="34" charset="0"/>
                <a:cs typeface="Calibri" pitchFamily="34" charset="0"/>
              </a:rPr>
              <a:t>Maha</a:t>
            </a:r>
            <a:r>
              <a:rPr lang="en-US" sz="2000" dirty="0">
                <a:latin typeface="Calibri" pitchFamily="34" charset="0"/>
                <a:cs typeface="Calibri" pitchFamily="34" charset="0"/>
              </a:rPr>
              <a:t> </a:t>
            </a:r>
            <a:r>
              <a:rPr lang="en-US" sz="2000" dirty="0" err="1">
                <a:latin typeface="Calibri" pitchFamily="34" charset="0"/>
                <a:cs typeface="Calibri" pitchFamily="34" charset="0"/>
              </a:rPr>
              <a:t>Esa</a:t>
            </a:r>
            <a:r>
              <a:rPr lang="en-US" sz="2000" dirty="0">
                <a:latin typeface="Calibri" pitchFamily="34" charset="0"/>
                <a:cs typeface="Calibri" pitchFamily="34" charset="0"/>
              </a:rPr>
              <a:t> </a:t>
            </a:r>
            <a:r>
              <a:rPr lang="en-US" sz="2000" dirty="0" err="1">
                <a:latin typeface="Calibri" pitchFamily="34" charset="0"/>
                <a:cs typeface="Calibri" pitchFamily="34" charset="0"/>
              </a:rPr>
              <a:t>berdasar</a:t>
            </a:r>
            <a:r>
              <a:rPr lang="en-US" sz="2000" dirty="0">
                <a:latin typeface="Calibri" pitchFamily="34" charset="0"/>
                <a:cs typeface="Calibri" pitchFamily="34" charset="0"/>
              </a:rPr>
              <a:t> </a:t>
            </a:r>
            <a:r>
              <a:rPr lang="en-US" sz="2000" dirty="0" err="1">
                <a:latin typeface="Calibri" pitchFamily="34" charset="0"/>
                <a:cs typeface="Calibri" pitchFamily="34" charset="0"/>
              </a:rPr>
              <a:t>atas</a:t>
            </a:r>
            <a:r>
              <a:rPr lang="en-US" sz="2000" dirty="0">
                <a:latin typeface="Calibri" pitchFamily="34" charset="0"/>
                <a:cs typeface="Calibri" pitchFamily="34" charset="0"/>
              </a:rPr>
              <a:t> </a:t>
            </a:r>
            <a:r>
              <a:rPr lang="en-US" sz="2000" dirty="0" err="1">
                <a:latin typeface="Calibri" pitchFamily="34" charset="0"/>
                <a:cs typeface="Calibri" pitchFamily="34" charset="0"/>
              </a:rPr>
              <a:t>kemanusiaan</a:t>
            </a:r>
            <a:r>
              <a:rPr lang="en-US" sz="2000" dirty="0">
                <a:latin typeface="Calibri" pitchFamily="34" charset="0"/>
                <a:cs typeface="Calibri" pitchFamily="34" charset="0"/>
              </a:rPr>
              <a:t> yang </a:t>
            </a:r>
            <a:r>
              <a:rPr lang="en-US" sz="2000" dirty="0" err="1">
                <a:latin typeface="Calibri" pitchFamily="34" charset="0"/>
                <a:cs typeface="Calibri" pitchFamily="34" charset="0"/>
              </a:rPr>
              <a:t>adil</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beradab</a:t>
            </a:r>
            <a:r>
              <a:rPr lang="en-US" sz="2000" dirty="0">
                <a:latin typeface="Calibri" pitchFamily="34" charset="0"/>
                <a:cs typeface="Calibri" pitchFamily="34" charset="0"/>
              </a:rPr>
              <a:t>. </a:t>
            </a:r>
            <a:r>
              <a:rPr lang="en-US" sz="2000" dirty="0" err="1">
                <a:latin typeface="Calibri" pitchFamily="34" charset="0"/>
                <a:cs typeface="Calibri" pitchFamily="34" charset="0"/>
              </a:rPr>
              <a:t>Konsekuensinya</a:t>
            </a:r>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penyelenggaraan</a:t>
            </a:r>
            <a:r>
              <a:rPr lang="en-US" sz="2000" dirty="0">
                <a:latin typeface="Calibri" pitchFamily="34" charset="0"/>
                <a:cs typeface="Calibri" pitchFamily="34" charset="0"/>
              </a:rPr>
              <a:t> </a:t>
            </a:r>
            <a:r>
              <a:rPr lang="en-US" sz="2000" dirty="0" err="1">
                <a:latin typeface="Calibri" pitchFamily="34" charset="0"/>
                <a:cs typeface="Calibri" pitchFamily="34" charset="0"/>
              </a:rPr>
              <a:t>kenegaraan</a:t>
            </a:r>
            <a:r>
              <a:rPr lang="en-US" sz="2000" dirty="0">
                <a:latin typeface="Calibri" pitchFamily="34" charset="0"/>
                <a:cs typeface="Calibri" pitchFamily="34" charset="0"/>
              </a:rPr>
              <a:t> </a:t>
            </a:r>
            <a:r>
              <a:rPr lang="en-US" sz="2000" dirty="0" err="1">
                <a:latin typeface="Calibri" pitchFamily="34" charset="0"/>
                <a:cs typeface="Calibri" pitchFamily="34" charset="0"/>
              </a:rPr>
              <a:t>antara</a:t>
            </a:r>
            <a:r>
              <a:rPr lang="en-US" sz="2000" dirty="0">
                <a:latin typeface="Calibri" pitchFamily="34" charset="0"/>
                <a:cs typeface="Calibri" pitchFamily="34" charset="0"/>
              </a:rPr>
              <a:t> lain </a:t>
            </a:r>
            <a:r>
              <a:rPr lang="en-US" sz="2000" dirty="0" err="1">
                <a:latin typeface="Calibri" pitchFamily="34" charset="0"/>
                <a:cs typeface="Calibri" pitchFamily="34" charset="0"/>
              </a:rPr>
              <a:t>operasional</a:t>
            </a:r>
            <a:r>
              <a:rPr lang="en-US" sz="2000" dirty="0">
                <a:latin typeface="Calibri" pitchFamily="34" charset="0"/>
                <a:cs typeface="Calibri" pitchFamily="34" charset="0"/>
              </a:rPr>
              <a:t> </a:t>
            </a:r>
            <a:r>
              <a:rPr lang="en-US" sz="2000" dirty="0" err="1">
                <a:latin typeface="Calibri" pitchFamily="34" charset="0"/>
                <a:cs typeface="Calibri" pitchFamily="34" charset="0"/>
              </a:rPr>
              <a:t>pemerintahan</a:t>
            </a:r>
            <a:r>
              <a:rPr lang="en-US" sz="2000" dirty="0">
                <a:latin typeface="Calibri" pitchFamily="34" charset="0"/>
                <a:cs typeface="Calibri" pitchFamily="34" charset="0"/>
              </a:rPr>
              <a:t> </a:t>
            </a:r>
            <a:r>
              <a:rPr lang="en-US" sz="2000" dirty="0" err="1">
                <a:latin typeface="Calibri" pitchFamily="34" charset="0"/>
                <a:cs typeface="Calibri" pitchFamily="34" charset="0"/>
              </a:rPr>
              <a:t>negara</a:t>
            </a:r>
            <a:r>
              <a:rPr lang="en-US" sz="2000" dirty="0">
                <a:latin typeface="Calibri" pitchFamily="34" charset="0"/>
                <a:cs typeface="Calibri" pitchFamily="34" charset="0"/>
              </a:rPr>
              <a:t>, </a:t>
            </a:r>
            <a:r>
              <a:rPr lang="en-US" sz="2000" dirty="0" err="1">
                <a:latin typeface="Calibri" pitchFamily="34" charset="0"/>
                <a:cs typeface="Calibri" pitchFamily="34" charset="0"/>
              </a:rPr>
              <a:t>pembangunan</a:t>
            </a:r>
            <a:r>
              <a:rPr lang="en-US" sz="2000" dirty="0">
                <a:latin typeface="Calibri" pitchFamily="34" charset="0"/>
                <a:cs typeface="Calibri" pitchFamily="34" charset="0"/>
              </a:rPr>
              <a:t> </a:t>
            </a:r>
            <a:r>
              <a:rPr lang="en-US" sz="2000" dirty="0" err="1">
                <a:latin typeface="Calibri" pitchFamily="34" charset="0"/>
                <a:cs typeface="Calibri" pitchFamily="34" charset="0"/>
              </a:rPr>
              <a:t>negara</a:t>
            </a:r>
            <a:r>
              <a:rPr lang="en-US" sz="2000" dirty="0">
                <a:latin typeface="Calibri" pitchFamily="34" charset="0"/>
                <a:cs typeface="Calibri" pitchFamily="34" charset="0"/>
              </a:rPr>
              <a:t>, </a:t>
            </a:r>
            <a:r>
              <a:rPr lang="en-US" sz="2000" dirty="0" err="1">
                <a:latin typeface="Calibri" pitchFamily="34" charset="0"/>
                <a:cs typeface="Calibri" pitchFamily="34" charset="0"/>
              </a:rPr>
              <a:t>pertahanankeamanan</a:t>
            </a:r>
            <a:r>
              <a:rPr lang="en-US" sz="2000" dirty="0">
                <a:latin typeface="Calibri" pitchFamily="34" charset="0"/>
                <a:cs typeface="Calibri" pitchFamily="34" charset="0"/>
              </a:rPr>
              <a:t> </a:t>
            </a:r>
            <a:r>
              <a:rPr lang="en-US" sz="2000" dirty="0" err="1">
                <a:latin typeface="Calibri" pitchFamily="34" charset="0"/>
                <a:cs typeface="Calibri" pitchFamily="34" charset="0"/>
              </a:rPr>
              <a:t>negara</a:t>
            </a:r>
            <a:r>
              <a:rPr lang="en-US" sz="2000" dirty="0">
                <a:latin typeface="Calibri" pitchFamily="34" charset="0"/>
                <a:cs typeface="Calibri" pitchFamily="34" charset="0"/>
              </a:rPr>
              <a:t>, </a:t>
            </a:r>
            <a:r>
              <a:rPr lang="en-US" sz="2000" dirty="0" err="1">
                <a:latin typeface="Calibri" pitchFamily="34" charset="0"/>
                <a:cs typeface="Calibri" pitchFamily="34" charset="0"/>
              </a:rPr>
              <a:t>politik</a:t>
            </a:r>
            <a:r>
              <a:rPr lang="en-US" sz="2000" dirty="0">
                <a:latin typeface="Calibri" pitchFamily="34" charset="0"/>
                <a:cs typeface="Calibri" pitchFamily="34" charset="0"/>
              </a:rPr>
              <a:t> </a:t>
            </a:r>
            <a:r>
              <a:rPr lang="en-US" sz="2000" dirty="0" err="1">
                <a:latin typeface="Calibri" pitchFamily="34" charset="0"/>
                <a:cs typeface="Calibri" pitchFamily="34" charset="0"/>
              </a:rPr>
              <a:t>negara</a:t>
            </a:r>
            <a:r>
              <a:rPr lang="en-US" sz="2000" dirty="0">
                <a:latin typeface="Calibri" pitchFamily="34" charset="0"/>
                <a:cs typeface="Calibri" pitchFamily="34" charset="0"/>
              </a:rPr>
              <a:t> </a:t>
            </a:r>
            <a:r>
              <a:rPr lang="en-US" sz="2000" dirty="0" err="1">
                <a:latin typeface="Calibri" pitchFamily="34" charset="0"/>
                <a:cs typeface="Calibri" pitchFamily="34" charset="0"/>
              </a:rPr>
              <a:t>serta</a:t>
            </a:r>
            <a:r>
              <a:rPr lang="en-US" sz="2000" dirty="0">
                <a:latin typeface="Calibri" pitchFamily="34" charset="0"/>
                <a:cs typeface="Calibri" pitchFamily="34" charset="0"/>
              </a:rPr>
              <a:t> </a:t>
            </a:r>
            <a:r>
              <a:rPr lang="en-US" sz="2000" dirty="0" err="1">
                <a:latin typeface="Calibri" pitchFamily="34" charset="0"/>
                <a:cs typeface="Calibri" pitchFamily="34" charset="0"/>
              </a:rPr>
              <a:t>pelaksanaan</a:t>
            </a:r>
            <a:r>
              <a:rPr lang="en-US" sz="2000" dirty="0">
                <a:latin typeface="Calibri" pitchFamily="34" charset="0"/>
                <a:cs typeface="Calibri" pitchFamily="34" charset="0"/>
              </a:rPr>
              <a:t> </a:t>
            </a:r>
            <a:r>
              <a:rPr lang="en-US" sz="2000" dirty="0" err="1">
                <a:latin typeface="Calibri" pitchFamily="34" charset="0"/>
                <a:cs typeface="Calibri" pitchFamily="34" charset="0"/>
              </a:rPr>
              <a:t>demokrasi</a:t>
            </a:r>
            <a:r>
              <a:rPr lang="en-US" sz="2000" dirty="0">
                <a:latin typeface="Calibri" pitchFamily="34" charset="0"/>
                <a:cs typeface="Calibri" pitchFamily="34" charset="0"/>
              </a:rPr>
              <a:t> </a:t>
            </a:r>
            <a:r>
              <a:rPr lang="en-US" sz="2000" dirty="0" err="1">
                <a:latin typeface="Calibri" pitchFamily="34" charset="0"/>
                <a:cs typeface="Calibri" pitchFamily="34" charset="0"/>
              </a:rPr>
              <a:t>negara</a:t>
            </a:r>
            <a:r>
              <a:rPr lang="en-US" sz="2000" dirty="0">
                <a:latin typeface="Calibri" pitchFamily="34" charset="0"/>
                <a:cs typeface="Calibri" pitchFamily="34" charset="0"/>
              </a:rPr>
              <a:t> </a:t>
            </a:r>
            <a:r>
              <a:rPr lang="en-US" sz="2000" dirty="0" err="1">
                <a:latin typeface="Calibri" pitchFamily="34" charset="0"/>
                <a:cs typeface="Calibri" pitchFamily="34" charset="0"/>
              </a:rPr>
              <a:t>harus</a:t>
            </a:r>
            <a:r>
              <a:rPr lang="en-US" sz="2000" dirty="0">
                <a:latin typeface="Calibri" pitchFamily="34" charset="0"/>
                <a:cs typeface="Calibri" pitchFamily="34" charset="0"/>
              </a:rPr>
              <a:t> </a:t>
            </a:r>
            <a:r>
              <a:rPr lang="en-US" sz="2000" dirty="0" err="1">
                <a:latin typeface="Calibri" pitchFamily="34" charset="0"/>
                <a:cs typeface="Calibri" pitchFamily="34" charset="0"/>
              </a:rPr>
              <a:t>senantiasa</a:t>
            </a:r>
            <a:r>
              <a:rPr lang="en-US" sz="2000" dirty="0">
                <a:latin typeface="Calibri" pitchFamily="34" charset="0"/>
                <a:cs typeface="Calibri" pitchFamily="34" charset="0"/>
              </a:rPr>
              <a:t> </a:t>
            </a:r>
            <a:r>
              <a:rPr lang="en-US" sz="2000" dirty="0" err="1">
                <a:latin typeface="Calibri" pitchFamily="34" charset="0"/>
                <a:cs typeface="Calibri" pitchFamily="34" charset="0"/>
              </a:rPr>
              <a:t>berdasarkan</a:t>
            </a:r>
            <a:r>
              <a:rPr lang="en-US" sz="2000" dirty="0">
                <a:latin typeface="Calibri" pitchFamily="34" charset="0"/>
                <a:cs typeface="Calibri" pitchFamily="34" charset="0"/>
              </a:rPr>
              <a:t> </a:t>
            </a:r>
            <a:r>
              <a:rPr lang="en-US" sz="2000" dirty="0" err="1">
                <a:latin typeface="Calibri" pitchFamily="34" charset="0"/>
                <a:cs typeface="Calibri" pitchFamily="34" charset="0"/>
              </a:rPr>
              <a:t>pada</a:t>
            </a:r>
            <a:r>
              <a:rPr lang="en-US" sz="2000" dirty="0">
                <a:latin typeface="Calibri" pitchFamily="34" charset="0"/>
                <a:cs typeface="Calibri" pitchFamily="34" charset="0"/>
              </a:rPr>
              <a:t> moral </a:t>
            </a:r>
            <a:r>
              <a:rPr lang="en-US" sz="2000" dirty="0" err="1">
                <a:latin typeface="Calibri" pitchFamily="34" charset="0"/>
                <a:cs typeface="Calibri" pitchFamily="34" charset="0"/>
              </a:rPr>
              <a:t>ketuhanan</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kemanusiaan</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pic>
        <p:nvPicPr>
          <p:cNvPr id="1536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032" y="3946783"/>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163" y="3953884"/>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4"/>
        <p:cNvGrpSpPr/>
        <p:nvPr/>
      </p:nvGrpSpPr>
      <p:grpSpPr>
        <a:xfrm>
          <a:off x="0" y="0"/>
          <a:ext cx="0" cy="0"/>
          <a:chOff x="0" y="0"/>
          <a:chExt cx="0" cy="0"/>
        </a:xfrm>
      </p:grpSpPr>
      <p:grpSp>
        <p:nvGrpSpPr>
          <p:cNvPr id="4785" name="Google Shape;4785;p59"/>
          <p:cNvGrpSpPr/>
          <p:nvPr/>
        </p:nvGrpSpPr>
        <p:grpSpPr>
          <a:xfrm>
            <a:off x="-798707" y="205080"/>
            <a:ext cx="2070956" cy="1326285"/>
            <a:chOff x="209625" y="551300"/>
            <a:chExt cx="7170900" cy="4592400"/>
          </a:xfrm>
        </p:grpSpPr>
        <p:sp>
          <p:nvSpPr>
            <p:cNvPr id="4786" name="Google Shape;4786;p5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59"/>
          <p:cNvGrpSpPr/>
          <p:nvPr/>
        </p:nvGrpSpPr>
        <p:grpSpPr>
          <a:xfrm>
            <a:off x="5641448" y="1316124"/>
            <a:ext cx="3093399" cy="2394171"/>
            <a:chOff x="434475" y="237850"/>
            <a:chExt cx="6749725" cy="5224025"/>
          </a:xfrm>
        </p:grpSpPr>
        <p:sp>
          <p:nvSpPr>
            <p:cNvPr id="4883" name="Google Shape;4883;p59"/>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9"/>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5" name="Google Shape;4885;p59"/>
          <p:cNvSpPr/>
          <p:nvPr/>
        </p:nvSpPr>
        <p:spPr>
          <a:xfrm rot="-3599956">
            <a:off x="199138" y="997863"/>
            <a:ext cx="2513945" cy="5100163"/>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9"/>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59"/>
          <p:cNvSpPr txBox="1">
            <a:spLocks noGrp="1"/>
          </p:cNvSpPr>
          <p:nvPr>
            <p:ph type="body" idx="1"/>
          </p:nvPr>
        </p:nvSpPr>
        <p:spPr>
          <a:xfrm>
            <a:off x="1299041" y="777405"/>
            <a:ext cx="6963216" cy="4008189"/>
          </a:xfrm>
          <a:prstGeom prst="rect">
            <a:avLst/>
          </a:prstGeom>
        </p:spPr>
        <p:txBody>
          <a:bodyPr spcFirstLastPara="1" wrap="square" lIns="91425" tIns="91425" rIns="91425" bIns="91425" anchor="t" anchorCtr="0">
            <a:noAutofit/>
          </a:bodyPr>
          <a:lstStyle/>
          <a:p>
            <a:pPr marL="0" lvl="0" indent="0">
              <a:buNone/>
            </a:pPr>
            <a:r>
              <a:rPr lang="en-US" sz="1600" dirty="0" err="1">
                <a:solidFill>
                  <a:schemeClr val="tx1"/>
                </a:solidFill>
                <a:latin typeface="Calibri" pitchFamily="34" charset="0"/>
                <a:cs typeface="Calibri" pitchFamily="34" charset="0"/>
              </a:rPr>
              <a:t>Nilai-nilai</a:t>
            </a:r>
            <a:r>
              <a:rPr lang="en-US" sz="1600" dirty="0">
                <a:solidFill>
                  <a:schemeClr val="tx1"/>
                </a:solidFill>
                <a:latin typeface="Calibri" pitchFamily="34" charset="0"/>
                <a:cs typeface="Calibri" pitchFamily="34" charset="0"/>
              </a:rPr>
              <a:t> yang </a:t>
            </a:r>
            <a:r>
              <a:rPr lang="en-US" sz="1600" dirty="0" err="1">
                <a:solidFill>
                  <a:schemeClr val="tx1"/>
                </a:solidFill>
                <a:latin typeface="Calibri" pitchFamily="34" charset="0"/>
                <a:cs typeface="Calibri" pitchFamily="34" charset="0"/>
              </a:rPr>
              <a:t>terkandung</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dalam</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masing-masing</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sila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Pancasila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dapat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diuraikan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sebagai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berikut</a:t>
            </a:r>
            <a:r>
              <a:rPr lang="en-US" sz="1600" dirty="0">
                <a:solidFill>
                  <a:schemeClr val="tx1"/>
                </a:solidFill>
                <a:latin typeface="Calibri" pitchFamily="34" charset="0"/>
                <a:cs typeface="Calibri" pitchFamily="34" charset="0"/>
              </a:rPr>
              <a:t>: </a:t>
            </a:r>
          </a:p>
          <a:p>
            <a:pPr marL="0" lvl="0" indent="0"/>
            <a:endParaRPr lang="en-US" sz="1600" dirty="0">
              <a:solidFill>
                <a:schemeClr val="tx1"/>
              </a:solidFill>
              <a:latin typeface="Calibri" pitchFamily="34" charset="0"/>
              <a:cs typeface="Calibri" pitchFamily="34" charset="0"/>
            </a:endParaRPr>
          </a:p>
          <a:p>
            <a:pPr marL="0" lvl="0" indent="0"/>
            <a:r>
              <a:rPr lang="en-US" sz="1600" dirty="0">
                <a:solidFill>
                  <a:schemeClr val="bg2">
                    <a:lumMod val="75000"/>
                  </a:schemeClr>
                </a:solidFill>
                <a:latin typeface="Calibri" pitchFamily="34" charset="0"/>
                <a:cs typeface="Calibri" pitchFamily="34" charset="0"/>
              </a:rPr>
              <a:t>1.Ketuhanan Yang </a:t>
            </a:r>
            <a:r>
              <a:rPr lang="en-US" sz="1600" dirty="0" err="1">
                <a:solidFill>
                  <a:schemeClr val="bg2">
                    <a:lumMod val="75000"/>
                  </a:schemeClr>
                </a:solidFill>
                <a:latin typeface="Calibri" pitchFamily="34" charset="0"/>
                <a:cs typeface="Calibri" pitchFamily="34" charset="0"/>
              </a:rPr>
              <a:t>Maha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Esa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meliputi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menjiwai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keempat</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sila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lainnya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Dalam</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sila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ini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terkandung</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nilai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bahwa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negara</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didirikan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adalah</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pengejawantahan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tujuan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manusia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sebagai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mahluk</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Tuhan</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Maha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esa</a:t>
            </a:r>
            <a:r>
              <a:rPr lang="en-US" sz="1600" dirty="0">
                <a:solidFill>
                  <a:schemeClr val="bg2">
                    <a:lumMod val="75000"/>
                  </a:schemeClr>
                </a:solidFill>
                <a:latin typeface="Calibri" pitchFamily="34" charset="0"/>
                <a:cs typeface="Calibri" pitchFamily="34" charset="0"/>
              </a:rPr>
              <a:t>. </a:t>
            </a:r>
          </a:p>
          <a:p>
            <a:pPr marL="0" lvl="0" indent="0"/>
            <a:r>
              <a:rPr lang="en-US" sz="1600" dirty="0">
                <a:solidFill>
                  <a:schemeClr val="bg2">
                    <a:lumMod val="75000"/>
                  </a:schemeClr>
                </a:solidFill>
                <a:latin typeface="Calibri" pitchFamily="34" charset="0"/>
                <a:cs typeface="Calibri" pitchFamily="34" charset="0"/>
              </a:rPr>
              <a:t>2.Kemanusiaan Yang </a:t>
            </a:r>
            <a:r>
              <a:rPr lang="en-US" sz="1600" dirty="0" err="1">
                <a:solidFill>
                  <a:schemeClr val="bg2">
                    <a:lumMod val="75000"/>
                  </a:schemeClr>
                </a:solidFill>
                <a:latin typeface="Calibri" pitchFamily="34" charset="0"/>
                <a:cs typeface="Calibri" pitchFamily="34" charset="0"/>
              </a:rPr>
              <a:t>Adil</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Beradab</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Kemanusian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berasal</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dari</a:t>
            </a:r>
            <a:r>
              <a:rPr lang="en-US" sz="1600" dirty="0">
                <a:solidFill>
                  <a:schemeClr val="bg2">
                    <a:lumMod val="75000"/>
                  </a:schemeClr>
                </a:solidFill>
                <a:latin typeface="Calibri" pitchFamily="34" charset="0"/>
                <a:cs typeface="Calibri" pitchFamily="34" charset="0"/>
              </a:rPr>
              <a:t> kata </a:t>
            </a:r>
            <a:r>
              <a:rPr lang="en-US" sz="1600" dirty="0" err="1">
                <a:solidFill>
                  <a:schemeClr val="bg2">
                    <a:lumMod val="75000"/>
                  </a:schemeClr>
                </a:solidFill>
                <a:latin typeface="Calibri" pitchFamily="34" charset="0"/>
                <a:cs typeface="Calibri" pitchFamily="34" charset="0"/>
              </a:rPr>
              <a:t>manusia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yaitu</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mahluk</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berbudaya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dengan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memiliki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potensi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pikir</a:t>
            </a:r>
            <a:r>
              <a:rPr lang="en-US" sz="1600" dirty="0">
                <a:solidFill>
                  <a:schemeClr val="bg2">
                    <a:lumMod val="75000"/>
                  </a:schemeClr>
                </a:solidFill>
                <a:latin typeface="Calibri" pitchFamily="34" charset="0"/>
                <a:cs typeface="Calibri" pitchFamily="34" charset="0"/>
              </a:rPr>
              <a:t>, rasa, </a:t>
            </a:r>
            <a:r>
              <a:rPr lang="en-US" sz="1600" dirty="0" err="1">
                <a:solidFill>
                  <a:schemeClr val="bg2">
                    <a:lumMod val="75000"/>
                  </a:schemeClr>
                </a:solidFill>
                <a:latin typeface="Calibri" pitchFamily="34" charset="0"/>
                <a:cs typeface="Calibri" pitchFamily="34" charset="0"/>
              </a:rPr>
              <a:t>karsa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cipta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Potensi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itu</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mendudukkan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manusia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pada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tingkatan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martabat</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tinggi</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menyadari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nilai-nilai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normanorma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Kemanusiaan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dapat</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diartikan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sebagai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hakikat</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sifat-sifat</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khas</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manusia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sesuai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dengan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martabat</a:t>
            </a:r>
            <a:r>
              <a:rPr lang="en-US" sz="1600" dirty="0">
                <a:solidFill>
                  <a:schemeClr val="bg2">
                    <a:lumMod val="75000"/>
                  </a:schemeClr>
                </a:solidFill>
                <a:latin typeface="Calibri" pitchFamily="34" charset="0"/>
                <a:cs typeface="Calibri" pitchFamily="34" charset="0"/>
              </a:rPr>
              <a:t>. </a:t>
            </a:r>
          </a:p>
          <a:p>
            <a:pPr marL="0" lvl="0" indent="0" algn="l" rtl="0">
              <a:lnSpc>
                <a:spcPct val="100000"/>
              </a:lnSpc>
              <a:spcBef>
                <a:spcPts val="300"/>
              </a:spcBef>
              <a:spcAft>
                <a:spcPts val="0"/>
              </a:spcAft>
              <a:buClr>
                <a:schemeClr val="dk1"/>
              </a:buClr>
              <a:buSzPts val="1100"/>
              <a:buFont typeface="Arial"/>
              <a:buNone/>
            </a:pPr>
            <a:endParaRPr dirty="0"/>
          </a:p>
        </p:txBody>
      </p:sp>
      <p:grpSp>
        <p:nvGrpSpPr>
          <p:cNvPr id="4889" name="Google Shape;4889;p59"/>
          <p:cNvGrpSpPr/>
          <p:nvPr/>
        </p:nvGrpSpPr>
        <p:grpSpPr>
          <a:xfrm>
            <a:off x="5338719" y="868223"/>
            <a:ext cx="1474995" cy="1417341"/>
            <a:chOff x="720001" y="115874"/>
            <a:chExt cx="1851846" cy="1779461"/>
          </a:xfrm>
        </p:grpSpPr>
        <p:sp>
          <p:nvSpPr>
            <p:cNvPr id="4890" name="Google Shape;4890;p59"/>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9"/>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9"/>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9"/>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9"/>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9"/>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9"/>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9"/>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38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110" y="4053114"/>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575" y="4051300"/>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47"/>
        <p:cNvGrpSpPr/>
        <p:nvPr/>
      </p:nvGrpSpPr>
      <p:grpSpPr>
        <a:xfrm>
          <a:off x="0" y="0"/>
          <a:ext cx="0" cy="0"/>
          <a:chOff x="0" y="0"/>
          <a:chExt cx="0" cy="0"/>
        </a:xfrm>
      </p:grpSpPr>
      <p:sp>
        <p:nvSpPr>
          <p:cNvPr id="4250" name="Google Shape;4250;p57"/>
          <p:cNvSpPr/>
          <p:nvPr/>
        </p:nvSpPr>
        <p:spPr>
          <a:xfrm>
            <a:off x="-134648" y="-40753"/>
            <a:ext cx="9325268" cy="5245441"/>
          </a:xfrm>
          <a:custGeom>
            <a:avLst/>
            <a:gdLst/>
            <a:ahLst/>
            <a:cxnLst/>
            <a:rect l="l" t="t" r="r" b="b"/>
            <a:pathLst>
              <a:path w="130173" h="73222" extrusionOk="0">
                <a:moveTo>
                  <a:pt x="37300" y="13240"/>
                </a:moveTo>
                <a:cubicBezTo>
                  <a:pt x="38943" y="13240"/>
                  <a:pt x="40582" y="13326"/>
                  <a:pt x="42211" y="13550"/>
                </a:cubicBezTo>
                <a:cubicBezTo>
                  <a:pt x="46253" y="14104"/>
                  <a:pt x="50270" y="15564"/>
                  <a:pt x="53281" y="18316"/>
                </a:cubicBezTo>
                <a:cubicBezTo>
                  <a:pt x="54483" y="19417"/>
                  <a:pt x="55575" y="20958"/>
                  <a:pt x="55235" y="22549"/>
                </a:cubicBezTo>
                <a:cubicBezTo>
                  <a:pt x="55028" y="23514"/>
                  <a:pt x="54330" y="24292"/>
                  <a:pt x="53609" y="24967"/>
                </a:cubicBezTo>
                <a:cubicBezTo>
                  <a:pt x="52196" y="26291"/>
                  <a:pt x="50558" y="27923"/>
                  <a:pt x="51381" y="30020"/>
                </a:cubicBezTo>
                <a:cubicBezTo>
                  <a:pt x="52213" y="32142"/>
                  <a:pt x="53735" y="33997"/>
                  <a:pt x="54565" y="36171"/>
                </a:cubicBezTo>
                <a:cubicBezTo>
                  <a:pt x="55104" y="37580"/>
                  <a:pt x="55530" y="39149"/>
                  <a:pt x="55054" y="40583"/>
                </a:cubicBezTo>
                <a:cubicBezTo>
                  <a:pt x="54363" y="42661"/>
                  <a:pt x="51997" y="43722"/>
                  <a:pt x="49812" y="43881"/>
                </a:cubicBezTo>
                <a:cubicBezTo>
                  <a:pt x="49506" y="43903"/>
                  <a:pt x="49199" y="43912"/>
                  <a:pt x="48893" y="43912"/>
                </a:cubicBezTo>
                <a:cubicBezTo>
                  <a:pt x="47273" y="43912"/>
                  <a:pt x="45649" y="43653"/>
                  <a:pt x="44028" y="43653"/>
                </a:cubicBezTo>
                <a:cubicBezTo>
                  <a:pt x="43769" y="43653"/>
                  <a:pt x="43510" y="43660"/>
                  <a:pt x="43251" y="43675"/>
                </a:cubicBezTo>
                <a:cubicBezTo>
                  <a:pt x="41440" y="43782"/>
                  <a:pt x="39685" y="44311"/>
                  <a:pt x="37902" y="44644"/>
                </a:cubicBezTo>
                <a:cubicBezTo>
                  <a:pt x="36927" y="44826"/>
                  <a:pt x="35913" y="44940"/>
                  <a:pt x="34908" y="44940"/>
                </a:cubicBezTo>
                <a:cubicBezTo>
                  <a:pt x="32981" y="44940"/>
                  <a:pt x="31089" y="44523"/>
                  <a:pt x="29577" y="43373"/>
                </a:cubicBezTo>
                <a:cubicBezTo>
                  <a:pt x="28516" y="42564"/>
                  <a:pt x="27718" y="41450"/>
                  <a:pt x="26654" y="40647"/>
                </a:cubicBezTo>
                <a:cubicBezTo>
                  <a:pt x="25065" y="39446"/>
                  <a:pt x="23026" y="39040"/>
                  <a:pt x="21058" y="38727"/>
                </a:cubicBezTo>
                <a:cubicBezTo>
                  <a:pt x="19091" y="38416"/>
                  <a:pt x="17056" y="38143"/>
                  <a:pt x="15331" y="37143"/>
                </a:cubicBezTo>
                <a:cubicBezTo>
                  <a:pt x="13609" y="36145"/>
                  <a:pt x="12258" y="34198"/>
                  <a:pt x="12617" y="32237"/>
                </a:cubicBezTo>
                <a:cubicBezTo>
                  <a:pt x="12977" y="30269"/>
                  <a:pt x="14823" y="28993"/>
                  <a:pt x="16458" y="27837"/>
                </a:cubicBezTo>
                <a:cubicBezTo>
                  <a:pt x="17572" y="27051"/>
                  <a:pt x="18655" y="26222"/>
                  <a:pt x="19707" y="25349"/>
                </a:cubicBezTo>
                <a:cubicBezTo>
                  <a:pt x="20348" y="24819"/>
                  <a:pt x="21012" y="24216"/>
                  <a:pt x="21197" y="23404"/>
                </a:cubicBezTo>
                <a:cubicBezTo>
                  <a:pt x="21632" y="21497"/>
                  <a:pt x="19255" y="19994"/>
                  <a:pt x="19170" y="18040"/>
                </a:cubicBezTo>
                <a:cubicBezTo>
                  <a:pt x="19122" y="16919"/>
                  <a:pt x="19878" y="15882"/>
                  <a:pt x="20835" y="15295"/>
                </a:cubicBezTo>
                <a:cubicBezTo>
                  <a:pt x="21791" y="14707"/>
                  <a:pt x="22924" y="14490"/>
                  <a:pt x="24033" y="14319"/>
                </a:cubicBezTo>
                <a:cubicBezTo>
                  <a:pt x="26011" y="14013"/>
                  <a:pt x="28005" y="13819"/>
                  <a:pt x="29997" y="13643"/>
                </a:cubicBezTo>
                <a:cubicBezTo>
                  <a:pt x="32424" y="13430"/>
                  <a:pt x="34866" y="13240"/>
                  <a:pt x="37300" y="13240"/>
                </a:cubicBezTo>
                <a:close/>
                <a:moveTo>
                  <a:pt x="86743" y="13801"/>
                </a:moveTo>
                <a:cubicBezTo>
                  <a:pt x="90423" y="13801"/>
                  <a:pt x="92194" y="17524"/>
                  <a:pt x="95918" y="17524"/>
                </a:cubicBezTo>
                <a:cubicBezTo>
                  <a:pt x="95939" y="17524"/>
                  <a:pt x="95960" y="17523"/>
                  <a:pt x="95982" y="17523"/>
                </a:cubicBezTo>
                <a:cubicBezTo>
                  <a:pt x="97241" y="17509"/>
                  <a:pt x="98621" y="17417"/>
                  <a:pt x="100008" y="17417"/>
                </a:cubicBezTo>
                <a:cubicBezTo>
                  <a:pt x="102741" y="17417"/>
                  <a:pt x="105497" y="17775"/>
                  <a:pt x="107397" y="19797"/>
                </a:cubicBezTo>
                <a:cubicBezTo>
                  <a:pt x="108774" y="21263"/>
                  <a:pt x="109301" y="23392"/>
                  <a:pt x="110747" y="24793"/>
                </a:cubicBezTo>
                <a:cubicBezTo>
                  <a:pt x="111946" y="25955"/>
                  <a:pt x="113617" y="26463"/>
                  <a:pt x="115087" y="27260"/>
                </a:cubicBezTo>
                <a:cubicBezTo>
                  <a:pt x="116557" y="28058"/>
                  <a:pt x="117974" y="29423"/>
                  <a:pt x="117894" y="31093"/>
                </a:cubicBezTo>
                <a:cubicBezTo>
                  <a:pt x="117816" y="32766"/>
                  <a:pt x="116270" y="33996"/>
                  <a:pt x="114721" y="34630"/>
                </a:cubicBezTo>
                <a:cubicBezTo>
                  <a:pt x="113187" y="35257"/>
                  <a:pt x="111535" y="35535"/>
                  <a:pt x="109956" y="36041"/>
                </a:cubicBezTo>
                <a:cubicBezTo>
                  <a:pt x="108379" y="36547"/>
                  <a:pt x="106807" y="37340"/>
                  <a:pt x="105867" y="38705"/>
                </a:cubicBezTo>
                <a:cubicBezTo>
                  <a:pt x="104493" y="40702"/>
                  <a:pt x="104630" y="43672"/>
                  <a:pt x="102709" y="45150"/>
                </a:cubicBezTo>
                <a:cubicBezTo>
                  <a:pt x="101919" y="45758"/>
                  <a:pt x="100905" y="45987"/>
                  <a:pt x="99901" y="45987"/>
                </a:cubicBezTo>
                <a:cubicBezTo>
                  <a:pt x="99701" y="45987"/>
                  <a:pt x="99501" y="45978"/>
                  <a:pt x="99304" y="45961"/>
                </a:cubicBezTo>
                <a:cubicBezTo>
                  <a:pt x="98113" y="45859"/>
                  <a:pt x="96963" y="45501"/>
                  <a:pt x="95797" y="45247"/>
                </a:cubicBezTo>
                <a:cubicBezTo>
                  <a:pt x="92668" y="44567"/>
                  <a:pt x="89429" y="44639"/>
                  <a:pt x="86254" y="44228"/>
                </a:cubicBezTo>
                <a:cubicBezTo>
                  <a:pt x="83080" y="43817"/>
                  <a:pt x="79805" y="42820"/>
                  <a:pt x="77630" y="40470"/>
                </a:cubicBezTo>
                <a:cubicBezTo>
                  <a:pt x="77255" y="40066"/>
                  <a:pt x="76914" y="39619"/>
                  <a:pt x="76730" y="39101"/>
                </a:cubicBezTo>
                <a:cubicBezTo>
                  <a:pt x="76546" y="38591"/>
                  <a:pt x="76524" y="38040"/>
                  <a:pt x="76545" y="37499"/>
                </a:cubicBezTo>
                <a:cubicBezTo>
                  <a:pt x="76679" y="33747"/>
                  <a:pt x="78725" y="29957"/>
                  <a:pt x="77526" y="26396"/>
                </a:cubicBezTo>
                <a:cubicBezTo>
                  <a:pt x="77129" y="25221"/>
                  <a:pt x="76396" y="24173"/>
                  <a:pt x="76070" y="22975"/>
                </a:cubicBezTo>
                <a:cubicBezTo>
                  <a:pt x="75354" y="20369"/>
                  <a:pt x="76776" y="17511"/>
                  <a:pt x="78968" y="15927"/>
                </a:cubicBezTo>
                <a:cubicBezTo>
                  <a:pt x="81161" y="14344"/>
                  <a:pt x="83961" y="13840"/>
                  <a:pt x="86665" y="13802"/>
                </a:cubicBezTo>
                <a:cubicBezTo>
                  <a:pt x="86691" y="13802"/>
                  <a:pt x="86717" y="13801"/>
                  <a:pt x="86743" y="13801"/>
                </a:cubicBezTo>
                <a:close/>
                <a:moveTo>
                  <a:pt x="1" y="0"/>
                </a:moveTo>
                <a:lnTo>
                  <a:pt x="1" y="73222"/>
                </a:lnTo>
                <a:lnTo>
                  <a:pt x="130172" y="73222"/>
                </a:lnTo>
                <a:lnTo>
                  <a:pt x="130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7"/>
          <p:cNvSpPr/>
          <p:nvPr/>
        </p:nvSpPr>
        <p:spPr>
          <a:xfrm>
            <a:off x="4006084" y="-110026"/>
            <a:ext cx="3092161" cy="1264617"/>
          </a:xfrm>
          <a:custGeom>
            <a:avLst/>
            <a:gdLst/>
            <a:ahLst/>
            <a:cxnLst/>
            <a:rect l="l" t="t" r="r" b="b"/>
            <a:pathLst>
              <a:path w="43164" h="17653" extrusionOk="0">
                <a:moveTo>
                  <a:pt x="29420" y="0"/>
                </a:moveTo>
                <a:cubicBezTo>
                  <a:pt x="25619" y="0"/>
                  <a:pt x="21818" y="93"/>
                  <a:pt x="18021" y="257"/>
                </a:cubicBezTo>
                <a:cubicBezTo>
                  <a:pt x="15206" y="380"/>
                  <a:pt x="12394" y="539"/>
                  <a:pt x="9583" y="736"/>
                </a:cubicBezTo>
                <a:cubicBezTo>
                  <a:pt x="7819" y="857"/>
                  <a:pt x="6263" y="904"/>
                  <a:pt x="4704" y="1792"/>
                </a:cubicBezTo>
                <a:cubicBezTo>
                  <a:pt x="2723" y="2921"/>
                  <a:pt x="0" y="4975"/>
                  <a:pt x="81" y="7541"/>
                </a:cubicBezTo>
                <a:cubicBezTo>
                  <a:pt x="123" y="8809"/>
                  <a:pt x="987" y="9921"/>
                  <a:pt x="2015" y="10663"/>
                </a:cubicBezTo>
                <a:cubicBezTo>
                  <a:pt x="4509" y="12458"/>
                  <a:pt x="7811" y="12470"/>
                  <a:pt x="10815" y="13119"/>
                </a:cubicBezTo>
                <a:cubicBezTo>
                  <a:pt x="13277" y="13653"/>
                  <a:pt x="15616" y="14648"/>
                  <a:pt x="17710" y="16054"/>
                </a:cubicBezTo>
                <a:cubicBezTo>
                  <a:pt x="18544" y="16616"/>
                  <a:pt x="19365" y="17252"/>
                  <a:pt x="20275" y="17652"/>
                </a:cubicBezTo>
                <a:cubicBezTo>
                  <a:pt x="20553" y="17378"/>
                  <a:pt x="20850" y="17124"/>
                  <a:pt x="21166" y="16896"/>
                </a:cubicBezTo>
                <a:cubicBezTo>
                  <a:pt x="23359" y="15311"/>
                  <a:pt x="26159" y="14809"/>
                  <a:pt x="28863" y="14769"/>
                </a:cubicBezTo>
                <a:cubicBezTo>
                  <a:pt x="28887" y="14769"/>
                  <a:pt x="28911" y="14769"/>
                  <a:pt x="28935" y="14769"/>
                </a:cubicBezTo>
                <a:cubicBezTo>
                  <a:pt x="29429" y="14769"/>
                  <a:pt x="29921" y="14836"/>
                  <a:pt x="30397" y="14971"/>
                </a:cubicBezTo>
                <a:cubicBezTo>
                  <a:pt x="33975" y="13257"/>
                  <a:pt x="37421" y="11297"/>
                  <a:pt x="40256" y="8553"/>
                </a:cubicBezTo>
                <a:cubicBezTo>
                  <a:pt x="41723" y="7135"/>
                  <a:pt x="43065" y="5368"/>
                  <a:pt x="43141" y="3327"/>
                </a:cubicBezTo>
                <a:cubicBezTo>
                  <a:pt x="43164" y="2705"/>
                  <a:pt x="43051" y="2049"/>
                  <a:pt x="42652" y="1570"/>
                </a:cubicBezTo>
                <a:cubicBezTo>
                  <a:pt x="42233" y="1064"/>
                  <a:pt x="41569" y="841"/>
                  <a:pt x="40932" y="682"/>
                </a:cubicBezTo>
                <a:cubicBezTo>
                  <a:pt x="38971" y="199"/>
                  <a:pt x="36936" y="118"/>
                  <a:pt x="34918" y="67"/>
                </a:cubicBezTo>
                <a:cubicBezTo>
                  <a:pt x="33086" y="22"/>
                  <a:pt x="31253" y="0"/>
                  <a:pt x="294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7"/>
          <p:cNvSpPr/>
          <p:nvPr/>
        </p:nvSpPr>
        <p:spPr>
          <a:xfrm>
            <a:off x="-342900" y="-204225"/>
            <a:ext cx="2330583" cy="2154140"/>
          </a:xfrm>
          <a:custGeom>
            <a:avLst/>
            <a:gdLst/>
            <a:ahLst/>
            <a:cxnLst/>
            <a:rect l="l" t="t" r="r" b="b"/>
            <a:pathLst>
              <a:path w="32533" h="30070" extrusionOk="0">
                <a:moveTo>
                  <a:pt x="17599" y="1"/>
                </a:moveTo>
                <a:cubicBezTo>
                  <a:pt x="16318" y="1"/>
                  <a:pt x="15024" y="278"/>
                  <a:pt x="13762" y="553"/>
                </a:cubicBezTo>
                <a:cubicBezTo>
                  <a:pt x="10485" y="1272"/>
                  <a:pt x="7816" y="1890"/>
                  <a:pt x="4514" y="2488"/>
                </a:cubicBezTo>
                <a:cubicBezTo>
                  <a:pt x="2742" y="2809"/>
                  <a:pt x="1360" y="4311"/>
                  <a:pt x="705" y="5988"/>
                </a:cubicBezTo>
                <a:cubicBezTo>
                  <a:pt x="49" y="7667"/>
                  <a:pt x="0" y="9514"/>
                  <a:pt x="14" y="11316"/>
                </a:cubicBezTo>
                <a:cubicBezTo>
                  <a:pt x="50" y="16443"/>
                  <a:pt x="524" y="21559"/>
                  <a:pt x="1426" y="26607"/>
                </a:cubicBezTo>
                <a:cubicBezTo>
                  <a:pt x="1526" y="27166"/>
                  <a:pt x="1643" y="27752"/>
                  <a:pt x="2009" y="28189"/>
                </a:cubicBezTo>
                <a:cubicBezTo>
                  <a:pt x="2485" y="28757"/>
                  <a:pt x="3269" y="28944"/>
                  <a:pt x="4000" y="29081"/>
                </a:cubicBezTo>
                <a:cubicBezTo>
                  <a:pt x="8584" y="29932"/>
                  <a:pt x="13267" y="30070"/>
                  <a:pt x="17935" y="30070"/>
                </a:cubicBezTo>
                <a:cubicBezTo>
                  <a:pt x="18331" y="30070"/>
                  <a:pt x="18727" y="30069"/>
                  <a:pt x="19123" y="30067"/>
                </a:cubicBezTo>
                <a:cubicBezTo>
                  <a:pt x="19256" y="30067"/>
                  <a:pt x="19389" y="30065"/>
                  <a:pt x="19522" y="30064"/>
                </a:cubicBezTo>
                <a:lnTo>
                  <a:pt x="19631" y="29986"/>
                </a:lnTo>
                <a:cubicBezTo>
                  <a:pt x="20745" y="29200"/>
                  <a:pt x="21828" y="28371"/>
                  <a:pt x="22880" y="27498"/>
                </a:cubicBezTo>
                <a:cubicBezTo>
                  <a:pt x="23188" y="27242"/>
                  <a:pt x="23502" y="26971"/>
                  <a:pt x="23765" y="26667"/>
                </a:cubicBezTo>
                <a:cubicBezTo>
                  <a:pt x="23551" y="26095"/>
                  <a:pt x="23110" y="25617"/>
                  <a:pt x="22854" y="25055"/>
                </a:cubicBezTo>
                <a:cubicBezTo>
                  <a:pt x="22428" y="24122"/>
                  <a:pt x="22564" y="23020"/>
                  <a:pt x="23055" y="22106"/>
                </a:cubicBezTo>
                <a:cubicBezTo>
                  <a:pt x="22683" y="21498"/>
                  <a:pt x="22374" y="20871"/>
                  <a:pt x="22345" y="20189"/>
                </a:cubicBezTo>
                <a:cubicBezTo>
                  <a:pt x="22296" y="19068"/>
                  <a:pt x="23053" y="18031"/>
                  <a:pt x="24008" y="17444"/>
                </a:cubicBezTo>
                <a:cubicBezTo>
                  <a:pt x="24966" y="16856"/>
                  <a:pt x="26099" y="16639"/>
                  <a:pt x="27208" y="16468"/>
                </a:cubicBezTo>
                <a:cubicBezTo>
                  <a:pt x="28974" y="16193"/>
                  <a:pt x="30753" y="16011"/>
                  <a:pt x="32532" y="15849"/>
                </a:cubicBezTo>
                <a:lnTo>
                  <a:pt x="32532" y="15847"/>
                </a:lnTo>
                <a:cubicBezTo>
                  <a:pt x="32436" y="15196"/>
                  <a:pt x="32026" y="14635"/>
                  <a:pt x="31561" y="14170"/>
                </a:cubicBezTo>
                <a:cubicBezTo>
                  <a:pt x="30736" y="13342"/>
                  <a:pt x="29703" y="12727"/>
                  <a:pt x="28955" y="11827"/>
                </a:cubicBezTo>
                <a:cubicBezTo>
                  <a:pt x="28130" y="10834"/>
                  <a:pt x="27718" y="9568"/>
                  <a:pt x="27087" y="8440"/>
                </a:cubicBezTo>
                <a:cubicBezTo>
                  <a:pt x="25180" y="5028"/>
                  <a:pt x="21460" y="3115"/>
                  <a:pt x="17952" y="1395"/>
                </a:cubicBezTo>
                <a:cubicBezTo>
                  <a:pt x="17948" y="1415"/>
                  <a:pt x="17933" y="1423"/>
                  <a:pt x="17910" y="1423"/>
                </a:cubicBezTo>
                <a:cubicBezTo>
                  <a:pt x="17800" y="1423"/>
                  <a:pt x="17516" y="1217"/>
                  <a:pt x="17616" y="1208"/>
                </a:cubicBezTo>
                <a:cubicBezTo>
                  <a:pt x="18252" y="1153"/>
                  <a:pt x="18843" y="729"/>
                  <a:pt x="19099" y="145"/>
                </a:cubicBezTo>
                <a:cubicBezTo>
                  <a:pt x="18603" y="43"/>
                  <a:pt x="18102" y="1"/>
                  <a:pt x="17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7"/>
          <p:cNvSpPr/>
          <p:nvPr/>
        </p:nvSpPr>
        <p:spPr>
          <a:xfrm>
            <a:off x="7455809" y="1209090"/>
            <a:ext cx="2050122" cy="2019748"/>
          </a:xfrm>
          <a:custGeom>
            <a:avLst/>
            <a:gdLst/>
            <a:ahLst/>
            <a:cxnLst/>
            <a:rect l="l" t="t" r="r" b="b"/>
            <a:pathLst>
              <a:path w="28618" h="28194" extrusionOk="0">
                <a:moveTo>
                  <a:pt x="22906" y="1"/>
                </a:moveTo>
                <a:cubicBezTo>
                  <a:pt x="22580" y="1"/>
                  <a:pt x="22253" y="15"/>
                  <a:pt x="21932" y="24"/>
                </a:cubicBezTo>
                <a:cubicBezTo>
                  <a:pt x="19702" y="92"/>
                  <a:pt x="17483" y="230"/>
                  <a:pt x="15274" y="548"/>
                </a:cubicBezTo>
                <a:cubicBezTo>
                  <a:pt x="12665" y="923"/>
                  <a:pt x="10088" y="1482"/>
                  <a:pt x="7533" y="2123"/>
                </a:cubicBezTo>
                <a:cubicBezTo>
                  <a:pt x="5850" y="2545"/>
                  <a:pt x="4057" y="3103"/>
                  <a:pt x="2637" y="4053"/>
                </a:cubicBezTo>
                <a:cubicBezTo>
                  <a:pt x="3291" y="5202"/>
                  <a:pt x="3844" y="6430"/>
                  <a:pt x="4789" y="7346"/>
                </a:cubicBezTo>
                <a:cubicBezTo>
                  <a:pt x="5988" y="8510"/>
                  <a:pt x="7659" y="9018"/>
                  <a:pt x="9129" y="9815"/>
                </a:cubicBezTo>
                <a:cubicBezTo>
                  <a:pt x="10599" y="10611"/>
                  <a:pt x="12016" y="11976"/>
                  <a:pt x="11936" y="13646"/>
                </a:cubicBezTo>
                <a:cubicBezTo>
                  <a:pt x="11858" y="15317"/>
                  <a:pt x="10312" y="16549"/>
                  <a:pt x="8763" y="17183"/>
                </a:cubicBezTo>
                <a:cubicBezTo>
                  <a:pt x="7229" y="17810"/>
                  <a:pt x="5575" y="18088"/>
                  <a:pt x="3998" y="18594"/>
                </a:cubicBezTo>
                <a:cubicBezTo>
                  <a:pt x="2469" y="19083"/>
                  <a:pt x="949" y="19845"/>
                  <a:pt x="0" y="21134"/>
                </a:cubicBezTo>
                <a:lnTo>
                  <a:pt x="14" y="22469"/>
                </a:lnTo>
                <a:cubicBezTo>
                  <a:pt x="18" y="22721"/>
                  <a:pt x="19" y="22977"/>
                  <a:pt x="85" y="23220"/>
                </a:cubicBezTo>
                <a:cubicBezTo>
                  <a:pt x="301" y="24020"/>
                  <a:pt x="1113" y="24490"/>
                  <a:pt x="1871" y="24822"/>
                </a:cubicBezTo>
                <a:cubicBezTo>
                  <a:pt x="7135" y="27121"/>
                  <a:pt x="13104" y="26892"/>
                  <a:pt x="18774" y="27809"/>
                </a:cubicBezTo>
                <a:cubicBezTo>
                  <a:pt x="19879" y="27988"/>
                  <a:pt x="21061" y="28193"/>
                  <a:pt x="22191" y="28193"/>
                </a:cubicBezTo>
                <a:cubicBezTo>
                  <a:pt x="23403" y="28193"/>
                  <a:pt x="24555" y="27957"/>
                  <a:pt x="25487" y="27199"/>
                </a:cubicBezTo>
                <a:cubicBezTo>
                  <a:pt x="27115" y="25876"/>
                  <a:pt x="27346" y="23519"/>
                  <a:pt x="27452" y="21424"/>
                </a:cubicBezTo>
                <a:cubicBezTo>
                  <a:pt x="27600" y="18494"/>
                  <a:pt x="27749" y="15562"/>
                  <a:pt x="27896" y="12630"/>
                </a:cubicBezTo>
                <a:cubicBezTo>
                  <a:pt x="28074" y="9142"/>
                  <a:pt x="28618" y="3117"/>
                  <a:pt x="25406" y="662"/>
                </a:cubicBezTo>
                <a:cubicBezTo>
                  <a:pt x="24674" y="102"/>
                  <a:pt x="23793" y="1"/>
                  <a:pt x="22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4" name="Google Shape;4254;p57"/>
          <p:cNvGrpSpPr/>
          <p:nvPr/>
        </p:nvGrpSpPr>
        <p:grpSpPr>
          <a:xfrm>
            <a:off x="-1143812" y="3005867"/>
            <a:ext cx="3420086" cy="2647013"/>
            <a:chOff x="434475" y="237850"/>
            <a:chExt cx="6749725" cy="5224025"/>
          </a:xfrm>
        </p:grpSpPr>
        <p:sp>
          <p:nvSpPr>
            <p:cNvPr id="4255" name="Google Shape;4255;p57"/>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7"/>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7" name="Google Shape;4257;p57"/>
          <p:cNvSpPr/>
          <p:nvPr/>
        </p:nvSpPr>
        <p:spPr>
          <a:xfrm>
            <a:off x="1188075" y="3388162"/>
            <a:ext cx="2933700" cy="1226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7"/>
          <p:cNvSpPr/>
          <p:nvPr/>
        </p:nvSpPr>
        <p:spPr>
          <a:xfrm>
            <a:off x="4878850" y="3377350"/>
            <a:ext cx="2933700" cy="1226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7"/>
          <p:cNvSpPr txBox="1">
            <a:spLocks noGrp="1"/>
          </p:cNvSpPr>
          <p:nvPr>
            <p:ph type="title" idx="4"/>
          </p:nvPr>
        </p:nvSpPr>
        <p:spPr>
          <a:xfrm>
            <a:off x="624750" y="85274"/>
            <a:ext cx="8075432" cy="4231609"/>
          </a:xfrm>
          <a:prstGeom prst="rect">
            <a:avLst/>
          </a:prstGeom>
        </p:spPr>
        <p:txBody>
          <a:bodyPr spcFirstLastPara="1" wrap="square" lIns="91425" tIns="91425" rIns="91425" bIns="91425" anchor="b" anchorCtr="0">
            <a:noAutofit/>
          </a:bodyPr>
          <a:lstStyle/>
          <a:p>
            <a:r>
              <a:rPr lang="en-US" sz="1600" dirty="0">
                <a:solidFill>
                  <a:schemeClr val="bg2">
                    <a:lumMod val="75000"/>
                  </a:schemeClr>
                </a:solidFill>
                <a:latin typeface="Calibri" pitchFamily="34" charset="0"/>
                <a:cs typeface="Calibri" pitchFamily="34" charset="0"/>
              </a:rPr>
              <a:t>3.Persatuan Indonesia. </a:t>
            </a:r>
            <a:r>
              <a:rPr lang="en-US" sz="1600" dirty="0" smtClean="0">
                <a:solidFill>
                  <a:schemeClr val="bg2">
                    <a:lumMod val="75000"/>
                  </a:schemeClr>
                </a:solidFill>
                <a:latin typeface="Calibri" pitchFamily="34" charset="0"/>
                <a:cs typeface="Calibri" pitchFamily="34" charset="0"/>
              </a:rPr>
              <a:t/>
            </a:r>
            <a:br>
              <a:rPr lang="en-US" sz="1600" dirty="0" smtClean="0">
                <a:solidFill>
                  <a:schemeClr val="bg2">
                    <a:lumMod val="75000"/>
                  </a:schemeClr>
                </a:solidFill>
                <a:latin typeface="Calibri" pitchFamily="34" charset="0"/>
                <a:cs typeface="Calibri" pitchFamily="34" charset="0"/>
              </a:rPr>
            </a:br>
            <a:r>
              <a:rPr lang="en-US" sz="1600" dirty="0" err="1" smtClean="0">
                <a:solidFill>
                  <a:schemeClr val="bg2">
                    <a:lumMod val="75000"/>
                  </a:schemeClr>
                </a:solidFill>
                <a:latin typeface="Calibri" pitchFamily="34" charset="0"/>
                <a:cs typeface="Calibri" pitchFamily="34" charset="0"/>
              </a:rPr>
              <a:t>Persatuan</a:t>
            </a:r>
            <a:r>
              <a:rPr lang="en-US" sz="1600" dirty="0" smtClean="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mengandung</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pengertian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bersatunya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bermacam-macam</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corak</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beraneka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ragam</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menjadi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satu</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kebulatan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Persatuan</a:t>
            </a:r>
            <a:r>
              <a:rPr lang="en-US" sz="1600" dirty="0">
                <a:solidFill>
                  <a:schemeClr val="bg2">
                    <a:lumMod val="75000"/>
                  </a:schemeClr>
                </a:solidFill>
                <a:latin typeface="Calibri" pitchFamily="34" charset="0"/>
                <a:cs typeface="Calibri" pitchFamily="34" charset="0"/>
              </a:rPr>
              <a:t> Indonesia </a:t>
            </a:r>
            <a:r>
              <a:rPr lang="en-US" sz="1600" dirty="0" err="1">
                <a:solidFill>
                  <a:schemeClr val="bg2">
                    <a:lumMod val="75000"/>
                  </a:schemeClr>
                </a:solidFill>
                <a:latin typeface="Calibri" pitchFamily="34" charset="0"/>
                <a:cs typeface="Calibri" pitchFamily="34" charset="0"/>
              </a:rPr>
              <a:t>dalam</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sila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ketiga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ini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mencakup</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persatuan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dalam</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arti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ideologi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politik</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ekonomi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sosial</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budaya</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keamanan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Persatuan</a:t>
            </a:r>
            <a:r>
              <a:rPr lang="en-US" sz="1600" dirty="0">
                <a:solidFill>
                  <a:schemeClr val="bg2">
                    <a:lumMod val="75000"/>
                  </a:schemeClr>
                </a:solidFill>
                <a:latin typeface="Calibri" pitchFamily="34" charset="0"/>
                <a:cs typeface="Calibri" pitchFamily="34" charset="0"/>
              </a:rPr>
              <a:t> Indonesia </a:t>
            </a:r>
            <a:r>
              <a:rPr lang="en-US" sz="1600" dirty="0" err="1">
                <a:solidFill>
                  <a:schemeClr val="bg2">
                    <a:lumMod val="75000"/>
                  </a:schemeClr>
                </a:solidFill>
                <a:latin typeface="Calibri" pitchFamily="34" charset="0"/>
                <a:cs typeface="Calibri" pitchFamily="34" charset="0"/>
              </a:rPr>
              <a:t>ialah</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persatuan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bangsa</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mendiami</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seluruh</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wilayah</a:t>
            </a:r>
            <a:r>
              <a:rPr lang="en-US" sz="1600" dirty="0">
                <a:solidFill>
                  <a:schemeClr val="bg2">
                    <a:lumMod val="75000"/>
                  </a:schemeClr>
                </a:solidFill>
                <a:latin typeface="Calibri" pitchFamily="34" charset="0"/>
                <a:cs typeface="Calibri" pitchFamily="34" charset="0"/>
              </a:rPr>
              <a:t> Indonesia. </a:t>
            </a:r>
            <a:r>
              <a:rPr lang="en-US" sz="1600" dirty="0" err="1">
                <a:solidFill>
                  <a:schemeClr val="bg2">
                    <a:lumMod val="75000"/>
                  </a:schemeClr>
                </a:solidFill>
                <a:latin typeface="Calibri" pitchFamily="34" charset="0"/>
                <a:cs typeface="Calibri" pitchFamily="34" charset="0"/>
              </a:rPr>
              <a:t>Persatuan</a:t>
            </a:r>
            <a:r>
              <a:rPr lang="en-US" sz="1600" dirty="0">
                <a:solidFill>
                  <a:schemeClr val="bg2">
                    <a:lumMod val="75000"/>
                  </a:schemeClr>
                </a:solidFill>
                <a:latin typeface="Calibri" pitchFamily="34" charset="0"/>
                <a:cs typeface="Calibri" pitchFamily="34" charset="0"/>
              </a:rPr>
              <a:t> Indonesia </a:t>
            </a:r>
            <a:r>
              <a:rPr lang="en-US" sz="1600" dirty="0" err="1">
                <a:solidFill>
                  <a:schemeClr val="bg2">
                    <a:lumMod val="75000"/>
                  </a:schemeClr>
                </a:solidFill>
                <a:latin typeface="Calibri" pitchFamily="34" charset="0"/>
                <a:cs typeface="Calibri" pitchFamily="34" charset="0"/>
              </a:rPr>
              <a:t>merupakan</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faktor</a:t>
            </a:r>
            <a:r>
              <a:rPr lang="en-US" sz="1600" dirty="0">
                <a:solidFill>
                  <a:schemeClr val="bg2">
                    <a:lumMod val="75000"/>
                  </a:schemeClr>
                </a:solidFill>
                <a:latin typeface="Calibri" pitchFamily="34" charset="0"/>
                <a:cs typeface="Calibri" pitchFamily="34" charset="0"/>
              </a:rPr>
              <a:t> yang </a:t>
            </a:r>
            <a:r>
              <a:rPr lang="en-US" sz="1600" dirty="0" err="1">
                <a:solidFill>
                  <a:schemeClr val="bg2">
                    <a:lumMod val="75000"/>
                  </a:schemeClr>
                </a:solidFill>
                <a:latin typeface="Calibri" pitchFamily="34" charset="0"/>
                <a:cs typeface="Calibri" pitchFamily="34" charset="0"/>
              </a:rPr>
              <a:t>dinamis</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dalam</a:t>
            </a:r>
            <a:r>
              <a:rPr lang="en-US" sz="1600" dirty="0">
                <a:solidFill>
                  <a:schemeClr val="bg2">
                    <a:lumMod val="75000"/>
                  </a:schemeClr>
                </a:solidFill>
                <a:latin typeface="Calibri" pitchFamily="34" charset="0"/>
                <a:cs typeface="Calibri" pitchFamily="34" charset="0"/>
              </a:rPr>
              <a:t> </a:t>
            </a:r>
            <a:r>
              <a:rPr lang="en-US" sz="1600" dirty="0" err="1">
                <a:solidFill>
                  <a:schemeClr val="bg2">
                    <a:lumMod val="75000"/>
                  </a:schemeClr>
                </a:solidFill>
                <a:latin typeface="Calibri" pitchFamily="34" charset="0"/>
                <a:cs typeface="Calibri" pitchFamily="34" charset="0"/>
              </a:rPr>
              <a:t>kehidupan</a:t>
            </a:r>
            <a:r>
              <a:rPr lang="en-US" sz="1600" dirty="0">
                <a:solidFill>
                  <a:schemeClr val="bg2">
                    <a:lumMod val="75000"/>
                  </a:schemeClr>
                </a:solidFill>
                <a:latin typeface="Calibri" pitchFamily="34" charset="0"/>
                <a:cs typeface="Calibri" pitchFamily="34" charset="0"/>
              </a:rPr>
              <a:t>. </a:t>
            </a:r>
            <a:r>
              <a:rPr lang="en-US" sz="1600" dirty="0" smtClean="0">
                <a:solidFill>
                  <a:schemeClr val="bg2">
                    <a:lumMod val="75000"/>
                  </a:schemeClr>
                </a:solidFill>
                <a:latin typeface="Calibri" pitchFamily="34" charset="0"/>
                <a:cs typeface="Calibri" pitchFamily="34" charset="0"/>
              </a:rPr>
              <a:t/>
            </a:r>
            <a:br>
              <a:rPr lang="en-US" sz="1600" dirty="0" smtClean="0">
                <a:solidFill>
                  <a:schemeClr val="bg2">
                    <a:lumMod val="75000"/>
                  </a:schemeClr>
                </a:solidFill>
                <a:latin typeface="Calibri" pitchFamily="34" charset="0"/>
                <a:cs typeface="Calibri" pitchFamily="34" charset="0"/>
              </a:rPr>
            </a:br>
            <a:r>
              <a:rPr lang="en-US" sz="1600" dirty="0">
                <a:solidFill>
                  <a:schemeClr val="bg2">
                    <a:lumMod val="75000"/>
                  </a:schemeClr>
                </a:solidFill>
                <a:latin typeface="Calibri" pitchFamily="34" charset="0"/>
                <a:cs typeface="Calibri" pitchFamily="34" charset="0"/>
              </a:rPr>
              <a:t/>
            </a:r>
            <a:br>
              <a:rPr lang="en-US" sz="1600" dirty="0">
                <a:solidFill>
                  <a:schemeClr val="bg2">
                    <a:lumMod val="75000"/>
                  </a:schemeClr>
                </a:solidFill>
                <a:latin typeface="Calibri" pitchFamily="34" charset="0"/>
                <a:cs typeface="Calibri" pitchFamily="34" charset="0"/>
              </a:rPr>
            </a:br>
            <a:r>
              <a:rPr lang="en-US" sz="1600" dirty="0" smtClean="0">
                <a:latin typeface="Calibri" pitchFamily="34" charset="0"/>
                <a:cs typeface="Calibri" pitchFamily="34" charset="0"/>
              </a:rPr>
              <a:t>4.Kerakyatan </a:t>
            </a:r>
            <a:r>
              <a:rPr lang="en-US" sz="1600" dirty="0">
                <a:latin typeface="Calibri" pitchFamily="34" charset="0"/>
                <a:cs typeface="Calibri" pitchFamily="34" charset="0"/>
              </a:rPr>
              <a:t>Yang </a:t>
            </a:r>
            <a:r>
              <a:rPr lang="en-US" sz="1600" dirty="0" err="1">
                <a:latin typeface="Calibri" pitchFamily="34" charset="0"/>
                <a:cs typeface="Calibri" pitchFamily="34" charset="0"/>
              </a:rPr>
              <a:t>Dipimpin</a:t>
            </a:r>
            <a:r>
              <a:rPr lang="en-US" sz="1600" dirty="0">
                <a:latin typeface="Calibri" pitchFamily="34" charset="0"/>
                <a:cs typeface="Calibri" pitchFamily="34" charset="0"/>
              </a:rPr>
              <a:t> </a:t>
            </a:r>
            <a:r>
              <a:rPr lang="en-US" sz="1600" dirty="0" err="1">
                <a:latin typeface="Calibri" pitchFamily="34" charset="0"/>
                <a:cs typeface="Calibri" pitchFamily="34" charset="0"/>
              </a:rPr>
              <a:t>Oleh</a:t>
            </a:r>
            <a:r>
              <a:rPr lang="en-US" sz="1600" dirty="0">
                <a:latin typeface="Calibri" pitchFamily="34" charset="0"/>
                <a:cs typeface="Calibri" pitchFamily="34" charset="0"/>
              </a:rPr>
              <a:t> </a:t>
            </a:r>
            <a:r>
              <a:rPr lang="en-US" sz="1600" dirty="0" err="1">
                <a:latin typeface="Calibri" pitchFamily="34" charset="0"/>
                <a:cs typeface="Calibri" pitchFamily="34" charset="0"/>
              </a:rPr>
              <a:t>Hikmat</a:t>
            </a:r>
            <a:r>
              <a:rPr lang="en-US" sz="1600" dirty="0">
                <a:latin typeface="Calibri" pitchFamily="34" charset="0"/>
                <a:cs typeface="Calibri" pitchFamily="34" charset="0"/>
              </a:rPr>
              <a:t> </a:t>
            </a:r>
            <a:r>
              <a:rPr lang="en-US" sz="1600" dirty="0" err="1">
                <a:latin typeface="Calibri" pitchFamily="34" charset="0"/>
                <a:cs typeface="Calibri" pitchFamily="34" charset="0"/>
              </a:rPr>
              <a:t>Kebijaksaaan</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Permusyawaratan</a:t>
            </a:r>
            <a:r>
              <a:rPr lang="en-US" sz="1600" dirty="0">
                <a:latin typeface="Calibri" pitchFamily="34" charset="0"/>
                <a:cs typeface="Calibri" pitchFamily="34" charset="0"/>
              </a:rPr>
              <a:t>/</a:t>
            </a:r>
            <a:r>
              <a:rPr lang="en-US" sz="1600" dirty="0" err="1">
                <a:latin typeface="Calibri" pitchFamily="34" charset="0"/>
                <a:cs typeface="Calibri" pitchFamily="34" charset="0"/>
              </a:rPr>
              <a:t>Perwakilan</a:t>
            </a:r>
            <a:r>
              <a:rPr lang="en-US" sz="1600" dirty="0">
                <a:latin typeface="Calibri" pitchFamily="34" charset="0"/>
                <a:cs typeface="Calibri" pitchFamily="34" charset="0"/>
              </a:rPr>
              <a:t>. Rakyat </a:t>
            </a:r>
            <a:r>
              <a:rPr lang="en-US" sz="1600" dirty="0" err="1">
                <a:latin typeface="Calibri" pitchFamily="34" charset="0"/>
                <a:cs typeface="Calibri" pitchFamily="34" charset="0"/>
              </a:rPr>
              <a:t>merupakan</a:t>
            </a:r>
            <a:r>
              <a:rPr lang="en-US" sz="1600" dirty="0">
                <a:latin typeface="Calibri" pitchFamily="34" charset="0"/>
                <a:cs typeface="Calibri" pitchFamily="34" charset="0"/>
              </a:rPr>
              <a:t> </a:t>
            </a:r>
            <a:r>
              <a:rPr lang="en-US" sz="1600" dirty="0" err="1">
                <a:latin typeface="Calibri" pitchFamily="34" charset="0"/>
                <a:cs typeface="Calibri" pitchFamily="34" charset="0"/>
              </a:rPr>
              <a:t>sekelompok</a:t>
            </a:r>
            <a:r>
              <a:rPr lang="en-US" sz="1600" dirty="0">
                <a:latin typeface="Calibri" pitchFamily="34" charset="0"/>
                <a:cs typeface="Calibri" pitchFamily="34" charset="0"/>
              </a:rPr>
              <a:t> </a:t>
            </a:r>
            <a:r>
              <a:rPr lang="en-US" sz="1600" dirty="0" err="1">
                <a:latin typeface="Calibri" pitchFamily="34" charset="0"/>
                <a:cs typeface="Calibri" pitchFamily="34" charset="0"/>
              </a:rPr>
              <a:t>manusia</a:t>
            </a:r>
            <a:r>
              <a:rPr lang="en-US" sz="1600" dirty="0">
                <a:latin typeface="Calibri" pitchFamily="34" charset="0"/>
                <a:cs typeface="Calibri" pitchFamily="34" charset="0"/>
              </a:rPr>
              <a:t> yang </a:t>
            </a:r>
            <a:r>
              <a:rPr lang="en-US" sz="1600" dirty="0" err="1">
                <a:latin typeface="Calibri" pitchFamily="34" charset="0"/>
                <a:cs typeface="Calibri" pitchFamily="34" charset="0"/>
              </a:rPr>
              <a:t>berdiam</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satu</a:t>
            </a:r>
            <a:r>
              <a:rPr lang="en-US" sz="1600" dirty="0">
                <a:latin typeface="Calibri" pitchFamily="34" charset="0"/>
                <a:cs typeface="Calibri" pitchFamily="34" charset="0"/>
              </a:rPr>
              <a:t> </a:t>
            </a:r>
            <a:r>
              <a:rPr lang="en-US" sz="1600" dirty="0" err="1">
                <a:latin typeface="Calibri" pitchFamily="34" charset="0"/>
                <a:cs typeface="Calibri" pitchFamily="34" charset="0"/>
              </a:rPr>
              <a:t>wilayah</a:t>
            </a:r>
            <a:r>
              <a:rPr lang="en-US" sz="1600" dirty="0">
                <a:latin typeface="Calibri" pitchFamily="34" charset="0"/>
                <a:cs typeface="Calibri" pitchFamily="34" charset="0"/>
              </a:rPr>
              <a:t> </a:t>
            </a:r>
            <a:r>
              <a:rPr lang="en-US" sz="1600" dirty="0" err="1">
                <a:latin typeface="Calibri" pitchFamily="34" charset="0"/>
                <a:cs typeface="Calibri" pitchFamily="34" charset="0"/>
              </a:rPr>
              <a:t>negara</a:t>
            </a:r>
            <a:r>
              <a:rPr lang="en-US" sz="1600" dirty="0">
                <a:latin typeface="Calibri" pitchFamily="34" charset="0"/>
                <a:cs typeface="Calibri" pitchFamily="34" charset="0"/>
              </a:rPr>
              <a:t> </a:t>
            </a:r>
            <a:r>
              <a:rPr lang="en-US" sz="1600" dirty="0" err="1">
                <a:latin typeface="Calibri" pitchFamily="34" charset="0"/>
                <a:cs typeface="Calibri" pitchFamily="34" charset="0"/>
              </a:rPr>
              <a:t>tertentu</a:t>
            </a:r>
            <a:r>
              <a:rPr lang="en-US" sz="1600" dirty="0">
                <a:latin typeface="Calibri" pitchFamily="34" charset="0"/>
                <a:cs typeface="Calibri" pitchFamily="34" charset="0"/>
              </a:rPr>
              <a:t>. </a:t>
            </a:r>
            <a:r>
              <a:rPr lang="en-US" sz="1600" dirty="0" err="1">
                <a:latin typeface="Calibri" pitchFamily="34" charset="0"/>
                <a:cs typeface="Calibri" pitchFamily="34" charset="0"/>
              </a:rPr>
              <a:t>Dengan</a:t>
            </a:r>
            <a:r>
              <a:rPr lang="en-US" sz="1600" dirty="0">
                <a:latin typeface="Calibri" pitchFamily="34" charset="0"/>
                <a:cs typeface="Calibri" pitchFamily="34" charset="0"/>
              </a:rPr>
              <a:t> </a:t>
            </a:r>
            <a:r>
              <a:rPr lang="en-US" sz="1600" dirty="0" err="1">
                <a:latin typeface="Calibri" pitchFamily="34" charset="0"/>
                <a:cs typeface="Calibri" pitchFamily="34" charset="0"/>
              </a:rPr>
              <a:t>sila</a:t>
            </a:r>
            <a:r>
              <a:rPr lang="en-US" sz="1600" dirty="0">
                <a:latin typeface="Calibri" pitchFamily="34" charset="0"/>
                <a:cs typeface="Calibri" pitchFamily="34" charset="0"/>
              </a:rPr>
              <a:t> </a:t>
            </a:r>
            <a:r>
              <a:rPr lang="en-US" sz="1600" dirty="0" err="1">
                <a:latin typeface="Calibri" pitchFamily="34" charset="0"/>
                <a:cs typeface="Calibri" pitchFamily="34" charset="0"/>
              </a:rPr>
              <a:t>ini</a:t>
            </a:r>
            <a:r>
              <a:rPr lang="en-US" sz="1600" dirty="0">
                <a:latin typeface="Calibri" pitchFamily="34" charset="0"/>
                <a:cs typeface="Calibri" pitchFamily="34" charset="0"/>
              </a:rPr>
              <a:t> </a:t>
            </a:r>
            <a:r>
              <a:rPr lang="en-US" sz="1600" dirty="0" err="1">
                <a:latin typeface="Calibri" pitchFamily="34" charset="0"/>
                <a:cs typeface="Calibri" pitchFamily="34" charset="0"/>
              </a:rPr>
              <a:t>berarti</a:t>
            </a:r>
            <a:r>
              <a:rPr lang="en-US" sz="1600" dirty="0">
                <a:latin typeface="Calibri" pitchFamily="34" charset="0"/>
                <a:cs typeface="Calibri" pitchFamily="34" charset="0"/>
              </a:rPr>
              <a:t> </a:t>
            </a:r>
            <a:r>
              <a:rPr lang="en-US" sz="1600" dirty="0" err="1">
                <a:latin typeface="Calibri" pitchFamily="34" charset="0"/>
                <a:cs typeface="Calibri" pitchFamily="34" charset="0"/>
              </a:rPr>
              <a:t>bahwa</a:t>
            </a:r>
            <a:r>
              <a:rPr lang="en-US" sz="1600" dirty="0">
                <a:latin typeface="Calibri" pitchFamily="34" charset="0"/>
                <a:cs typeface="Calibri" pitchFamily="34" charset="0"/>
              </a:rPr>
              <a:t> </a:t>
            </a:r>
            <a:r>
              <a:rPr lang="en-US" sz="1600" dirty="0" err="1">
                <a:latin typeface="Calibri" pitchFamily="34" charset="0"/>
                <a:cs typeface="Calibri" pitchFamily="34" charset="0"/>
              </a:rPr>
              <a:t>bangsa</a:t>
            </a:r>
            <a:r>
              <a:rPr lang="en-US" sz="1600" dirty="0">
                <a:latin typeface="Calibri" pitchFamily="34" charset="0"/>
                <a:cs typeface="Calibri" pitchFamily="34" charset="0"/>
              </a:rPr>
              <a:t> Indonesia </a:t>
            </a:r>
            <a:r>
              <a:rPr lang="en-US" sz="1600" dirty="0" err="1">
                <a:latin typeface="Calibri" pitchFamily="34" charset="0"/>
                <a:cs typeface="Calibri" pitchFamily="34" charset="0"/>
              </a:rPr>
              <a:t>menganut</a:t>
            </a:r>
            <a:r>
              <a:rPr lang="en-US" sz="1600" dirty="0">
                <a:latin typeface="Calibri" pitchFamily="34" charset="0"/>
                <a:cs typeface="Calibri" pitchFamily="34" charset="0"/>
              </a:rPr>
              <a:t> </a:t>
            </a:r>
            <a:r>
              <a:rPr lang="en-US" sz="1600" dirty="0" err="1">
                <a:latin typeface="Calibri" pitchFamily="34" charset="0"/>
                <a:cs typeface="Calibri" pitchFamily="34" charset="0"/>
              </a:rPr>
              <a:t>sistem</a:t>
            </a:r>
            <a:r>
              <a:rPr lang="en-US" sz="1600" dirty="0">
                <a:latin typeface="Calibri" pitchFamily="34" charset="0"/>
                <a:cs typeface="Calibri" pitchFamily="34" charset="0"/>
              </a:rPr>
              <a:t> </a:t>
            </a:r>
            <a:r>
              <a:rPr lang="en-US" sz="1600" dirty="0" err="1">
                <a:latin typeface="Calibri" pitchFamily="34" charset="0"/>
                <a:cs typeface="Calibri" pitchFamily="34" charset="0"/>
              </a:rPr>
              <a:t>demokrasi</a:t>
            </a:r>
            <a:r>
              <a:rPr lang="en-US" sz="1600" dirty="0">
                <a:latin typeface="Calibri" pitchFamily="34" charset="0"/>
                <a:cs typeface="Calibri" pitchFamily="34" charset="0"/>
              </a:rPr>
              <a:t> yang </a:t>
            </a:r>
            <a:r>
              <a:rPr lang="en-US" sz="1600" dirty="0" err="1">
                <a:latin typeface="Calibri" pitchFamily="34" charset="0"/>
                <a:cs typeface="Calibri" pitchFamily="34" charset="0"/>
              </a:rPr>
              <a:t>menempatkan</a:t>
            </a:r>
            <a:r>
              <a:rPr lang="en-US" sz="1600" dirty="0">
                <a:latin typeface="Calibri" pitchFamily="34" charset="0"/>
                <a:cs typeface="Calibri" pitchFamily="34" charset="0"/>
              </a:rPr>
              <a:t> </a:t>
            </a:r>
            <a:r>
              <a:rPr lang="en-US" sz="1600" dirty="0" err="1">
                <a:latin typeface="Calibri" pitchFamily="34" charset="0"/>
                <a:cs typeface="Calibri" pitchFamily="34" charset="0"/>
              </a:rPr>
              <a:t>rakyat</a:t>
            </a:r>
            <a:r>
              <a:rPr lang="en-US" sz="1600" dirty="0">
                <a:latin typeface="Calibri" pitchFamily="34" charset="0"/>
                <a:cs typeface="Calibri" pitchFamily="34" charset="0"/>
              </a:rPr>
              <a:t> di </a:t>
            </a:r>
            <a:r>
              <a:rPr lang="en-US" sz="1600" dirty="0" err="1">
                <a:latin typeface="Calibri" pitchFamily="34" charset="0"/>
                <a:cs typeface="Calibri" pitchFamily="34" charset="0"/>
              </a:rPr>
              <a:t>posisi</a:t>
            </a:r>
            <a:r>
              <a:rPr lang="en-US" sz="1600" dirty="0">
                <a:latin typeface="Calibri" pitchFamily="34" charset="0"/>
                <a:cs typeface="Calibri" pitchFamily="34" charset="0"/>
              </a:rPr>
              <a:t> </a:t>
            </a:r>
            <a:r>
              <a:rPr lang="en-US" sz="1600" dirty="0" err="1">
                <a:latin typeface="Calibri" pitchFamily="34" charset="0"/>
                <a:cs typeface="Calibri" pitchFamily="34" charset="0"/>
              </a:rPr>
              <a:t>tertinggi</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hirarki</a:t>
            </a:r>
            <a:r>
              <a:rPr lang="en-US" sz="1600" dirty="0">
                <a:latin typeface="Calibri" pitchFamily="34" charset="0"/>
                <a:cs typeface="Calibri" pitchFamily="34" charset="0"/>
              </a:rPr>
              <a:t> </a:t>
            </a:r>
            <a:r>
              <a:rPr lang="en-US" sz="1600" dirty="0" err="1">
                <a:latin typeface="Calibri" pitchFamily="34" charset="0"/>
                <a:cs typeface="Calibri" pitchFamily="34" charset="0"/>
              </a:rPr>
              <a:t>kekuasaan</a:t>
            </a:r>
            <a:r>
              <a:rPr lang="en-US" sz="1600" dirty="0">
                <a:latin typeface="Calibri" pitchFamily="34" charset="0"/>
                <a:cs typeface="Calibri" pitchFamily="34" charset="0"/>
              </a:rPr>
              <a:t>. </a:t>
            </a:r>
            <a:r>
              <a:rPr lang="en-US" sz="1600" dirty="0" smtClean="0">
                <a:latin typeface="Calibri" pitchFamily="34" charset="0"/>
                <a:cs typeface="Calibri" pitchFamily="34" charset="0"/>
              </a:rPr>
              <a:t/>
            </a:r>
            <a:br>
              <a:rPr lang="en-US" sz="1600" dirty="0" smtClean="0">
                <a:latin typeface="Calibri" pitchFamily="34" charset="0"/>
                <a:cs typeface="Calibri" pitchFamily="34" charset="0"/>
              </a:rPr>
            </a:br>
            <a:r>
              <a:rPr lang="en-US" sz="1600" dirty="0">
                <a:latin typeface="Calibri" pitchFamily="34" charset="0"/>
                <a:cs typeface="Calibri" pitchFamily="34" charset="0"/>
              </a:rPr>
              <a:t/>
            </a:r>
            <a:br>
              <a:rPr lang="en-US" sz="1600" dirty="0">
                <a:latin typeface="Calibri" pitchFamily="34" charset="0"/>
                <a:cs typeface="Calibri" pitchFamily="34" charset="0"/>
              </a:rPr>
            </a:br>
            <a:r>
              <a:rPr lang="en-US" sz="1600" dirty="0" smtClean="0">
                <a:latin typeface="Calibri" pitchFamily="34" charset="0"/>
                <a:cs typeface="Calibri" pitchFamily="34" charset="0"/>
              </a:rPr>
              <a:t>5.Keadilan </a:t>
            </a:r>
            <a:r>
              <a:rPr lang="en-US" sz="1600" dirty="0" err="1">
                <a:latin typeface="Calibri" pitchFamily="34" charset="0"/>
                <a:cs typeface="Calibri" pitchFamily="34" charset="0"/>
              </a:rPr>
              <a:t>Sosial</a:t>
            </a:r>
            <a:r>
              <a:rPr lang="en-US" sz="1600" dirty="0">
                <a:latin typeface="Calibri" pitchFamily="34" charset="0"/>
                <a:cs typeface="Calibri" pitchFamily="34" charset="0"/>
              </a:rPr>
              <a:t> </a:t>
            </a:r>
            <a:r>
              <a:rPr lang="en-US" sz="1600" dirty="0" err="1">
                <a:latin typeface="Calibri" pitchFamily="34" charset="0"/>
                <a:cs typeface="Calibri" pitchFamily="34" charset="0"/>
              </a:rPr>
              <a:t>Bagi</a:t>
            </a:r>
            <a:r>
              <a:rPr lang="en-US" sz="1600" dirty="0">
                <a:latin typeface="Calibri" pitchFamily="34" charset="0"/>
                <a:cs typeface="Calibri" pitchFamily="34" charset="0"/>
              </a:rPr>
              <a:t> </a:t>
            </a:r>
            <a:r>
              <a:rPr lang="en-US" sz="1600" dirty="0" err="1">
                <a:latin typeface="Calibri" pitchFamily="34" charset="0"/>
                <a:cs typeface="Calibri" pitchFamily="34" charset="0"/>
              </a:rPr>
              <a:t>Seluruh</a:t>
            </a:r>
            <a:r>
              <a:rPr lang="en-US" sz="1600" dirty="0">
                <a:latin typeface="Calibri" pitchFamily="34" charset="0"/>
                <a:cs typeface="Calibri" pitchFamily="34" charset="0"/>
              </a:rPr>
              <a:t> Rakyat Indonesia. </a:t>
            </a:r>
            <a:r>
              <a:rPr lang="en-US" sz="1600" dirty="0" err="1">
                <a:latin typeface="Calibri" pitchFamily="34" charset="0"/>
                <a:cs typeface="Calibri" pitchFamily="34" charset="0"/>
              </a:rPr>
              <a:t>Keadilan</a:t>
            </a:r>
            <a:r>
              <a:rPr lang="en-US" sz="1600" dirty="0">
                <a:latin typeface="Calibri" pitchFamily="34" charset="0"/>
                <a:cs typeface="Calibri" pitchFamily="34" charset="0"/>
              </a:rPr>
              <a:t> </a:t>
            </a:r>
            <a:r>
              <a:rPr lang="en-US" sz="1600" dirty="0" err="1">
                <a:latin typeface="Calibri" pitchFamily="34" charset="0"/>
                <a:cs typeface="Calibri" pitchFamily="34" charset="0"/>
              </a:rPr>
              <a:t>sosial</a:t>
            </a:r>
            <a:r>
              <a:rPr lang="en-US" sz="1600" dirty="0">
                <a:latin typeface="Calibri" pitchFamily="34" charset="0"/>
                <a:cs typeface="Calibri" pitchFamily="34" charset="0"/>
              </a:rPr>
              <a:t> </a:t>
            </a:r>
            <a:r>
              <a:rPr lang="en-US" sz="1600" dirty="0" err="1">
                <a:latin typeface="Calibri" pitchFamily="34" charset="0"/>
                <a:cs typeface="Calibri" pitchFamily="34" charset="0"/>
              </a:rPr>
              <a:t>berarti</a:t>
            </a:r>
            <a:r>
              <a:rPr lang="en-US" sz="1600" dirty="0">
                <a:latin typeface="Calibri" pitchFamily="34" charset="0"/>
                <a:cs typeface="Calibri" pitchFamily="34" charset="0"/>
              </a:rPr>
              <a:t> </a:t>
            </a:r>
            <a:r>
              <a:rPr lang="en-US" sz="1600" dirty="0" err="1">
                <a:latin typeface="Calibri" pitchFamily="34" charset="0"/>
                <a:cs typeface="Calibri" pitchFamily="34" charset="0"/>
              </a:rPr>
              <a:t>keadilan</a:t>
            </a:r>
            <a:r>
              <a:rPr lang="en-US" sz="1600" dirty="0">
                <a:latin typeface="Calibri" pitchFamily="34" charset="0"/>
                <a:cs typeface="Calibri" pitchFamily="34" charset="0"/>
              </a:rPr>
              <a:t> yang </a:t>
            </a:r>
            <a:r>
              <a:rPr lang="en-US" sz="1600" dirty="0" err="1">
                <a:latin typeface="Calibri" pitchFamily="34" charset="0"/>
                <a:cs typeface="Calibri" pitchFamily="34" charset="0"/>
              </a:rPr>
              <a:t>berlaku</a:t>
            </a:r>
            <a:r>
              <a:rPr lang="en-US" sz="1600" dirty="0">
                <a:latin typeface="Calibri" pitchFamily="34" charset="0"/>
                <a:cs typeface="Calibri" pitchFamily="34" charset="0"/>
              </a:rPr>
              <a:t> </a:t>
            </a:r>
            <a:r>
              <a:rPr lang="en-US" sz="1600" dirty="0" err="1">
                <a:latin typeface="Calibri" pitchFamily="34" charset="0"/>
                <a:cs typeface="Calibri" pitchFamily="34" charset="0"/>
              </a:rPr>
              <a:t>dalam</a:t>
            </a:r>
            <a:r>
              <a:rPr lang="en-US" sz="1600" dirty="0">
                <a:latin typeface="Calibri" pitchFamily="34" charset="0"/>
                <a:cs typeface="Calibri" pitchFamily="34" charset="0"/>
              </a:rPr>
              <a:t> </a:t>
            </a:r>
            <a:r>
              <a:rPr lang="en-US" sz="1600" dirty="0" err="1">
                <a:latin typeface="Calibri" pitchFamily="34" charset="0"/>
                <a:cs typeface="Calibri" pitchFamily="34" charset="0"/>
              </a:rPr>
              <a:t>masyarakat</a:t>
            </a:r>
            <a:r>
              <a:rPr lang="en-US" sz="1600" dirty="0">
                <a:latin typeface="Calibri" pitchFamily="34" charset="0"/>
                <a:cs typeface="Calibri" pitchFamily="34" charset="0"/>
              </a:rPr>
              <a:t> di </a:t>
            </a:r>
            <a:r>
              <a:rPr lang="en-US" sz="1600" dirty="0" err="1">
                <a:latin typeface="Calibri" pitchFamily="34" charset="0"/>
                <a:cs typeface="Calibri" pitchFamily="34" charset="0"/>
              </a:rPr>
              <a:t>segala</a:t>
            </a:r>
            <a:r>
              <a:rPr lang="en-US" sz="1600" dirty="0">
                <a:latin typeface="Calibri" pitchFamily="34" charset="0"/>
                <a:cs typeface="Calibri" pitchFamily="34" charset="0"/>
              </a:rPr>
              <a:t> </a:t>
            </a:r>
            <a:r>
              <a:rPr lang="en-US" sz="1600" dirty="0" err="1">
                <a:latin typeface="Calibri" pitchFamily="34" charset="0"/>
                <a:cs typeface="Calibri" pitchFamily="34" charset="0"/>
              </a:rPr>
              <a:t>bidang</a:t>
            </a:r>
            <a:r>
              <a:rPr lang="en-US" sz="1600" dirty="0">
                <a:latin typeface="Calibri" pitchFamily="34" charset="0"/>
                <a:cs typeface="Calibri" pitchFamily="34" charset="0"/>
              </a:rPr>
              <a:t> </a:t>
            </a:r>
            <a:r>
              <a:rPr lang="en-US" sz="1600" dirty="0" err="1">
                <a:latin typeface="Calibri" pitchFamily="34" charset="0"/>
                <a:cs typeface="Calibri" pitchFamily="34" charset="0"/>
              </a:rPr>
              <a:t>kehidupan</a:t>
            </a:r>
            <a:r>
              <a:rPr lang="en-US" sz="1600" dirty="0">
                <a:latin typeface="Calibri" pitchFamily="34" charset="0"/>
                <a:cs typeface="Calibri" pitchFamily="34" charset="0"/>
              </a:rPr>
              <a:t>, </a:t>
            </a:r>
            <a:r>
              <a:rPr lang="en-US" sz="1600" dirty="0" err="1">
                <a:latin typeface="Calibri" pitchFamily="34" charset="0"/>
                <a:cs typeface="Calibri" pitchFamily="34" charset="0"/>
              </a:rPr>
              <a:t>baik</a:t>
            </a:r>
            <a:r>
              <a:rPr lang="en-US" sz="1600" dirty="0">
                <a:latin typeface="Calibri" pitchFamily="34" charset="0"/>
                <a:cs typeface="Calibri" pitchFamily="34" charset="0"/>
              </a:rPr>
              <a:t> </a:t>
            </a:r>
            <a:r>
              <a:rPr lang="en-US" sz="1600" dirty="0" smtClean="0">
                <a:latin typeface="Calibri" pitchFamily="34" charset="0"/>
                <a:cs typeface="Calibri" pitchFamily="34" charset="0"/>
              </a:rPr>
              <a:t>material </a:t>
            </a:r>
            <a:r>
              <a:rPr lang="en-US" sz="1600" dirty="0" err="1">
                <a:latin typeface="Calibri" pitchFamily="34" charset="0"/>
                <a:cs typeface="Calibri" pitchFamily="34" charset="0"/>
              </a:rPr>
              <a:t>maupun</a:t>
            </a:r>
            <a:r>
              <a:rPr lang="en-US" sz="1600" dirty="0">
                <a:latin typeface="Calibri" pitchFamily="34" charset="0"/>
                <a:cs typeface="Calibri" pitchFamily="34" charset="0"/>
              </a:rPr>
              <a:t> spiritual. </a:t>
            </a:r>
            <a:r>
              <a:rPr lang="en-US" sz="1600" dirty="0" err="1">
                <a:latin typeface="Calibri" pitchFamily="34" charset="0"/>
                <a:cs typeface="Calibri" pitchFamily="34" charset="0"/>
              </a:rPr>
              <a:t>Seluruh</a:t>
            </a:r>
            <a:r>
              <a:rPr lang="en-US" sz="1600" dirty="0">
                <a:latin typeface="Calibri" pitchFamily="34" charset="0"/>
                <a:cs typeface="Calibri" pitchFamily="34" charset="0"/>
              </a:rPr>
              <a:t> </a:t>
            </a:r>
            <a:r>
              <a:rPr lang="en-US" sz="1600" dirty="0" err="1">
                <a:latin typeface="Calibri" pitchFamily="34" charset="0"/>
                <a:cs typeface="Calibri" pitchFamily="34" charset="0"/>
              </a:rPr>
              <a:t>rakyat</a:t>
            </a:r>
            <a:r>
              <a:rPr lang="en-US" sz="1600" dirty="0">
                <a:latin typeface="Calibri" pitchFamily="34" charset="0"/>
                <a:cs typeface="Calibri" pitchFamily="34" charset="0"/>
              </a:rPr>
              <a:t> Indonesia </a:t>
            </a:r>
            <a:r>
              <a:rPr lang="en-US" sz="1600" dirty="0" err="1">
                <a:latin typeface="Calibri" pitchFamily="34" charset="0"/>
                <a:cs typeface="Calibri" pitchFamily="34" charset="0"/>
              </a:rPr>
              <a:t>berarti</a:t>
            </a:r>
            <a:r>
              <a:rPr lang="en-US" sz="1600" dirty="0">
                <a:latin typeface="Calibri" pitchFamily="34" charset="0"/>
                <a:cs typeface="Calibri" pitchFamily="34" charset="0"/>
              </a:rPr>
              <a:t> </a:t>
            </a:r>
            <a:r>
              <a:rPr lang="en-US" sz="1600" dirty="0" err="1">
                <a:latin typeface="Calibri" pitchFamily="34" charset="0"/>
                <a:cs typeface="Calibri" pitchFamily="34" charset="0"/>
              </a:rPr>
              <a:t>untuk</a:t>
            </a:r>
            <a:r>
              <a:rPr lang="en-US" sz="1600" dirty="0">
                <a:latin typeface="Calibri" pitchFamily="34" charset="0"/>
                <a:cs typeface="Calibri" pitchFamily="34" charset="0"/>
              </a:rPr>
              <a:t> </a:t>
            </a:r>
            <a:r>
              <a:rPr lang="en-US" sz="1600" dirty="0" err="1">
                <a:latin typeface="Calibri" pitchFamily="34" charset="0"/>
                <a:cs typeface="Calibri" pitchFamily="34" charset="0"/>
              </a:rPr>
              <a:t>setiap</a:t>
            </a:r>
            <a:r>
              <a:rPr lang="en-US" sz="1600" dirty="0">
                <a:latin typeface="Calibri" pitchFamily="34" charset="0"/>
                <a:cs typeface="Calibri" pitchFamily="34" charset="0"/>
              </a:rPr>
              <a:t> orang yang </a:t>
            </a:r>
            <a:r>
              <a:rPr lang="en-US" sz="1600" dirty="0" err="1">
                <a:latin typeface="Calibri" pitchFamily="34" charset="0"/>
                <a:cs typeface="Calibri" pitchFamily="34" charset="0"/>
              </a:rPr>
              <a:t>menjadi</a:t>
            </a:r>
            <a:r>
              <a:rPr lang="en-US" sz="1600" dirty="0">
                <a:latin typeface="Calibri" pitchFamily="34" charset="0"/>
                <a:cs typeface="Calibri" pitchFamily="34" charset="0"/>
              </a:rPr>
              <a:t> </a:t>
            </a:r>
            <a:r>
              <a:rPr lang="en-US" sz="1600" dirty="0" err="1">
                <a:latin typeface="Calibri" pitchFamily="34" charset="0"/>
                <a:cs typeface="Calibri" pitchFamily="34" charset="0"/>
              </a:rPr>
              <a:t>rakyat</a:t>
            </a:r>
            <a:r>
              <a:rPr lang="en-US" sz="1600" dirty="0">
                <a:latin typeface="Calibri" pitchFamily="34" charset="0"/>
                <a:cs typeface="Calibri" pitchFamily="34" charset="0"/>
              </a:rPr>
              <a:t> Indonesia </a:t>
            </a:r>
            <a:r>
              <a:rPr lang="en-US" sz="1600" dirty="0" err="1">
                <a:latin typeface="Calibri" pitchFamily="34" charset="0"/>
                <a:cs typeface="Calibri" pitchFamily="34" charset="0"/>
              </a:rPr>
              <a:t>tanpa</a:t>
            </a:r>
            <a:r>
              <a:rPr lang="en-US" sz="1600" dirty="0">
                <a:latin typeface="Calibri" pitchFamily="34" charset="0"/>
                <a:cs typeface="Calibri" pitchFamily="34" charset="0"/>
              </a:rPr>
              <a:t> </a:t>
            </a:r>
            <a:r>
              <a:rPr lang="en-US" sz="1600" dirty="0" err="1">
                <a:latin typeface="Calibri" pitchFamily="34" charset="0"/>
                <a:cs typeface="Calibri" pitchFamily="34" charset="0"/>
              </a:rPr>
              <a:t>terkecuali</a:t>
            </a:r>
            <a:r>
              <a:rPr lang="en-US" sz="1600" dirty="0">
                <a:latin typeface="Calibri" pitchFamily="34" charset="0"/>
                <a:cs typeface="Calibri" pitchFamily="34" charset="0"/>
              </a:rPr>
              <a:t>.  </a:t>
            </a:r>
            <a:endParaRPr sz="1600" dirty="0">
              <a:latin typeface="Calibri" pitchFamily="34" charset="0"/>
              <a:cs typeface="Calibri" pitchFamily="34" charset="0"/>
            </a:endParaRPr>
          </a:p>
        </p:txBody>
      </p:sp>
      <p:grpSp>
        <p:nvGrpSpPr>
          <p:cNvPr id="4260" name="Google Shape;4260;p57"/>
          <p:cNvGrpSpPr/>
          <p:nvPr/>
        </p:nvGrpSpPr>
        <p:grpSpPr>
          <a:xfrm>
            <a:off x="-771954" y="2498833"/>
            <a:ext cx="1832517" cy="3531493"/>
            <a:chOff x="2453450" y="238025"/>
            <a:chExt cx="2711225" cy="5224875"/>
          </a:xfrm>
        </p:grpSpPr>
        <p:sp>
          <p:nvSpPr>
            <p:cNvPr id="4261" name="Google Shape;4261;p57"/>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7"/>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7"/>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7"/>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7"/>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7"/>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7"/>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7"/>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7"/>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7"/>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7"/>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7"/>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7"/>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7"/>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7"/>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7"/>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7"/>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7"/>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7"/>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7"/>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7"/>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7"/>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7"/>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7"/>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7"/>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7"/>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7"/>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7"/>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7"/>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7"/>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7"/>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7"/>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7"/>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7"/>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7"/>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7"/>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7"/>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7"/>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7"/>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7"/>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7"/>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7"/>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7"/>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7"/>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7"/>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7"/>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7"/>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7"/>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7"/>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7"/>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7"/>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7"/>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3" name="Google Shape;4313;p57"/>
          <p:cNvGrpSpPr/>
          <p:nvPr/>
        </p:nvGrpSpPr>
        <p:grpSpPr>
          <a:xfrm>
            <a:off x="8007213" y="-627877"/>
            <a:ext cx="1993972" cy="1979899"/>
            <a:chOff x="1173550" y="238600"/>
            <a:chExt cx="5252825" cy="5215750"/>
          </a:xfrm>
        </p:grpSpPr>
        <p:sp>
          <p:nvSpPr>
            <p:cNvPr id="4314" name="Google Shape;4314;p5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5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5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5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5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5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5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5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5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5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5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5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5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5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5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5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5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5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5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5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5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5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5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5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5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5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5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5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5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5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5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5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5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5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5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5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5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5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5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5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5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5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5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5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5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5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5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5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5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5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5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5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5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5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5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5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5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5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5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5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5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5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1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775" y="-3242"/>
            <a:ext cx="954773" cy="64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2822" y="-63858"/>
            <a:ext cx="876028" cy="6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148"/>
        <p:cNvGrpSpPr/>
        <p:nvPr/>
      </p:nvGrpSpPr>
      <p:grpSpPr>
        <a:xfrm>
          <a:off x="0" y="0"/>
          <a:ext cx="0" cy="0"/>
          <a:chOff x="0" y="0"/>
          <a:chExt cx="0" cy="0"/>
        </a:xfrm>
      </p:grpSpPr>
      <p:sp>
        <p:nvSpPr>
          <p:cNvPr id="5150" name="Google Shape;5150;p61"/>
          <p:cNvSpPr txBox="1">
            <a:spLocks noGrp="1"/>
          </p:cNvSpPr>
          <p:nvPr>
            <p:ph type="body" idx="4294967295"/>
          </p:nvPr>
        </p:nvSpPr>
        <p:spPr>
          <a:xfrm>
            <a:off x="1001486" y="544285"/>
            <a:ext cx="7239000" cy="3929743"/>
          </a:xfrm>
          <a:prstGeom prst="rect">
            <a:avLst/>
          </a:prstGeom>
        </p:spPr>
        <p:txBody>
          <a:bodyPr spcFirstLastPara="1" wrap="square" lIns="91425" tIns="91425" rIns="91425" bIns="91425" anchor="t" anchorCtr="0">
            <a:noAutofit/>
          </a:bodyPr>
          <a:lstStyle/>
          <a:p>
            <a:pPr marL="0" lvl="0" indent="0">
              <a:buNone/>
            </a:pPr>
            <a:r>
              <a:rPr lang="en-US" sz="1800" dirty="0">
                <a:solidFill>
                  <a:schemeClr val="bg1"/>
                </a:solidFill>
                <a:latin typeface="Calibri" pitchFamily="34" charset="0"/>
                <a:cs typeface="Calibri" pitchFamily="34" charset="0"/>
              </a:rPr>
              <a:t>KESIMPULAN </a:t>
            </a:r>
            <a:endParaRPr lang="en-US" sz="1800" dirty="0" smtClean="0">
              <a:solidFill>
                <a:schemeClr val="bg1"/>
              </a:solidFill>
              <a:latin typeface="Calibri" pitchFamily="34" charset="0"/>
              <a:cs typeface="Calibri" pitchFamily="34" charset="0"/>
            </a:endParaRPr>
          </a:p>
          <a:p>
            <a:pPr marL="342900" lvl="0" indent="-342900">
              <a:buAutoNum type="alphaLcPeriod"/>
            </a:pPr>
            <a:r>
              <a:rPr lang="en-US" sz="1800" dirty="0" err="1" smtClean="0">
                <a:solidFill>
                  <a:schemeClr val="bg1"/>
                </a:solidFill>
                <a:latin typeface="Calibri" pitchFamily="34" charset="0"/>
                <a:cs typeface="Calibri" pitchFamily="34" charset="0"/>
              </a:rPr>
              <a:t>Pancasila</a:t>
            </a:r>
            <a:r>
              <a:rPr lang="en-US" sz="1800" dirty="0" smtClean="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etika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adalah</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dua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hal</a:t>
            </a:r>
            <a:r>
              <a:rPr lang="en-US" sz="1800" dirty="0">
                <a:solidFill>
                  <a:schemeClr val="bg1"/>
                </a:solidFill>
                <a:latin typeface="Calibri" pitchFamily="34" charset="0"/>
                <a:cs typeface="Calibri" pitchFamily="34" charset="0"/>
              </a:rPr>
              <a:t> yang </a:t>
            </a:r>
            <a:r>
              <a:rPr lang="en-US" sz="1800" dirty="0" err="1">
                <a:solidFill>
                  <a:schemeClr val="bg1"/>
                </a:solidFill>
                <a:latin typeface="Calibri" pitchFamily="34" charset="0"/>
                <a:cs typeface="Calibri" pitchFamily="34" charset="0"/>
              </a:rPr>
              <a:t>tidak</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dapat</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dipisahkan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karena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merupakan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suatu</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sistem</a:t>
            </a:r>
            <a:r>
              <a:rPr lang="en-US" sz="1800" dirty="0">
                <a:solidFill>
                  <a:schemeClr val="bg1"/>
                </a:solidFill>
                <a:latin typeface="Calibri" pitchFamily="34" charset="0"/>
                <a:cs typeface="Calibri" pitchFamily="34" charset="0"/>
              </a:rPr>
              <a:t> yang </a:t>
            </a:r>
            <a:r>
              <a:rPr lang="en-US" sz="1800" dirty="0" err="1">
                <a:solidFill>
                  <a:schemeClr val="bg1"/>
                </a:solidFill>
                <a:latin typeface="Calibri" pitchFamily="34" charset="0"/>
                <a:cs typeface="Calibri" pitchFamily="34" charset="0"/>
              </a:rPr>
              <a:t>membentuk</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satu</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kesatuan</a:t>
            </a:r>
            <a:r>
              <a:rPr lang="en-US" sz="1800" dirty="0">
                <a:solidFill>
                  <a:schemeClr val="bg1"/>
                </a:solidFill>
                <a:latin typeface="Calibri" pitchFamily="34" charset="0"/>
                <a:cs typeface="Calibri" pitchFamily="34" charset="0"/>
              </a:rPr>
              <a:t> yang </a:t>
            </a:r>
            <a:r>
              <a:rPr lang="en-US" sz="1800" dirty="0" err="1">
                <a:solidFill>
                  <a:schemeClr val="bg1"/>
                </a:solidFill>
                <a:latin typeface="Calibri" pitchFamily="34" charset="0"/>
                <a:cs typeface="Calibri" pitchFamily="34" charset="0"/>
              </a:rPr>
              <a:t>utuh</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saling</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berkaitan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satu</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dengan</a:t>
            </a:r>
            <a:r>
              <a:rPr lang="en-US" sz="1800" dirty="0">
                <a:solidFill>
                  <a:schemeClr val="bg1"/>
                </a:solidFill>
                <a:latin typeface="Calibri" pitchFamily="34" charset="0"/>
                <a:cs typeface="Calibri" pitchFamily="34" charset="0"/>
              </a:rPr>
              <a:t> yang lain yang </a:t>
            </a:r>
            <a:r>
              <a:rPr lang="en-US" sz="1800" dirty="0" err="1">
                <a:solidFill>
                  <a:schemeClr val="bg1"/>
                </a:solidFill>
                <a:latin typeface="Calibri" pitchFamily="34" charset="0"/>
                <a:cs typeface="Calibri" pitchFamily="34" charset="0"/>
              </a:rPr>
              <a:t>dijadikan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pedoman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dalam</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kehidupan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bermasyarakat</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berbangsa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bernegara</a:t>
            </a:r>
            <a:r>
              <a:rPr lang="en-US" sz="1800" dirty="0">
                <a:solidFill>
                  <a:schemeClr val="bg1"/>
                </a:solidFill>
                <a:latin typeface="Calibri" pitchFamily="34" charset="0"/>
                <a:cs typeface="Calibri" pitchFamily="34" charset="0"/>
              </a:rPr>
              <a:t>.  </a:t>
            </a:r>
            <a:endParaRPr lang="en-US" sz="1800" dirty="0" smtClean="0">
              <a:solidFill>
                <a:schemeClr val="bg1"/>
              </a:solidFill>
              <a:latin typeface="Calibri" pitchFamily="34" charset="0"/>
              <a:cs typeface="Calibri" pitchFamily="34" charset="0"/>
            </a:endParaRPr>
          </a:p>
          <a:p>
            <a:pPr marL="342900" lvl="0" indent="-342900">
              <a:buAutoNum type="alphaLcPeriod"/>
            </a:pPr>
            <a:r>
              <a:rPr lang="en-US" sz="1800" dirty="0" err="1" smtClean="0">
                <a:solidFill>
                  <a:schemeClr val="bg1"/>
                </a:solidFill>
                <a:latin typeface="Calibri" pitchFamily="34" charset="0"/>
                <a:cs typeface="Calibri" pitchFamily="34" charset="0"/>
              </a:rPr>
              <a:t>Implementasi</a:t>
            </a:r>
            <a:r>
              <a:rPr lang="en-US" sz="1800" dirty="0" smtClean="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Pancasila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sebagai</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sistem</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etika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dapat</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terwujud</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apabila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pemerintah</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masyarakat</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dapat</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menerapkan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nilai-nilai</a:t>
            </a:r>
            <a:r>
              <a:rPr lang="en-US" sz="1800" dirty="0">
                <a:solidFill>
                  <a:schemeClr val="bg1"/>
                </a:solidFill>
                <a:latin typeface="Calibri" pitchFamily="34" charset="0"/>
                <a:cs typeface="Calibri" pitchFamily="34" charset="0"/>
              </a:rPr>
              <a:t> yang </a:t>
            </a:r>
            <a:r>
              <a:rPr lang="en-US" sz="1800" dirty="0" err="1">
                <a:solidFill>
                  <a:schemeClr val="bg1"/>
                </a:solidFill>
                <a:latin typeface="Calibri" pitchFamily="34" charset="0"/>
                <a:cs typeface="Calibri" pitchFamily="34" charset="0"/>
              </a:rPr>
              <a:t>ada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dalam</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pancasila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dengan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mengedepankan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prinsip</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keseimbangan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antara</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hak</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dan</a:t>
            </a:r>
            <a:r>
              <a:rPr lang="en-US" sz="1800" dirty="0">
                <a:solidFill>
                  <a:schemeClr val="bg1"/>
                </a:solidFill>
                <a:latin typeface="Calibri" pitchFamily="34" charset="0"/>
                <a:cs typeface="Calibri" pitchFamily="34" charset="0"/>
              </a:rPr>
              <a:t> </a:t>
            </a:r>
            <a:r>
              <a:rPr lang="en-US" sz="1800" dirty="0" err="1">
                <a:solidFill>
                  <a:schemeClr val="bg1"/>
                </a:solidFill>
                <a:latin typeface="Calibri" pitchFamily="34" charset="0"/>
                <a:cs typeface="Calibri" pitchFamily="34" charset="0"/>
              </a:rPr>
              <a:t>kewajiban</a:t>
            </a:r>
            <a:r>
              <a:rPr lang="en-US" sz="1800" dirty="0">
                <a:solidFill>
                  <a:schemeClr val="bg1"/>
                </a:solidFill>
                <a:latin typeface="Calibri" pitchFamily="34" charset="0"/>
                <a:cs typeface="Calibri" pitchFamily="34" charset="0"/>
              </a:rPr>
              <a:t>. </a:t>
            </a:r>
            <a:endParaRPr sz="1800" dirty="0">
              <a:solidFill>
                <a:schemeClr val="bg1"/>
              </a:solidFill>
              <a:latin typeface="Calibri" pitchFamily="34" charset="0"/>
              <a:cs typeface="Calibri" pitchFamily="34" charset="0"/>
              <a:sym typeface="Proxima Nova"/>
            </a:endParaRPr>
          </a:p>
          <a:p>
            <a:pPr marL="0" lvl="0" indent="0" algn="ctr" rtl="0">
              <a:spcBef>
                <a:spcPts val="0"/>
              </a:spcBef>
              <a:spcAft>
                <a:spcPts val="0"/>
              </a:spcAft>
              <a:buNone/>
            </a:pPr>
            <a:endParaRPr sz="1400" dirty="0">
              <a:solidFill>
                <a:srgbClr val="435D74"/>
              </a:solidFill>
              <a:latin typeface="Proxima Nova"/>
              <a:ea typeface="Proxima Nova"/>
              <a:cs typeface="Proxima Nova"/>
              <a:sym typeface="Proxima Nova"/>
            </a:endParaRPr>
          </a:p>
          <a:p>
            <a:pPr marL="0" lvl="0" indent="0" algn="l" rtl="0">
              <a:spcBef>
                <a:spcPts val="0"/>
              </a:spcBef>
              <a:spcAft>
                <a:spcPts val="0"/>
              </a:spcAft>
              <a:buNone/>
            </a:pPr>
            <a:endParaRPr sz="1400" dirty="0">
              <a:solidFill>
                <a:srgbClr val="435D74"/>
              </a:solidFill>
              <a:latin typeface="Proxima Nova"/>
              <a:ea typeface="Proxima Nova"/>
              <a:cs typeface="Proxima Nova"/>
              <a:sym typeface="Proxima Nova"/>
            </a:endParaRPr>
          </a:p>
        </p:txBody>
      </p:sp>
      <p:pic>
        <p:nvPicPr>
          <p:cNvPr id="1843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107" y="3846285"/>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6793" y="3846285"/>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1"/>
          <p:cNvPicPr preferRelativeResize="0"/>
          <p:nvPr/>
        </p:nvPicPr>
        <p:blipFill rotWithShape="1">
          <a:blip r:embed="rId3">
            <a:alphaModFix/>
          </a:blip>
          <a:srcRect l="29447" t="-1986" r="13103" b="15241"/>
          <a:stretch/>
        </p:blipFill>
        <p:spPr>
          <a:xfrm>
            <a:off x="-107828" y="23752"/>
            <a:ext cx="4954794" cy="4987802"/>
          </a:xfrm>
          <a:prstGeom prst="rect">
            <a:avLst/>
          </a:prstGeom>
          <a:noFill/>
          <a:ln>
            <a:noFill/>
          </a:ln>
        </p:spPr>
      </p:pic>
      <p:sp>
        <p:nvSpPr>
          <p:cNvPr id="296" name="Google Shape;296;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1"/>
          <p:cNvSpPr txBox="1">
            <a:spLocks noGrp="1"/>
          </p:cNvSpPr>
          <p:nvPr>
            <p:ph type="subTitle" idx="1"/>
          </p:nvPr>
        </p:nvSpPr>
        <p:spPr>
          <a:xfrm flipH="1">
            <a:off x="4271859" y="1173454"/>
            <a:ext cx="4565174" cy="2946725"/>
          </a:xfrm>
          <a:prstGeom prst="rect">
            <a:avLst/>
          </a:prstGeom>
        </p:spPr>
        <p:txBody>
          <a:bodyPr spcFirstLastPara="1" wrap="square" lIns="91425" tIns="91425" rIns="91425" bIns="91425" anchor="ctr" anchorCtr="0">
            <a:noAutofit/>
          </a:bodyPr>
          <a:lstStyle/>
          <a:p>
            <a:pPr marL="0" lvl="0" indent="0">
              <a:lnSpc>
                <a:spcPct val="150000"/>
              </a:lnSpc>
            </a:pPr>
            <a:r>
              <a:rPr lang="en-US" sz="1700" b="1" dirty="0" err="1">
                <a:latin typeface="Calibri" pitchFamily="34" charset="0"/>
                <a:cs typeface="Calibri" pitchFamily="34" charset="0"/>
              </a:rPr>
              <a:t>Pancasila</a:t>
            </a:r>
            <a:r>
              <a:rPr lang="en-US" sz="1700" dirty="0">
                <a:latin typeface="Calibri" pitchFamily="34" charset="0"/>
                <a:cs typeface="Calibri" pitchFamily="34" charset="0"/>
              </a:rPr>
              <a:t> </a:t>
            </a:r>
            <a:r>
              <a:rPr lang="en-US" sz="1700" dirty="0" err="1">
                <a:latin typeface="Calibri" pitchFamily="34" charset="0"/>
                <a:cs typeface="Calibri" pitchFamily="34" charset="0"/>
              </a:rPr>
              <a:t>berasal</a:t>
            </a:r>
            <a:r>
              <a:rPr lang="en-US" sz="1700" dirty="0">
                <a:latin typeface="Calibri" pitchFamily="34" charset="0"/>
                <a:cs typeface="Calibri" pitchFamily="34" charset="0"/>
              </a:rPr>
              <a:t> </a:t>
            </a:r>
            <a:r>
              <a:rPr lang="en-US" sz="1700" dirty="0" err="1">
                <a:latin typeface="Calibri" pitchFamily="34" charset="0"/>
                <a:cs typeface="Calibri" pitchFamily="34" charset="0"/>
              </a:rPr>
              <a:t>dari</a:t>
            </a:r>
            <a:r>
              <a:rPr lang="en-US" sz="1700" dirty="0">
                <a:latin typeface="Calibri" pitchFamily="34" charset="0"/>
                <a:cs typeface="Calibri" pitchFamily="34" charset="0"/>
              </a:rPr>
              <a:t> </a:t>
            </a:r>
            <a:r>
              <a:rPr lang="en-US" sz="1700" dirty="0" err="1">
                <a:latin typeface="Calibri" pitchFamily="34" charset="0"/>
                <a:cs typeface="Calibri" pitchFamily="34" charset="0"/>
              </a:rPr>
              <a:t>dua</a:t>
            </a:r>
            <a:r>
              <a:rPr lang="en-US" sz="1700" dirty="0">
                <a:latin typeface="Calibri" pitchFamily="34" charset="0"/>
                <a:cs typeface="Calibri" pitchFamily="34" charset="0"/>
              </a:rPr>
              <a:t> kata </a:t>
            </a:r>
            <a:r>
              <a:rPr lang="en-US" sz="1700" dirty="0" err="1">
                <a:latin typeface="Calibri" pitchFamily="34" charset="0"/>
                <a:cs typeface="Calibri" pitchFamily="34" charset="0"/>
              </a:rPr>
              <a:t>yaitu</a:t>
            </a:r>
            <a:r>
              <a:rPr lang="en-US" sz="1700" b="1" dirty="0">
                <a:latin typeface="Calibri" pitchFamily="34" charset="0"/>
                <a:cs typeface="Calibri" pitchFamily="34" charset="0"/>
              </a:rPr>
              <a:t> </a:t>
            </a:r>
            <a:r>
              <a:rPr lang="en-US" sz="1700" b="1" dirty="0" err="1">
                <a:latin typeface="Calibri" pitchFamily="34" charset="0"/>
                <a:cs typeface="Calibri" pitchFamily="34" charset="0"/>
              </a:rPr>
              <a:t>panca</a:t>
            </a:r>
            <a:r>
              <a:rPr lang="en-US" sz="1700" b="1" dirty="0">
                <a:latin typeface="Calibri" pitchFamily="34" charset="0"/>
                <a:cs typeface="Calibri" pitchFamily="34" charset="0"/>
              </a:rPr>
              <a:t> </a:t>
            </a:r>
            <a:r>
              <a:rPr lang="en-US" sz="1700" dirty="0" err="1">
                <a:latin typeface="Calibri" pitchFamily="34" charset="0"/>
                <a:cs typeface="Calibri" pitchFamily="34" charset="0"/>
              </a:rPr>
              <a:t>dan</a:t>
            </a:r>
            <a:r>
              <a:rPr lang="en-US" sz="1700" dirty="0">
                <a:latin typeface="Calibri" pitchFamily="34" charset="0"/>
                <a:cs typeface="Calibri" pitchFamily="34" charset="0"/>
              </a:rPr>
              <a:t> </a:t>
            </a:r>
            <a:r>
              <a:rPr lang="en-US" sz="1700" b="1" dirty="0" err="1">
                <a:latin typeface="Calibri" pitchFamily="34" charset="0"/>
                <a:cs typeface="Calibri" pitchFamily="34" charset="0"/>
              </a:rPr>
              <a:t>sila</a:t>
            </a:r>
            <a:r>
              <a:rPr lang="en-US" sz="1700" b="1" dirty="0">
                <a:latin typeface="Calibri" pitchFamily="34" charset="0"/>
                <a:cs typeface="Calibri" pitchFamily="34" charset="0"/>
              </a:rPr>
              <a:t>. </a:t>
            </a:r>
            <a:r>
              <a:rPr lang="en-US" sz="1700" dirty="0" err="1">
                <a:latin typeface="Calibri" pitchFamily="34" charset="0"/>
                <a:cs typeface="Calibri" pitchFamily="34" charset="0"/>
              </a:rPr>
              <a:t>Panca</a:t>
            </a:r>
            <a:r>
              <a:rPr lang="en-US" sz="1700" dirty="0">
                <a:latin typeface="Calibri" pitchFamily="34" charset="0"/>
                <a:cs typeface="Calibri" pitchFamily="34" charset="0"/>
              </a:rPr>
              <a:t> </a:t>
            </a:r>
            <a:r>
              <a:rPr lang="en-US" sz="1700" dirty="0" err="1">
                <a:latin typeface="Calibri" pitchFamily="34" charset="0"/>
                <a:cs typeface="Calibri" pitchFamily="34" charset="0"/>
              </a:rPr>
              <a:t>artinya</a:t>
            </a:r>
            <a:r>
              <a:rPr lang="en-US" sz="1700" dirty="0">
                <a:latin typeface="Calibri" pitchFamily="34" charset="0"/>
                <a:cs typeface="Calibri" pitchFamily="34" charset="0"/>
              </a:rPr>
              <a:t> lima, </a:t>
            </a:r>
            <a:r>
              <a:rPr lang="en-US" sz="1700" dirty="0" err="1">
                <a:latin typeface="Calibri" pitchFamily="34" charset="0"/>
                <a:cs typeface="Calibri" pitchFamily="34" charset="0"/>
              </a:rPr>
              <a:t>sedangkan</a:t>
            </a:r>
            <a:r>
              <a:rPr lang="en-US" sz="1700" dirty="0">
                <a:latin typeface="Calibri" pitchFamily="34" charset="0"/>
                <a:cs typeface="Calibri" pitchFamily="34" charset="0"/>
              </a:rPr>
              <a:t> </a:t>
            </a:r>
            <a:r>
              <a:rPr lang="en-US" sz="1700" dirty="0" err="1">
                <a:latin typeface="Calibri" pitchFamily="34" charset="0"/>
                <a:cs typeface="Calibri" pitchFamily="34" charset="0"/>
              </a:rPr>
              <a:t>sila</a:t>
            </a:r>
            <a:r>
              <a:rPr lang="en-US" sz="1700" dirty="0">
                <a:latin typeface="Calibri" pitchFamily="34" charset="0"/>
                <a:cs typeface="Calibri" pitchFamily="34" charset="0"/>
              </a:rPr>
              <a:t> </a:t>
            </a:r>
            <a:r>
              <a:rPr lang="en-US" sz="1700" dirty="0" err="1">
                <a:latin typeface="Calibri" pitchFamily="34" charset="0"/>
                <a:cs typeface="Calibri" pitchFamily="34" charset="0"/>
              </a:rPr>
              <a:t>artinya</a:t>
            </a:r>
            <a:r>
              <a:rPr lang="en-US" sz="1700" dirty="0">
                <a:latin typeface="Calibri" pitchFamily="34" charset="0"/>
                <a:cs typeface="Calibri" pitchFamily="34" charset="0"/>
              </a:rPr>
              <a:t> </a:t>
            </a:r>
            <a:r>
              <a:rPr lang="en-US" sz="1700" dirty="0" err="1">
                <a:latin typeface="Calibri" pitchFamily="34" charset="0"/>
                <a:cs typeface="Calibri" pitchFamily="34" charset="0"/>
              </a:rPr>
              <a:t>dasar</a:t>
            </a:r>
            <a:r>
              <a:rPr lang="en-US" sz="1700" dirty="0">
                <a:latin typeface="Calibri" pitchFamily="34" charset="0"/>
                <a:cs typeface="Calibri" pitchFamily="34" charset="0"/>
              </a:rPr>
              <a:t> </a:t>
            </a:r>
            <a:r>
              <a:rPr lang="en-US" sz="1700" dirty="0" err="1">
                <a:latin typeface="Calibri" pitchFamily="34" charset="0"/>
                <a:cs typeface="Calibri" pitchFamily="34" charset="0"/>
              </a:rPr>
              <a:t>atau</a:t>
            </a:r>
            <a:r>
              <a:rPr lang="en-US" sz="1700" dirty="0">
                <a:latin typeface="Calibri" pitchFamily="34" charset="0"/>
                <a:cs typeface="Calibri" pitchFamily="34" charset="0"/>
              </a:rPr>
              <a:t> </a:t>
            </a:r>
            <a:r>
              <a:rPr lang="en-US" sz="1700" dirty="0" err="1">
                <a:latin typeface="Calibri" pitchFamily="34" charset="0"/>
                <a:cs typeface="Calibri" pitchFamily="34" charset="0"/>
              </a:rPr>
              <a:t>peraturan</a:t>
            </a:r>
            <a:r>
              <a:rPr lang="en-US" sz="1700" dirty="0">
                <a:latin typeface="Calibri" pitchFamily="34" charset="0"/>
                <a:cs typeface="Calibri" pitchFamily="34" charset="0"/>
              </a:rPr>
              <a:t> </a:t>
            </a:r>
            <a:r>
              <a:rPr lang="en-US" sz="1700" dirty="0" err="1">
                <a:latin typeface="Calibri" pitchFamily="34" charset="0"/>
                <a:cs typeface="Calibri" pitchFamily="34" charset="0"/>
              </a:rPr>
              <a:t>tingkah</a:t>
            </a:r>
            <a:r>
              <a:rPr lang="en-US" sz="1700" dirty="0">
                <a:latin typeface="Calibri" pitchFamily="34" charset="0"/>
                <a:cs typeface="Calibri" pitchFamily="34" charset="0"/>
              </a:rPr>
              <a:t> </a:t>
            </a:r>
            <a:r>
              <a:rPr lang="en-US" sz="1700" dirty="0" err="1">
                <a:latin typeface="Calibri" pitchFamily="34" charset="0"/>
                <a:cs typeface="Calibri" pitchFamily="34" charset="0"/>
              </a:rPr>
              <a:t>laku</a:t>
            </a:r>
            <a:r>
              <a:rPr lang="en-US" sz="1700" dirty="0">
                <a:latin typeface="Calibri" pitchFamily="34" charset="0"/>
                <a:cs typeface="Calibri" pitchFamily="34" charset="0"/>
              </a:rPr>
              <a:t> yang </a:t>
            </a:r>
            <a:r>
              <a:rPr lang="en-US" sz="1700" dirty="0" err="1">
                <a:latin typeface="Calibri" pitchFamily="34" charset="0"/>
                <a:cs typeface="Calibri" pitchFamily="34" charset="0"/>
              </a:rPr>
              <a:t>baik</a:t>
            </a:r>
            <a:r>
              <a:rPr lang="en-US" sz="1700" dirty="0">
                <a:latin typeface="Calibri" pitchFamily="34" charset="0"/>
                <a:cs typeface="Calibri" pitchFamily="34" charset="0"/>
              </a:rPr>
              <a:t>, yang </a:t>
            </a:r>
            <a:r>
              <a:rPr lang="en-US" sz="1700" dirty="0" err="1">
                <a:latin typeface="Calibri" pitchFamily="34" charset="0"/>
                <a:cs typeface="Calibri" pitchFamily="34" charset="0"/>
              </a:rPr>
              <a:t>penting</a:t>
            </a:r>
            <a:r>
              <a:rPr lang="en-US" sz="1700" dirty="0">
                <a:latin typeface="Calibri" pitchFamily="34" charset="0"/>
                <a:cs typeface="Calibri" pitchFamily="34" charset="0"/>
              </a:rPr>
              <a:t> </a:t>
            </a:r>
            <a:r>
              <a:rPr lang="en-US" sz="1700" dirty="0" err="1">
                <a:latin typeface="Calibri" pitchFamily="34" charset="0"/>
                <a:cs typeface="Calibri" pitchFamily="34" charset="0"/>
              </a:rPr>
              <a:t>atau</a:t>
            </a:r>
            <a:r>
              <a:rPr lang="en-US" sz="1700" dirty="0">
                <a:latin typeface="Calibri" pitchFamily="34" charset="0"/>
                <a:cs typeface="Calibri" pitchFamily="34" charset="0"/>
              </a:rPr>
              <a:t> </a:t>
            </a:r>
            <a:r>
              <a:rPr lang="en-US" sz="1700" dirty="0" err="1">
                <a:latin typeface="Calibri" pitchFamily="34" charset="0"/>
                <a:cs typeface="Calibri" pitchFamily="34" charset="0"/>
              </a:rPr>
              <a:t>senonoh</a:t>
            </a:r>
            <a:r>
              <a:rPr lang="en-US" sz="1700" dirty="0">
                <a:latin typeface="Calibri" pitchFamily="34" charset="0"/>
                <a:cs typeface="Calibri" pitchFamily="34" charset="0"/>
              </a:rPr>
              <a:t>. </a:t>
            </a:r>
            <a:r>
              <a:rPr lang="en-US" sz="1700" dirty="0" err="1">
                <a:latin typeface="Calibri" pitchFamily="34" charset="0"/>
                <a:cs typeface="Calibri" pitchFamily="34" charset="0"/>
              </a:rPr>
              <a:t>Jadi</a:t>
            </a:r>
            <a:r>
              <a:rPr lang="en-US" sz="1700" dirty="0">
                <a:latin typeface="Calibri" pitchFamily="34" charset="0"/>
                <a:cs typeface="Calibri" pitchFamily="34" charset="0"/>
              </a:rPr>
              <a:t>, </a:t>
            </a:r>
            <a:r>
              <a:rPr lang="en-US" sz="1700" dirty="0" err="1">
                <a:latin typeface="Calibri" pitchFamily="34" charset="0"/>
                <a:cs typeface="Calibri" pitchFamily="34" charset="0"/>
              </a:rPr>
              <a:t>Pancasila</a:t>
            </a:r>
            <a:r>
              <a:rPr lang="en-US" sz="1700" dirty="0">
                <a:latin typeface="Calibri" pitchFamily="34" charset="0"/>
                <a:cs typeface="Calibri" pitchFamily="34" charset="0"/>
              </a:rPr>
              <a:t> </a:t>
            </a:r>
            <a:r>
              <a:rPr lang="en-US" sz="1700" dirty="0" err="1">
                <a:latin typeface="Calibri" pitchFamily="34" charset="0"/>
                <a:cs typeface="Calibri" pitchFamily="34" charset="0"/>
              </a:rPr>
              <a:t>adalah</a:t>
            </a:r>
            <a:r>
              <a:rPr lang="en-US" sz="1700" dirty="0">
                <a:latin typeface="Calibri" pitchFamily="34" charset="0"/>
                <a:cs typeface="Calibri" pitchFamily="34" charset="0"/>
              </a:rPr>
              <a:t> lima </a:t>
            </a:r>
            <a:r>
              <a:rPr lang="en-US" sz="1700" dirty="0" err="1">
                <a:latin typeface="Calibri" pitchFamily="34" charset="0"/>
                <a:cs typeface="Calibri" pitchFamily="34" charset="0"/>
              </a:rPr>
              <a:t>dasar</a:t>
            </a:r>
            <a:r>
              <a:rPr lang="en-US" sz="1700" dirty="0">
                <a:latin typeface="Calibri" pitchFamily="34" charset="0"/>
                <a:cs typeface="Calibri" pitchFamily="34" charset="0"/>
              </a:rPr>
              <a:t> yang </a:t>
            </a:r>
            <a:r>
              <a:rPr lang="en-US" sz="1700" dirty="0" err="1">
                <a:latin typeface="Calibri" pitchFamily="34" charset="0"/>
                <a:cs typeface="Calibri" pitchFamily="34" charset="0"/>
              </a:rPr>
              <a:t>dijadikan</a:t>
            </a:r>
            <a:r>
              <a:rPr lang="en-US" sz="1700" dirty="0">
                <a:latin typeface="Calibri" pitchFamily="34" charset="0"/>
                <a:cs typeface="Calibri" pitchFamily="34" charset="0"/>
              </a:rPr>
              <a:t> </a:t>
            </a:r>
            <a:r>
              <a:rPr lang="en-US" sz="1700" dirty="0" err="1">
                <a:latin typeface="Calibri" pitchFamily="34" charset="0"/>
                <a:cs typeface="Calibri" pitchFamily="34" charset="0"/>
              </a:rPr>
              <a:t>acuan</a:t>
            </a:r>
            <a:r>
              <a:rPr lang="en-US" sz="1700" dirty="0">
                <a:latin typeface="Calibri" pitchFamily="34" charset="0"/>
                <a:cs typeface="Calibri" pitchFamily="34" charset="0"/>
              </a:rPr>
              <a:t> </a:t>
            </a:r>
            <a:r>
              <a:rPr lang="en-US" sz="1700" dirty="0" err="1">
                <a:latin typeface="Calibri" pitchFamily="34" charset="0"/>
                <a:cs typeface="Calibri" pitchFamily="34" charset="0"/>
              </a:rPr>
              <a:t>dalam</a:t>
            </a:r>
            <a:r>
              <a:rPr lang="en-US" sz="1700" dirty="0">
                <a:latin typeface="Calibri" pitchFamily="34" charset="0"/>
                <a:cs typeface="Calibri" pitchFamily="34" charset="0"/>
              </a:rPr>
              <a:t> </a:t>
            </a:r>
            <a:r>
              <a:rPr lang="en-US" sz="1700" dirty="0" err="1">
                <a:latin typeface="Calibri" pitchFamily="34" charset="0"/>
                <a:cs typeface="Calibri" pitchFamily="34" charset="0"/>
              </a:rPr>
              <a:t>bersikap</a:t>
            </a:r>
            <a:r>
              <a:rPr lang="en-US" sz="1700" dirty="0">
                <a:latin typeface="Calibri" pitchFamily="34" charset="0"/>
                <a:cs typeface="Calibri" pitchFamily="34" charset="0"/>
              </a:rPr>
              <a:t> </a:t>
            </a:r>
            <a:r>
              <a:rPr lang="en-US" sz="1700" dirty="0" err="1">
                <a:latin typeface="Calibri" pitchFamily="34" charset="0"/>
                <a:cs typeface="Calibri" pitchFamily="34" charset="0"/>
              </a:rPr>
              <a:t>dan</a:t>
            </a:r>
            <a:r>
              <a:rPr lang="en-US" sz="1700" dirty="0">
                <a:latin typeface="Calibri" pitchFamily="34" charset="0"/>
                <a:cs typeface="Calibri" pitchFamily="34" charset="0"/>
              </a:rPr>
              <a:t> </a:t>
            </a:r>
            <a:r>
              <a:rPr lang="en-US" sz="1700" dirty="0" err="1">
                <a:latin typeface="Calibri" pitchFamily="34" charset="0"/>
                <a:cs typeface="Calibri" pitchFamily="34" charset="0"/>
              </a:rPr>
              <a:t>bertingkah</a:t>
            </a:r>
            <a:r>
              <a:rPr lang="en-US" sz="1700" dirty="0">
                <a:latin typeface="Calibri" pitchFamily="34" charset="0"/>
                <a:cs typeface="Calibri" pitchFamily="34" charset="0"/>
              </a:rPr>
              <a:t> </a:t>
            </a:r>
            <a:r>
              <a:rPr lang="en-US" sz="1700" dirty="0" err="1">
                <a:latin typeface="Calibri" pitchFamily="34" charset="0"/>
                <a:cs typeface="Calibri" pitchFamily="34" charset="0"/>
              </a:rPr>
              <a:t>laku</a:t>
            </a:r>
            <a:r>
              <a:rPr lang="en-US" sz="1700" dirty="0">
                <a:latin typeface="Calibri" pitchFamily="34" charset="0"/>
                <a:cs typeface="Calibri" pitchFamily="34" charset="0"/>
              </a:rPr>
              <a:t>. </a:t>
            </a:r>
            <a:endParaRPr sz="1700" dirty="0">
              <a:solidFill>
                <a:schemeClr val="dk1"/>
              </a:solidFill>
              <a:latin typeface="Calibri" pitchFamily="34" charset="0"/>
              <a:cs typeface="Calibri" pitchFamily="34" charset="0"/>
            </a:endParaRPr>
          </a:p>
        </p:txBody>
      </p:sp>
      <p:sp>
        <p:nvSpPr>
          <p:cNvPr id="299" name="Google Shape;299;p31"/>
          <p:cNvSpPr txBox="1">
            <a:spLocks noGrp="1"/>
          </p:cNvSpPr>
          <p:nvPr>
            <p:ph type="ctrTitle"/>
          </p:nvPr>
        </p:nvSpPr>
        <p:spPr>
          <a:xfrm flipH="1">
            <a:off x="4405043" y="415038"/>
            <a:ext cx="4167001" cy="7125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sz="2400" b="1" dirty="0" smtClean="0">
                <a:solidFill>
                  <a:schemeClr val="accent5"/>
                </a:solidFill>
              </a:rPr>
              <a:t>1. PANCASILA</a:t>
            </a:r>
            <a:endParaRPr sz="2400" b="1" dirty="0">
              <a:solidFill>
                <a:schemeClr val="accent5"/>
              </a:solidFill>
            </a:endParaRP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670284" y="-553129"/>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Left Arrow 1">
            <a:hlinkClick r:id="rId4" action="ppaction://hlinksldjump"/>
          </p:cNvPr>
          <p:cNvSpPr/>
          <p:nvPr/>
        </p:nvSpPr>
        <p:spPr>
          <a:xfrm>
            <a:off x="2732314" y="4060370"/>
            <a:ext cx="1208314" cy="805543"/>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b="1" dirty="0" smtClean="0"/>
              <a:t>BACK</a:t>
            </a:r>
            <a:endParaRPr lang="en-US" sz="1700" b="1" dirty="0"/>
          </a:p>
        </p:txBody>
      </p:sp>
      <p:sp>
        <p:nvSpPr>
          <p:cNvPr id="3" name="Right Arrow 2">
            <a:hlinkClick r:id="rId5" action="ppaction://hlinksldjump"/>
          </p:cNvPr>
          <p:cNvSpPr/>
          <p:nvPr/>
        </p:nvSpPr>
        <p:spPr>
          <a:xfrm>
            <a:off x="4231923" y="4082143"/>
            <a:ext cx="1047648" cy="7837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b="1" dirty="0" smtClean="0"/>
              <a:t>NEXT</a:t>
            </a:r>
            <a:endParaRPr lang="en-US" sz="17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506"/>
        <p:cNvGrpSpPr/>
        <p:nvPr/>
      </p:nvGrpSpPr>
      <p:grpSpPr>
        <a:xfrm>
          <a:off x="0" y="0"/>
          <a:ext cx="0" cy="0"/>
          <a:chOff x="0" y="0"/>
          <a:chExt cx="0" cy="0"/>
        </a:xfrm>
      </p:grpSpPr>
      <p:pic>
        <p:nvPicPr>
          <p:cNvPr id="4507" name="Google Shape;4507;p58"/>
          <p:cNvPicPr preferRelativeResize="0"/>
          <p:nvPr/>
        </p:nvPicPr>
        <p:blipFill rotWithShape="1">
          <a:blip r:embed="rId3">
            <a:alphaModFix/>
          </a:blip>
          <a:srcRect l="26452" t="-3707" r="-16639" b="-6972"/>
          <a:stretch/>
        </p:blipFill>
        <p:spPr>
          <a:xfrm>
            <a:off x="0" y="0"/>
            <a:ext cx="7451626" cy="5143500"/>
          </a:xfrm>
          <a:prstGeom prst="rect">
            <a:avLst/>
          </a:prstGeom>
          <a:noFill/>
          <a:ln>
            <a:noFill/>
          </a:ln>
        </p:spPr>
      </p:pic>
      <p:sp>
        <p:nvSpPr>
          <p:cNvPr id="4508" name="Google Shape;4508;p58"/>
          <p:cNvSpPr/>
          <p:nvPr/>
        </p:nvSpPr>
        <p:spPr>
          <a:xfrm rot="10800000" flipH="1">
            <a:off x="0" y="2458004"/>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8"/>
          <p:cNvSpPr/>
          <p:nvPr/>
        </p:nvSpPr>
        <p:spPr>
          <a:xfrm rot="10800000" flipH="1">
            <a:off x="141" y="0"/>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8"/>
          <p:cNvSpPr txBox="1">
            <a:spLocks noGrp="1"/>
          </p:cNvSpPr>
          <p:nvPr>
            <p:ph type="ctrTitle"/>
          </p:nvPr>
        </p:nvSpPr>
        <p:spPr>
          <a:xfrm flipH="1">
            <a:off x="4419600" y="368550"/>
            <a:ext cx="4114800" cy="1887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6000"/>
              <a:t>THANKS</a:t>
            </a:r>
            <a:endParaRPr sz="6000"/>
          </a:p>
        </p:txBody>
      </p:sp>
      <p:grpSp>
        <p:nvGrpSpPr>
          <p:cNvPr id="4512" name="Google Shape;4512;p58"/>
          <p:cNvGrpSpPr/>
          <p:nvPr/>
        </p:nvGrpSpPr>
        <p:grpSpPr>
          <a:xfrm rot="10016959" flipH="1">
            <a:off x="6160018" y="-1104622"/>
            <a:ext cx="5686247" cy="3437206"/>
            <a:chOff x="238125" y="693075"/>
            <a:chExt cx="7137450" cy="4314425"/>
          </a:xfrm>
        </p:grpSpPr>
        <p:sp>
          <p:nvSpPr>
            <p:cNvPr id="4513" name="Google Shape;4513;p58"/>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58"/>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5" name="Google Shape;4515;p58"/>
          <p:cNvGrpSpPr/>
          <p:nvPr/>
        </p:nvGrpSpPr>
        <p:grpSpPr>
          <a:xfrm>
            <a:off x="2182109" y="3594947"/>
            <a:ext cx="4503423" cy="2557111"/>
            <a:chOff x="236225" y="821275"/>
            <a:chExt cx="7149425" cy="4059550"/>
          </a:xfrm>
        </p:grpSpPr>
        <p:sp>
          <p:nvSpPr>
            <p:cNvPr id="4516" name="Google Shape;4516;p58"/>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8"/>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8" name="Google Shape;4518;p58"/>
          <p:cNvGrpSpPr/>
          <p:nvPr/>
        </p:nvGrpSpPr>
        <p:grpSpPr>
          <a:xfrm>
            <a:off x="1053504" y="3859709"/>
            <a:ext cx="1820305" cy="2477520"/>
            <a:chOff x="1882000" y="238175"/>
            <a:chExt cx="3843550" cy="5231250"/>
          </a:xfrm>
        </p:grpSpPr>
        <p:sp>
          <p:nvSpPr>
            <p:cNvPr id="4519" name="Google Shape;4519;p58"/>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58"/>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58"/>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58"/>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58"/>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58"/>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8"/>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58"/>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58"/>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8"/>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58"/>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58"/>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8"/>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8"/>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58"/>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8"/>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8"/>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8"/>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8"/>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8"/>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8"/>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8"/>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8"/>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2" name="Google Shape;4542;p58"/>
          <p:cNvGrpSpPr/>
          <p:nvPr/>
        </p:nvGrpSpPr>
        <p:grpSpPr>
          <a:xfrm>
            <a:off x="-321214" y="-201730"/>
            <a:ext cx="1235990" cy="1227266"/>
            <a:chOff x="1173550" y="238600"/>
            <a:chExt cx="5252825" cy="5215750"/>
          </a:xfrm>
        </p:grpSpPr>
        <p:sp>
          <p:nvSpPr>
            <p:cNvPr id="4543" name="Google Shape;4543;p58"/>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8"/>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8"/>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8"/>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8"/>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8"/>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8"/>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8"/>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8"/>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8"/>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8"/>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8"/>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8"/>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8"/>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8"/>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58"/>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8"/>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8"/>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8"/>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8"/>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58"/>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58"/>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8"/>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8"/>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58"/>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58"/>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8"/>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8"/>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58"/>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58"/>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8"/>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8"/>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8"/>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8"/>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8"/>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8"/>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8"/>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8"/>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8"/>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8"/>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8"/>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8"/>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8"/>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8"/>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8"/>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8"/>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8"/>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8"/>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8"/>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8"/>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8"/>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8"/>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8"/>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8"/>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8"/>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8"/>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8"/>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8"/>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8"/>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8"/>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8"/>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8"/>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8"/>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8"/>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8"/>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8"/>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8"/>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8"/>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8"/>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8"/>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8"/>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8"/>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8"/>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8"/>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8"/>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8"/>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8"/>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8"/>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8"/>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8"/>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8"/>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8"/>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8"/>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8"/>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58"/>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8"/>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8"/>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8"/>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8"/>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58"/>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58"/>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8"/>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8"/>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8"/>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8"/>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8"/>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8"/>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8"/>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8"/>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8"/>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58"/>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58"/>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58"/>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58"/>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58"/>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8"/>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8"/>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8"/>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8"/>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8"/>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8"/>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58"/>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58"/>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58"/>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58"/>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58"/>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58"/>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58"/>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58"/>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58"/>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58"/>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58"/>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58"/>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58"/>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8"/>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58"/>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58"/>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8"/>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8"/>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8"/>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8"/>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8"/>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8"/>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8"/>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8"/>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8"/>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8"/>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8"/>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8"/>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8"/>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8"/>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8"/>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8"/>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8"/>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8"/>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8"/>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8"/>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8"/>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8"/>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8"/>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8"/>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8"/>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8"/>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8"/>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8"/>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8"/>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8"/>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8"/>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8"/>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8"/>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8"/>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8"/>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8"/>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8"/>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8"/>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8"/>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8"/>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8"/>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8"/>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8"/>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8"/>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8"/>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8"/>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8"/>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8"/>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8"/>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8"/>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8"/>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8"/>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8"/>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8"/>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8"/>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8"/>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8"/>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8"/>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8" name="Google Shape;4728;p58"/>
          <p:cNvGrpSpPr/>
          <p:nvPr/>
        </p:nvGrpSpPr>
        <p:grpSpPr>
          <a:xfrm rot="3842635" flipH="1">
            <a:off x="6767469" y="-1275824"/>
            <a:ext cx="1642783" cy="3165852"/>
            <a:chOff x="2453450" y="238025"/>
            <a:chExt cx="2711225" cy="5224875"/>
          </a:xfrm>
        </p:grpSpPr>
        <p:sp>
          <p:nvSpPr>
            <p:cNvPr id="4729" name="Google Shape;4729;p58"/>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8"/>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8"/>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8"/>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8"/>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8"/>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8"/>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8"/>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8"/>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8"/>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8"/>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8"/>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8"/>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8"/>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8"/>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58"/>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8"/>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8"/>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8"/>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8"/>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8"/>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8"/>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8"/>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8"/>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8"/>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58"/>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8"/>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8"/>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8"/>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8"/>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8"/>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8"/>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8"/>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8"/>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8"/>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8"/>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8"/>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8"/>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58"/>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58"/>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58"/>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8"/>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8"/>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8"/>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8"/>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58"/>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58"/>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8"/>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8"/>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8"/>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8"/>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8"/>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3"/>
          <p:cNvGrpSpPr/>
          <p:nvPr/>
        </p:nvGrpSpPr>
        <p:grpSpPr>
          <a:xfrm rot="9888019">
            <a:off x="-868165" y="-1922753"/>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95250" y="1571625"/>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3"/>
          <p:cNvSpPr txBox="1">
            <a:spLocks noGrp="1"/>
          </p:cNvSpPr>
          <p:nvPr>
            <p:ph type="ctrTitle"/>
          </p:nvPr>
        </p:nvSpPr>
        <p:spPr>
          <a:xfrm flipH="1">
            <a:off x="2280620" y="689537"/>
            <a:ext cx="6455534" cy="4114888"/>
          </a:xfrm>
          <a:prstGeom prst="rect">
            <a:avLst/>
          </a:prstGeom>
        </p:spPr>
        <p:txBody>
          <a:bodyPr spcFirstLastPara="1" wrap="square" lIns="91425" tIns="91425" rIns="91425" bIns="91425" anchor="t" anchorCtr="0">
            <a:noAutofit/>
          </a:bodyPr>
          <a:lstStyle/>
          <a:p>
            <a:pPr lvl="0" algn="l">
              <a:lnSpc>
                <a:spcPct val="150000"/>
              </a:lnSpc>
            </a:pPr>
            <a:r>
              <a:rPr lang="en-US" b="1" dirty="0" err="1">
                <a:solidFill>
                  <a:schemeClr val="accent2"/>
                </a:solidFill>
                <a:latin typeface="Calibri" pitchFamily="34" charset="0"/>
                <a:cs typeface="Calibri" pitchFamily="34" charset="0"/>
              </a:rPr>
              <a:t>Sistem</a:t>
            </a:r>
            <a:r>
              <a:rPr lang="en-US" b="1"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adalah</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suatu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kesatuan</a:t>
            </a:r>
            <a:r>
              <a:rPr lang="en-US" dirty="0">
                <a:solidFill>
                  <a:schemeClr val="accent2"/>
                </a:solidFill>
                <a:latin typeface="Calibri" pitchFamily="34" charset="0"/>
                <a:cs typeface="Calibri" pitchFamily="34" charset="0"/>
              </a:rPr>
              <a:t> yang </a:t>
            </a:r>
            <a:r>
              <a:rPr lang="en-US" dirty="0" err="1">
                <a:solidFill>
                  <a:schemeClr val="accent2"/>
                </a:solidFill>
                <a:latin typeface="Calibri" pitchFamily="34" charset="0"/>
                <a:cs typeface="Calibri" pitchFamily="34" charset="0"/>
              </a:rPr>
              <a:t>terdiri</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dari</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komponen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atau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elemen</a:t>
            </a:r>
            <a:r>
              <a:rPr lang="en-US" dirty="0">
                <a:solidFill>
                  <a:schemeClr val="accent2"/>
                </a:solidFill>
                <a:latin typeface="Calibri" pitchFamily="34" charset="0"/>
                <a:cs typeface="Calibri" pitchFamily="34" charset="0"/>
              </a:rPr>
              <a:t> yang </a:t>
            </a:r>
            <a:r>
              <a:rPr lang="en-US" dirty="0" err="1">
                <a:solidFill>
                  <a:schemeClr val="accent2"/>
                </a:solidFill>
                <a:latin typeface="Calibri" pitchFamily="34" charset="0"/>
                <a:cs typeface="Calibri" pitchFamily="34" charset="0"/>
              </a:rPr>
              <a:t>dihubungkan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bersama</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untuk</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memudahkan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aliran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informasi</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materi</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atau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energi</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untuk</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mencapai</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suatu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tujuan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Sistem</a:t>
            </a:r>
            <a:r>
              <a:rPr lang="en-US" dirty="0">
                <a:solidFill>
                  <a:schemeClr val="accent2"/>
                </a:solidFill>
                <a:latin typeface="Calibri" pitchFamily="34" charset="0"/>
                <a:cs typeface="Calibri" pitchFamily="34" charset="0"/>
              </a:rPr>
              <a:t> </a:t>
            </a:r>
            <a:r>
              <a:rPr lang="en-US" dirty="0" err="1" smtClean="0">
                <a:solidFill>
                  <a:schemeClr val="accent2"/>
                </a:solidFill>
                <a:latin typeface="Calibri" pitchFamily="34" charset="0"/>
                <a:cs typeface="Calibri" pitchFamily="34" charset="0"/>
              </a:rPr>
              <a:t>nilai</a:t>
            </a:r>
            <a:r>
              <a:rPr lang="en-US" dirty="0" smtClean="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dalam</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pancasila</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adalah</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satu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kesatuan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nilai-nilai</a:t>
            </a:r>
            <a:r>
              <a:rPr lang="en-US" dirty="0">
                <a:solidFill>
                  <a:schemeClr val="accent2"/>
                </a:solidFill>
                <a:latin typeface="Calibri" pitchFamily="34" charset="0"/>
                <a:cs typeface="Calibri" pitchFamily="34" charset="0"/>
              </a:rPr>
              <a:t> yang </a:t>
            </a:r>
            <a:r>
              <a:rPr lang="en-US" dirty="0" err="1">
                <a:solidFill>
                  <a:schemeClr val="accent2"/>
                </a:solidFill>
                <a:latin typeface="Calibri" pitchFamily="34" charset="0"/>
                <a:cs typeface="Calibri" pitchFamily="34" charset="0"/>
              </a:rPr>
              <a:t>ada</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dalam</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pamcasila</a:t>
            </a:r>
            <a:r>
              <a:rPr lang="en-US" dirty="0">
                <a:solidFill>
                  <a:schemeClr val="accent2"/>
                </a:solidFill>
                <a:latin typeface="Calibri" pitchFamily="34" charset="0"/>
                <a:cs typeface="Calibri" pitchFamily="34" charset="0"/>
              </a:rPr>
              <a:t> yang </a:t>
            </a:r>
            <a:r>
              <a:rPr lang="en-US" dirty="0" err="1">
                <a:solidFill>
                  <a:schemeClr val="accent2"/>
                </a:solidFill>
                <a:latin typeface="Calibri" pitchFamily="34" charset="0"/>
                <a:cs typeface="Calibri" pitchFamily="34" charset="0"/>
              </a:rPr>
              <a:t>saling</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berkaitan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satu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sama</a:t>
            </a:r>
            <a:r>
              <a:rPr lang="en-US" dirty="0">
                <a:solidFill>
                  <a:schemeClr val="accent2"/>
                </a:solidFill>
                <a:latin typeface="Calibri" pitchFamily="34" charset="0"/>
                <a:cs typeface="Calibri" pitchFamily="34" charset="0"/>
              </a:rPr>
              <a:t> lain, </a:t>
            </a:r>
            <a:r>
              <a:rPr lang="en-US" dirty="0" err="1">
                <a:solidFill>
                  <a:schemeClr val="accent2"/>
                </a:solidFill>
                <a:latin typeface="Calibri" pitchFamily="34" charset="0"/>
                <a:cs typeface="Calibri" pitchFamily="34" charset="0"/>
              </a:rPr>
              <a:t>tidak</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dapat</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dipisahkan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ataupun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ditukar</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tempatkan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karena</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saling</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berkaitan</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antara</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satu</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dengan</a:t>
            </a:r>
            <a:r>
              <a:rPr lang="en-US" dirty="0">
                <a:solidFill>
                  <a:schemeClr val="accent2"/>
                </a:solidFill>
                <a:latin typeface="Calibri" pitchFamily="34" charset="0"/>
                <a:cs typeface="Calibri" pitchFamily="34" charset="0"/>
              </a:rPr>
              <a:t> yang lain. </a:t>
            </a:r>
            <a:r>
              <a:rPr lang="en-US" dirty="0" err="1">
                <a:solidFill>
                  <a:schemeClr val="accent2"/>
                </a:solidFill>
                <a:latin typeface="Calibri" pitchFamily="34" charset="0"/>
                <a:cs typeface="Calibri" pitchFamily="34" charset="0"/>
              </a:rPr>
              <a:t>Nilai-nilai</a:t>
            </a:r>
            <a:r>
              <a:rPr lang="en-US" dirty="0">
                <a:solidFill>
                  <a:schemeClr val="accent2"/>
                </a:solidFill>
                <a:latin typeface="Calibri" pitchFamily="34" charset="0"/>
                <a:cs typeface="Calibri" pitchFamily="34" charset="0"/>
              </a:rPr>
              <a:t> yang </a:t>
            </a:r>
            <a:r>
              <a:rPr lang="en-US" dirty="0" err="1">
                <a:solidFill>
                  <a:schemeClr val="accent2"/>
                </a:solidFill>
                <a:latin typeface="Calibri" pitchFamily="34" charset="0"/>
                <a:cs typeface="Calibri" pitchFamily="34" charset="0"/>
              </a:rPr>
              <a:t>dimaksud</a:t>
            </a:r>
            <a:r>
              <a:rPr lang="en-US" dirty="0">
                <a:solidFill>
                  <a:schemeClr val="accent2"/>
                </a:solidFill>
                <a:latin typeface="Calibri" pitchFamily="34" charset="0"/>
                <a:cs typeface="Calibri" pitchFamily="34" charset="0"/>
              </a:rPr>
              <a:t> </a:t>
            </a:r>
            <a:r>
              <a:rPr lang="en-US" dirty="0" err="1">
                <a:solidFill>
                  <a:schemeClr val="accent2"/>
                </a:solidFill>
                <a:latin typeface="Calibri" pitchFamily="34" charset="0"/>
                <a:cs typeface="Calibri" pitchFamily="34" charset="0"/>
              </a:rPr>
              <a:t>ialah</a:t>
            </a:r>
            <a:r>
              <a:rPr lang="en-US" dirty="0">
                <a:solidFill>
                  <a:schemeClr val="accent2"/>
                </a:solidFill>
                <a:latin typeface="Calibri" pitchFamily="34" charset="0"/>
                <a:cs typeface="Calibri" pitchFamily="34" charset="0"/>
              </a:rPr>
              <a:t> </a:t>
            </a:r>
            <a:r>
              <a:rPr lang="en-US" dirty="0" smtClean="0">
                <a:solidFill>
                  <a:schemeClr val="accent2"/>
                </a:solidFill>
                <a:latin typeface="Calibri" pitchFamily="34" charset="0"/>
                <a:cs typeface="Calibri" pitchFamily="34" charset="0"/>
              </a:rPr>
              <a:t>:</a:t>
            </a:r>
            <a:r>
              <a:rPr lang="en-US" sz="1400" dirty="0" smtClean="0">
                <a:solidFill>
                  <a:schemeClr val="accent2"/>
                </a:solidFill>
                <a:latin typeface="Calibri" pitchFamily="34" charset="0"/>
                <a:cs typeface="Calibri" pitchFamily="34" charset="0"/>
              </a:rPr>
              <a:t/>
            </a:r>
            <a:br>
              <a:rPr lang="en-US" sz="1400" dirty="0" smtClean="0">
                <a:solidFill>
                  <a:schemeClr val="accent2"/>
                </a:solidFill>
                <a:latin typeface="Calibri" pitchFamily="34" charset="0"/>
                <a:cs typeface="Calibri" pitchFamily="34" charset="0"/>
              </a:rPr>
            </a:br>
            <a:r>
              <a:rPr lang="en-US" sz="1400" dirty="0">
                <a:solidFill>
                  <a:schemeClr val="accent2"/>
                </a:solidFill>
                <a:latin typeface="Calibri" pitchFamily="34" charset="0"/>
                <a:cs typeface="Calibri" pitchFamily="34" charset="0"/>
              </a:rPr>
              <a:t/>
            </a:r>
            <a:br>
              <a:rPr lang="en-US" sz="1400" dirty="0">
                <a:solidFill>
                  <a:schemeClr val="accent2"/>
                </a:solidFill>
                <a:latin typeface="Calibri" pitchFamily="34" charset="0"/>
                <a:cs typeface="Calibri" pitchFamily="34" charset="0"/>
              </a:rPr>
            </a:br>
            <a:endParaRPr sz="1400" dirty="0">
              <a:solidFill>
                <a:schemeClr val="accent2"/>
              </a:solidFill>
              <a:latin typeface="Calibri" pitchFamily="34" charset="0"/>
              <a:cs typeface="Calibri" pitchFamily="34" charset="0"/>
            </a:endParaRPr>
          </a:p>
        </p:txBody>
      </p:sp>
      <p:sp>
        <p:nvSpPr>
          <p:cNvPr id="879" name="Google Shape;879;p33"/>
          <p:cNvSpPr txBox="1">
            <a:spLocks noGrp="1"/>
          </p:cNvSpPr>
          <p:nvPr>
            <p:ph type="subTitle" idx="1"/>
          </p:nvPr>
        </p:nvSpPr>
        <p:spPr>
          <a:xfrm flipH="1">
            <a:off x="2276774" y="36506"/>
            <a:ext cx="4814257" cy="6518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b="1" dirty="0" smtClean="0">
                <a:solidFill>
                  <a:schemeClr val="accent2"/>
                </a:solidFill>
              </a:rPr>
              <a:t>2. SISTEM</a:t>
            </a:r>
            <a:endParaRPr sz="2000" b="1" dirty="0">
              <a:solidFill>
                <a:schemeClr val="accent2"/>
              </a:solidFill>
            </a:endParaRPr>
          </a:p>
        </p:txBody>
      </p:sp>
      <p:grpSp>
        <p:nvGrpSpPr>
          <p:cNvPr id="881" name="Google Shape;881;p33"/>
          <p:cNvGrpSpPr/>
          <p:nvPr/>
        </p:nvGrpSpPr>
        <p:grpSpPr>
          <a:xfrm>
            <a:off x="7455695" y="-172889"/>
            <a:ext cx="2083741" cy="1263173"/>
            <a:chOff x="5079970" y="902911"/>
            <a:chExt cx="2083741" cy="1263173"/>
          </a:xfrm>
        </p:grpSpPr>
        <p:sp>
          <p:nvSpPr>
            <p:cNvPr id="882" name="Google Shape;882;p33"/>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475" y="4063760"/>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93918"/>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35"/>
          <p:cNvSpPr/>
          <p:nvPr/>
        </p:nvSpPr>
        <p:spPr>
          <a:xfrm rot="-1379908">
            <a:off x="181783" y="-494544"/>
            <a:ext cx="2513958" cy="5100190"/>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35"/>
          <p:cNvGrpSpPr/>
          <p:nvPr/>
        </p:nvGrpSpPr>
        <p:grpSpPr>
          <a:xfrm rot="7199608">
            <a:off x="691255" y="2531420"/>
            <a:ext cx="1736090" cy="1972672"/>
            <a:chOff x="1882000" y="238175"/>
            <a:chExt cx="3843550" cy="5231250"/>
          </a:xfrm>
        </p:grpSpPr>
        <p:sp>
          <p:nvSpPr>
            <p:cNvPr id="1039" name="Google Shape;1039;p35"/>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5"/>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txBox="1">
            <a:spLocks noGrp="1"/>
          </p:cNvSpPr>
          <p:nvPr>
            <p:ph type="body" idx="1"/>
          </p:nvPr>
        </p:nvSpPr>
        <p:spPr>
          <a:xfrm>
            <a:off x="1821255" y="414492"/>
            <a:ext cx="5317300" cy="4375717"/>
          </a:xfrm>
          <a:prstGeom prst="rect">
            <a:avLst/>
          </a:prstGeom>
        </p:spPr>
        <p:txBody>
          <a:bodyPr spcFirstLastPara="1" wrap="square" lIns="91425" tIns="91425" rIns="91425" bIns="91425" anchor="t" anchorCtr="0">
            <a:noAutofit/>
          </a:bodyPr>
          <a:lstStyle/>
          <a:p>
            <a:pPr marL="0" lvl="0" indent="0">
              <a:lnSpc>
                <a:spcPct val="150000"/>
              </a:lnSpc>
              <a:buClr>
                <a:schemeClr val="dk1"/>
              </a:buClr>
              <a:buSzPts val="1100"/>
              <a:buNone/>
            </a:pPr>
            <a:r>
              <a:rPr lang="en-US" sz="1400" b="1" dirty="0" err="1" smtClean="0">
                <a:latin typeface="Calibri" pitchFamily="34" charset="0"/>
                <a:cs typeface="Calibri" pitchFamily="34" charset="0"/>
              </a:rPr>
              <a:t>Pertama</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Nilai</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Ketuhanan</a:t>
            </a:r>
            <a:r>
              <a:rPr lang="en-US" sz="1400" b="1" dirty="0" smtClean="0">
                <a:latin typeface="Calibri" pitchFamily="34" charset="0"/>
                <a:cs typeface="Calibri" pitchFamily="34" charset="0"/>
              </a:rPr>
              <a:t>: </a:t>
            </a:r>
            <a:r>
              <a:rPr lang="en-US" sz="1400" dirty="0" err="1" smtClean="0">
                <a:latin typeface="Calibri" pitchFamily="34" charset="0"/>
                <a:cs typeface="Calibri" pitchFamily="34" charset="0"/>
              </a:rPr>
              <a:t>Secara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hierarkis</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nilai</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ini</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bisa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dikatakan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sebagai</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nilai</a:t>
            </a:r>
            <a:r>
              <a:rPr lang="en-US" sz="1400" dirty="0" smtClean="0">
                <a:latin typeface="Calibri" pitchFamily="34" charset="0"/>
                <a:cs typeface="Calibri" pitchFamily="34" charset="0"/>
              </a:rPr>
              <a:t> yang </a:t>
            </a:r>
            <a:r>
              <a:rPr lang="en-US" sz="1400" dirty="0" err="1" smtClean="0">
                <a:latin typeface="Calibri" pitchFamily="34" charset="0"/>
                <a:cs typeface="Calibri" pitchFamily="34" charset="0"/>
              </a:rPr>
              <a:t>tertinggi</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karena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menyangkut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nilai</a:t>
            </a:r>
            <a:r>
              <a:rPr lang="en-US" sz="1400" dirty="0" smtClean="0">
                <a:latin typeface="Calibri" pitchFamily="34" charset="0"/>
                <a:cs typeface="Calibri" pitchFamily="34" charset="0"/>
              </a:rPr>
              <a:t> yang </a:t>
            </a:r>
            <a:r>
              <a:rPr lang="en-US" sz="1400" dirty="0" err="1" smtClean="0">
                <a:latin typeface="Calibri" pitchFamily="34" charset="0"/>
                <a:cs typeface="Calibri" pitchFamily="34" charset="0"/>
              </a:rPr>
              <a:t>bersifat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mutlak</a:t>
            </a:r>
            <a:r>
              <a:rPr lang="en-US" sz="1400" dirty="0" smtClean="0">
                <a:latin typeface="Calibri" pitchFamily="34" charset="0"/>
                <a:cs typeface="Calibri" pitchFamily="34" charset="0"/>
              </a:rPr>
              <a:t>.</a:t>
            </a:r>
          </a:p>
          <a:p>
            <a:pPr marL="0" lvl="0" indent="0">
              <a:lnSpc>
                <a:spcPct val="150000"/>
              </a:lnSpc>
              <a:buClr>
                <a:schemeClr val="dk1"/>
              </a:buClr>
              <a:buSzPts val="1100"/>
              <a:buNone/>
            </a:pPr>
            <a:r>
              <a:rPr lang="fi-FI" sz="1400" b="1" dirty="0" smtClean="0">
                <a:latin typeface="Calibri" pitchFamily="34" charset="0"/>
                <a:cs typeface="Calibri" pitchFamily="34" charset="0"/>
              </a:rPr>
              <a:t>Kedua, Nilai Kemanusiaan</a:t>
            </a:r>
            <a:r>
              <a:rPr lang="fi-FI" sz="1400" dirty="0" smtClean="0">
                <a:latin typeface="Calibri" pitchFamily="34" charset="0"/>
                <a:cs typeface="Calibri" pitchFamily="34" charset="0"/>
              </a:rPr>
              <a:t>: Suatu perbuatan dikatakan baik apabila sesuai dengan nilai-nilai kemanusiaan.</a:t>
            </a:r>
          </a:p>
          <a:p>
            <a:pPr marL="0" lvl="0" indent="0">
              <a:lnSpc>
                <a:spcPct val="150000"/>
              </a:lnSpc>
              <a:buClr>
                <a:schemeClr val="dk1"/>
              </a:buClr>
              <a:buSzPts val="1100"/>
              <a:buNone/>
            </a:pPr>
            <a:r>
              <a:rPr lang="en-US" sz="1400" b="1" dirty="0" err="1" smtClean="0">
                <a:latin typeface="Calibri" pitchFamily="34" charset="0"/>
                <a:cs typeface="Calibri" pitchFamily="34" charset="0"/>
              </a:rPr>
              <a:t>Ketiga</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Nilai</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Persatuan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Suatu</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perbuatan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dikatakan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baik</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apabila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dapat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memperkuat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persatuan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kesatuan</a:t>
            </a:r>
            <a:r>
              <a:rPr lang="en-US" sz="1400" dirty="0" smtClean="0">
                <a:latin typeface="Calibri" pitchFamily="34" charset="0"/>
                <a:cs typeface="Calibri" pitchFamily="34" charset="0"/>
              </a:rPr>
              <a:t>.</a:t>
            </a:r>
          </a:p>
          <a:p>
            <a:pPr marL="0" lvl="0" indent="0">
              <a:lnSpc>
                <a:spcPct val="150000"/>
              </a:lnSpc>
              <a:buClr>
                <a:schemeClr val="dk1"/>
              </a:buClr>
              <a:buSzPts val="1100"/>
              <a:buNone/>
            </a:pPr>
            <a:r>
              <a:rPr lang="en-US" sz="1400" b="1" dirty="0" err="1" smtClean="0">
                <a:latin typeface="Calibri" pitchFamily="34" charset="0"/>
                <a:cs typeface="Calibri" pitchFamily="34" charset="0"/>
              </a:rPr>
              <a:t>Keempat</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Nilai</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Kerakyatan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Dalam</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kaitannya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dengan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kerakyatan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terkandung</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nilai</a:t>
            </a:r>
            <a:r>
              <a:rPr lang="en-US" sz="1400" dirty="0" smtClean="0">
                <a:latin typeface="Calibri" pitchFamily="34" charset="0"/>
                <a:cs typeface="Calibri" pitchFamily="34" charset="0"/>
              </a:rPr>
              <a:t> lain yang </a:t>
            </a:r>
            <a:r>
              <a:rPr lang="en-US" sz="1400" dirty="0" err="1" smtClean="0">
                <a:latin typeface="Calibri" pitchFamily="34" charset="0"/>
                <a:cs typeface="Calibri" pitchFamily="34" charset="0"/>
              </a:rPr>
              <a:t>sangat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penting</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yaitu</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nilai</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hikmat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atau</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kebijaksanaan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permusyawaratan</a:t>
            </a:r>
            <a:r>
              <a:rPr lang="en-US" sz="1400" dirty="0" smtClean="0">
                <a:latin typeface="Calibri" pitchFamily="34" charset="0"/>
                <a:cs typeface="Calibri" pitchFamily="34" charset="0"/>
              </a:rPr>
              <a:t>.</a:t>
            </a:r>
          </a:p>
          <a:p>
            <a:pPr marL="0" lvl="0" indent="0">
              <a:lnSpc>
                <a:spcPct val="150000"/>
              </a:lnSpc>
              <a:buClr>
                <a:schemeClr val="dk1"/>
              </a:buClr>
              <a:buSzPts val="1100"/>
              <a:buNone/>
            </a:pPr>
            <a:r>
              <a:rPr lang="en-US" sz="1400" b="1" dirty="0" err="1" smtClean="0">
                <a:latin typeface="Calibri" pitchFamily="34" charset="0"/>
                <a:cs typeface="Calibri" pitchFamily="34" charset="0"/>
              </a:rPr>
              <a:t>Kelima</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Nilai</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Keadilan</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Apabila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dalam</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sila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kedua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disebutkan</a:t>
            </a:r>
            <a:r>
              <a:rPr lang="en-US" sz="1400" dirty="0" smtClean="0">
                <a:latin typeface="Calibri" pitchFamily="34" charset="0"/>
                <a:cs typeface="Calibri" pitchFamily="34" charset="0"/>
              </a:rPr>
              <a:t> kata </a:t>
            </a:r>
            <a:r>
              <a:rPr lang="en-US" sz="1400" dirty="0" err="1" smtClean="0">
                <a:latin typeface="Calibri" pitchFamily="34" charset="0"/>
                <a:cs typeface="Calibri" pitchFamily="34" charset="0"/>
              </a:rPr>
              <a:t>adil</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maka</a:t>
            </a:r>
            <a:r>
              <a:rPr lang="en-US" sz="1400" dirty="0" smtClean="0">
                <a:latin typeface="Calibri" pitchFamily="34" charset="0"/>
                <a:cs typeface="Calibri" pitchFamily="34" charset="0"/>
              </a:rPr>
              <a:t> kata </a:t>
            </a:r>
            <a:r>
              <a:rPr lang="en-US" sz="1400" dirty="0" err="1" smtClean="0">
                <a:latin typeface="Calibri" pitchFamily="34" charset="0"/>
                <a:cs typeface="Calibri" pitchFamily="34" charset="0"/>
              </a:rPr>
              <a:t>tersebut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dilihat</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dalam</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konteks</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manusia</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selaku</a:t>
            </a: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individu</a:t>
            </a:r>
            <a:r>
              <a:rPr lang="en-US" sz="1400" dirty="0" smtClean="0">
                <a:latin typeface="Calibri" pitchFamily="34" charset="0"/>
                <a:cs typeface="Calibri" pitchFamily="34" charset="0"/>
              </a:rPr>
              <a:t>.</a:t>
            </a:r>
            <a:endParaRPr sz="1400" dirty="0">
              <a:latin typeface="Calibri" pitchFamily="34" charset="0"/>
              <a:cs typeface="Calibri" pitchFamily="34" charset="0"/>
            </a:endParaRPr>
          </a:p>
        </p:txBody>
      </p:sp>
      <p:grpSp>
        <p:nvGrpSpPr>
          <p:cNvPr id="1065" name="Google Shape;1065;p35"/>
          <p:cNvGrpSpPr/>
          <p:nvPr/>
        </p:nvGrpSpPr>
        <p:grpSpPr>
          <a:xfrm>
            <a:off x="7281367" y="-552438"/>
            <a:ext cx="1357418" cy="1644881"/>
            <a:chOff x="1913725" y="238075"/>
            <a:chExt cx="3807625" cy="5238475"/>
          </a:xfrm>
        </p:grpSpPr>
        <p:sp>
          <p:nvSpPr>
            <p:cNvPr id="1066" name="Google Shape;1066;p35"/>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5"/>
          <p:cNvSpPr/>
          <p:nvPr/>
        </p:nvSpPr>
        <p:spPr>
          <a:xfrm rot="-5152344" flipH="1">
            <a:off x="7453404" y="-841268"/>
            <a:ext cx="2960497" cy="165123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5"/>
          <p:cNvGrpSpPr/>
          <p:nvPr/>
        </p:nvGrpSpPr>
        <p:grpSpPr>
          <a:xfrm rot="2700000">
            <a:off x="6746934" y="3331876"/>
            <a:ext cx="3005439" cy="1783196"/>
            <a:chOff x="235075" y="777725"/>
            <a:chExt cx="7186900" cy="4132775"/>
          </a:xfrm>
        </p:grpSpPr>
        <p:sp>
          <p:nvSpPr>
            <p:cNvPr id="1090" name="Google Shape;1090;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56" y="1858548"/>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64" y="2885276"/>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grpSp>
        <p:nvGrpSpPr>
          <p:cNvPr id="1096" name="Google Shape;1096;p36"/>
          <p:cNvGrpSpPr/>
          <p:nvPr/>
        </p:nvGrpSpPr>
        <p:grpSpPr>
          <a:xfrm>
            <a:off x="4234241" y="-515851"/>
            <a:ext cx="1776257" cy="2443749"/>
            <a:chOff x="1913725" y="238075"/>
            <a:chExt cx="3807625" cy="5238475"/>
          </a:xfrm>
        </p:grpSpPr>
        <p:sp>
          <p:nvSpPr>
            <p:cNvPr id="1097" name="Google Shape;1097;p36"/>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36"/>
          <p:cNvSpPr/>
          <p:nvPr/>
        </p:nvSpPr>
        <p:spPr>
          <a:xfrm>
            <a:off x="2958353" y="685300"/>
            <a:ext cx="6185647"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0" name="Google Shape;1120;p36"/>
          <p:cNvGrpSpPr/>
          <p:nvPr/>
        </p:nvGrpSpPr>
        <p:grpSpPr>
          <a:xfrm rot="5400000">
            <a:off x="-2275431" y="-819560"/>
            <a:ext cx="8953931" cy="5412446"/>
            <a:chOff x="238125" y="693075"/>
            <a:chExt cx="7137450" cy="4314425"/>
          </a:xfrm>
        </p:grpSpPr>
        <p:sp>
          <p:nvSpPr>
            <p:cNvPr id="1121" name="Google Shape;1121;p36"/>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6"/>
          <p:cNvSpPr/>
          <p:nvPr/>
        </p:nvSpPr>
        <p:spPr>
          <a:xfrm>
            <a:off x="3637354" y="2776538"/>
            <a:ext cx="5506645" cy="217197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6"/>
          <p:cNvGrpSpPr/>
          <p:nvPr/>
        </p:nvGrpSpPr>
        <p:grpSpPr>
          <a:xfrm rot="-816911">
            <a:off x="-1399103" y="1807642"/>
            <a:ext cx="2613229" cy="5224657"/>
            <a:chOff x="2499325" y="238125"/>
            <a:chExt cx="2613225" cy="5224650"/>
          </a:xfrm>
        </p:grpSpPr>
        <p:sp>
          <p:nvSpPr>
            <p:cNvPr id="1125" name="Google Shape;1125;p3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36"/>
          <p:cNvSpPr txBox="1">
            <a:spLocks noGrp="1"/>
          </p:cNvSpPr>
          <p:nvPr>
            <p:ph type="title" idx="4"/>
          </p:nvPr>
        </p:nvSpPr>
        <p:spPr>
          <a:xfrm>
            <a:off x="608860" y="2123400"/>
            <a:ext cx="26754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b="1" dirty="0" smtClean="0">
                <a:solidFill>
                  <a:schemeClr val="accent1"/>
                </a:solidFill>
              </a:rPr>
              <a:t>3. ETIKA</a:t>
            </a:r>
            <a:endParaRPr b="1" dirty="0">
              <a:solidFill>
                <a:schemeClr val="accent1"/>
              </a:solidFill>
            </a:endParaRPr>
          </a:p>
        </p:txBody>
      </p:sp>
      <p:sp>
        <p:nvSpPr>
          <p:cNvPr id="1129" name="Google Shape;1129;p36"/>
          <p:cNvSpPr txBox="1">
            <a:spLocks noGrp="1"/>
          </p:cNvSpPr>
          <p:nvPr>
            <p:ph type="subTitle" idx="1"/>
          </p:nvPr>
        </p:nvSpPr>
        <p:spPr>
          <a:xfrm flipH="1">
            <a:off x="4500017" y="802735"/>
            <a:ext cx="4643980" cy="1564965"/>
          </a:xfrm>
          <a:prstGeom prst="rect">
            <a:avLst/>
          </a:prstGeom>
        </p:spPr>
        <p:txBody>
          <a:bodyPr spcFirstLastPara="1" wrap="square" lIns="91425" tIns="91425" rIns="91425" bIns="91425" anchor="t" anchorCtr="0">
            <a:noAutofit/>
          </a:bodyPr>
          <a:lstStyle/>
          <a:p>
            <a:pPr marL="0" lvl="0" indent="0">
              <a:lnSpc>
                <a:spcPct val="150000"/>
              </a:lnSpc>
            </a:pPr>
            <a:r>
              <a:rPr lang="en-US" sz="1300" b="1" dirty="0" err="1"/>
              <a:t>Etika</a:t>
            </a:r>
            <a:r>
              <a:rPr lang="en-US" sz="1300" dirty="0"/>
              <a:t> </a:t>
            </a:r>
            <a:r>
              <a:rPr lang="en-US" sz="1300" dirty="0" err="1"/>
              <a:t>adalah</a:t>
            </a:r>
            <a:r>
              <a:rPr lang="en-US" sz="1300" dirty="0"/>
              <a:t> </a:t>
            </a:r>
            <a:r>
              <a:rPr lang="en-US" sz="1300" dirty="0" err="1"/>
              <a:t>ilmu</a:t>
            </a:r>
            <a:r>
              <a:rPr lang="en-US" sz="1300" dirty="0"/>
              <a:t> </a:t>
            </a:r>
            <a:r>
              <a:rPr lang="en-US" sz="1300" dirty="0" err="1"/>
              <a:t>tentang</a:t>
            </a:r>
            <a:r>
              <a:rPr lang="en-US" sz="1300" dirty="0"/>
              <a:t> </a:t>
            </a:r>
            <a:r>
              <a:rPr lang="en-US" sz="1300" dirty="0" err="1"/>
              <a:t>apa</a:t>
            </a:r>
            <a:r>
              <a:rPr lang="en-US" sz="1300" dirty="0"/>
              <a:t> yang </a:t>
            </a:r>
            <a:r>
              <a:rPr lang="en-US" sz="1300" dirty="0" err="1"/>
              <a:t>baik</a:t>
            </a:r>
            <a:r>
              <a:rPr lang="en-US" sz="1300" dirty="0"/>
              <a:t> </a:t>
            </a:r>
            <a:r>
              <a:rPr lang="en-US" sz="1300" dirty="0" err="1"/>
              <a:t>dan</a:t>
            </a:r>
            <a:r>
              <a:rPr lang="en-US" sz="1300" dirty="0"/>
              <a:t> </a:t>
            </a:r>
            <a:r>
              <a:rPr lang="en-US" sz="1300" dirty="0" err="1"/>
              <a:t>apa</a:t>
            </a:r>
            <a:r>
              <a:rPr lang="en-US" sz="1300" dirty="0"/>
              <a:t> yang </a:t>
            </a:r>
            <a:r>
              <a:rPr lang="en-US" sz="1300" dirty="0" err="1"/>
              <a:t>buruk</a:t>
            </a:r>
            <a:r>
              <a:rPr lang="en-US" sz="1300" dirty="0"/>
              <a:t> </a:t>
            </a:r>
            <a:r>
              <a:rPr lang="en-US" sz="1300" dirty="0" err="1"/>
              <a:t>dan</a:t>
            </a:r>
            <a:r>
              <a:rPr lang="en-US" sz="1300" dirty="0"/>
              <a:t> </a:t>
            </a:r>
            <a:r>
              <a:rPr lang="en-US" sz="1300" dirty="0" err="1"/>
              <a:t>tentang</a:t>
            </a:r>
            <a:r>
              <a:rPr lang="en-US" sz="1300" dirty="0"/>
              <a:t> </a:t>
            </a:r>
            <a:r>
              <a:rPr lang="en-US" sz="1300" dirty="0" err="1"/>
              <a:t>hak</a:t>
            </a:r>
            <a:r>
              <a:rPr lang="en-US" sz="1300" dirty="0"/>
              <a:t> </a:t>
            </a:r>
            <a:r>
              <a:rPr lang="en-US" sz="1300" dirty="0" err="1"/>
              <a:t>dan</a:t>
            </a:r>
            <a:r>
              <a:rPr lang="en-US" sz="1300" dirty="0"/>
              <a:t> </a:t>
            </a:r>
            <a:r>
              <a:rPr lang="en-US" sz="1300" dirty="0" err="1"/>
              <a:t>kewajiban</a:t>
            </a:r>
            <a:r>
              <a:rPr lang="en-US" sz="1300" dirty="0"/>
              <a:t> moral (</a:t>
            </a:r>
            <a:r>
              <a:rPr lang="en-US" sz="1300" dirty="0" err="1"/>
              <a:t>akhlaq</a:t>
            </a:r>
            <a:r>
              <a:rPr lang="en-US" sz="1300" dirty="0"/>
              <a:t>), </a:t>
            </a:r>
            <a:r>
              <a:rPr lang="en-US" sz="1300" dirty="0" err="1"/>
              <a:t>kumpulan</a:t>
            </a:r>
            <a:r>
              <a:rPr lang="en-US" sz="1300" dirty="0"/>
              <a:t> </a:t>
            </a:r>
            <a:r>
              <a:rPr lang="en-US" sz="1300" dirty="0" err="1"/>
              <a:t>asas</a:t>
            </a:r>
            <a:r>
              <a:rPr lang="en-US" sz="1300" dirty="0"/>
              <a:t> </a:t>
            </a:r>
            <a:r>
              <a:rPr lang="en-US" sz="1300" dirty="0" err="1"/>
              <a:t>atau</a:t>
            </a:r>
            <a:r>
              <a:rPr lang="en-US" sz="1300" dirty="0"/>
              <a:t> </a:t>
            </a:r>
            <a:r>
              <a:rPr lang="en-US" sz="1300" dirty="0" err="1"/>
              <a:t>nilai</a:t>
            </a:r>
            <a:r>
              <a:rPr lang="en-US" sz="1300" dirty="0"/>
              <a:t> yang </a:t>
            </a:r>
            <a:r>
              <a:rPr lang="en-US" sz="1300" dirty="0" err="1"/>
              <a:t>berkenaan</a:t>
            </a:r>
            <a:r>
              <a:rPr lang="en-US" sz="1300" dirty="0"/>
              <a:t> </a:t>
            </a:r>
            <a:r>
              <a:rPr lang="en-US" sz="1300" dirty="0" err="1"/>
              <a:t>dengan</a:t>
            </a:r>
            <a:r>
              <a:rPr lang="en-US" sz="1300" dirty="0"/>
              <a:t> </a:t>
            </a:r>
            <a:r>
              <a:rPr lang="en-US" sz="1300" dirty="0" err="1"/>
              <a:t>akhlaq</a:t>
            </a:r>
            <a:r>
              <a:rPr lang="en-US" sz="1300" dirty="0"/>
              <a:t>, </a:t>
            </a:r>
            <a:r>
              <a:rPr lang="en-US" sz="1300" dirty="0" err="1"/>
              <a:t>nilai</a:t>
            </a:r>
            <a:r>
              <a:rPr lang="en-US" sz="1300" dirty="0"/>
              <a:t> </a:t>
            </a:r>
            <a:r>
              <a:rPr lang="en-US" sz="1300" dirty="0" err="1"/>
              <a:t>mengenai</a:t>
            </a:r>
            <a:r>
              <a:rPr lang="en-US" sz="1300" dirty="0"/>
              <a:t> </a:t>
            </a:r>
            <a:r>
              <a:rPr lang="en-US" sz="1300" dirty="0" err="1"/>
              <a:t>benar</a:t>
            </a:r>
            <a:r>
              <a:rPr lang="en-US" sz="1300" dirty="0"/>
              <a:t> </a:t>
            </a:r>
            <a:r>
              <a:rPr lang="en-US" sz="1300" dirty="0" err="1"/>
              <a:t>dan</a:t>
            </a:r>
            <a:r>
              <a:rPr lang="en-US" sz="1300" dirty="0"/>
              <a:t> </a:t>
            </a:r>
            <a:r>
              <a:rPr lang="en-US" sz="1300" dirty="0" err="1"/>
              <a:t>salah</a:t>
            </a:r>
            <a:r>
              <a:rPr lang="en-US" sz="1300" dirty="0"/>
              <a:t> yang </a:t>
            </a:r>
            <a:r>
              <a:rPr lang="en-US" sz="1300" dirty="0" err="1"/>
              <a:t>dianut</a:t>
            </a:r>
            <a:r>
              <a:rPr lang="en-US" sz="1300" dirty="0"/>
              <a:t> </a:t>
            </a:r>
            <a:r>
              <a:rPr lang="en-US" sz="1300" dirty="0" err="1"/>
              <a:t>suatu</a:t>
            </a:r>
            <a:r>
              <a:rPr lang="en-US" sz="1300" dirty="0"/>
              <a:t> </a:t>
            </a:r>
            <a:r>
              <a:rPr lang="en-US" sz="1300" dirty="0" err="1"/>
              <a:t>golongan</a:t>
            </a:r>
            <a:r>
              <a:rPr lang="en-US" sz="1300" dirty="0"/>
              <a:t> </a:t>
            </a:r>
            <a:r>
              <a:rPr lang="en-US" sz="1300" dirty="0" err="1" smtClean="0"/>
              <a:t>masyarakat</a:t>
            </a:r>
            <a:r>
              <a:rPr lang="en-US" sz="1300" dirty="0" smtClean="0"/>
              <a:t>.</a:t>
            </a:r>
            <a:endParaRPr sz="1300" dirty="0"/>
          </a:p>
        </p:txBody>
      </p:sp>
      <p:sp>
        <p:nvSpPr>
          <p:cNvPr id="1131" name="Google Shape;1131;p36"/>
          <p:cNvSpPr txBox="1">
            <a:spLocks noGrp="1"/>
          </p:cNvSpPr>
          <p:nvPr>
            <p:ph type="subTitle" idx="3"/>
          </p:nvPr>
        </p:nvSpPr>
        <p:spPr>
          <a:xfrm flipH="1">
            <a:off x="3637355" y="2776538"/>
            <a:ext cx="5377552" cy="2171979"/>
          </a:xfrm>
          <a:prstGeom prst="rect">
            <a:avLst/>
          </a:prstGeom>
        </p:spPr>
        <p:txBody>
          <a:bodyPr spcFirstLastPara="1" wrap="square" lIns="91425" tIns="91425" rIns="91425" bIns="91425" anchor="t" anchorCtr="0">
            <a:noAutofit/>
          </a:bodyPr>
          <a:lstStyle/>
          <a:p>
            <a:pPr marL="0" lvl="0" indent="0">
              <a:lnSpc>
                <a:spcPct val="150000"/>
              </a:lnSpc>
            </a:pPr>
            <a:r>
              <a:rPr lang="en-US" sz="1400" dirty="0" err="1">
                <a:latin typeface="Calibri" pitchFamily="34" charset="0"/>
                <a:cs typeface="Calibri" pitchFamily="34" charset="0"/>
              </a:rPr>
              <a:t>Secara</a:t>
            </a:r>
            <a:r>
              <a:rPr lang="en-US" sz="1400" dirty="0">
                <a:latin typeface="Calibri" pitchFamily="34" charset="0"/>
                <a:cs typeface="Calibri" pitchFamily="34" charset="0"/>
              </a:rPr>
              <a:t> </a:t>
            </a:r>
            <a:r>
              <a:rPr lang="en-US" sz="1400" dirty="0" err="1">
                <a:latin typeface="Calibri" pitchFamily="34" charset="0"/>
                <a:cs typeface="Calibri" pitchFamily="34" charset="0"/>
              </a:rPr>
              <a:t>garis</a:t>
            </a:r>
            <a:r>
              <a:rPr lang="en-US" sz="1400" dirty="0">
                <a:latin typeface="Calibri" pitchFamily="34" charset="0"/>
                <a:cs typeface="Calibri" pitchFamily="34" charset="0"/>
              </a:rPr>
              <a:t>  </a:t>
            </a:r>
            <a:r>
              <a:rPr lang="en-US" sz="1400" dirty="0" err="1">
                <a:latin typeface="Calibri" pitchFamily="34" charset="0"/>
                <a:cs typeface="Calibri" pitchFamily="34" charset="0"/>
              </a:rPr>
              <a:t>besar</a:t>
            </a:r>
            <a:r>
              <a:rPr lang="en-US" sz="1400" dirty="0">
                <a:latin typeface="Calibri" pitchFamily="34" charset="0"/>
                <a:cs typeface="Calibri" pitchFamily="34" charset="0"/>
              </a:rPr>
              <a:t> </a:t>
            </a:r>
            <a:r>
              <a:rPr lang="en-US" sz="1400" dirty="0" err="1">
                <a:latin typeface="Calibri" pitchFamily="34" charset="0"/>
                <a:cs typeface="Calibri" pitchFamily="34" charset="0"/>
              </a:rPr>
              <a:t>etika</a:t>
            </a:r>
            <a:r>
              <a:rPr lang="en-US" sz="1400" dirty="0">
                <a:latin typeface="Calibri" pitchFamily="34" charset="0"/>
                <a:cs typeface="Calibri" pitchFamily="34" charset="0"/>
              </a:rPr>
              <a:t> </a:t>
            </a:r>
            <a:r>
              <a:rPr lang="en-US" sz="1400" dirty="0" err="1">
                <a:latin typeface="Calibri" pitchFamily="34" charset="0"/>
                <a:cs typeface="Calibri" pitchFamily="34" charset="0"/>
              </a:rPr>
              <a:t>dikelompokkan</a:t>
            </a:r>
            <a:r>
              <a:rPr lang="en-US" sz="1400" dirty="0">
                <a:latin typeface="Calibri" pitchFamily="34" charset="0"/>
                <a:cs typeface="Calibri" pitchFamily="34" charset="0"/>
              </a:rPr>
              <a:t> </a:t>
            </a:r>
            <a:r>
              <a:rPr lang="en-US" sz="1400" dirty="0" err="1">
                <a:latin typeface="Calibri" pitchFamily="34" charset="0"/>
                <a:cs typeface="Calibri" pitchFamily="34" charset="0"/>
              </a:rPr>
              <a:t>menjadi</a:t>
            </a:r>
            <a:r>
              <a:rPr lang="en-US" sz="1400" dirty="0">
                <a:latin typeface="Calibri" pitchFamily="34" charset="0"/>
                <a:cs typeface="Calibri" pitchFamily="34" charset="0"/>
              </a:rPr>
              <a:t> :  </a:t>
            </a:r>
            <a:r>
              <a:rPr lang="en-US" sz="1400" b="1" dirty="0">
                <a:latin typeface="Calibri" pitchFamily="34" charset="0"/>
                <a:cs typeface="Calibri" pitchFamily="34" charset="0"/>
              </a:rPr>
              <a:t>1. </a:t>
            </a:r>
            <a:r>
              <a:rPr lang="en-US" sz="1400" b="1" dirty="0" err="1">
                <a:latin typeface="Calibri" pitchFamily="34" charset="0"/>
                <a:cs typeface="Calibri" pitchFamily="34" charset="0"/>
              </a:rPr>
              <a:t>Etika</a:t>
            </a:r>
            <a:r>
              <a:rPr lang="en-US" sz="1400" b="1" dirty="0">
                <a:latin typeface="Calibri" pitchFamily="34" charset="0"/>
                <a:cs typeface="Calibri" pitchFamily="34" charset="0"/>
              </a:rPr>
              <a:t> </a:t>
            </a:r>
            <a:r>
              <a:rPr lang="en-US" sz="1400" b="1" dirty="0" err="1">
                <a:latin typeface="Calibri" pitchFamily="34" charset="0"/>
                <a:cs typeface="Calibri" pitchFamily="34" charset="0"/>
              </a:rPr>
              <a:t>Umum</a:t>
            </a:r>
            <a:r>
              <a:rPr lang="en-US" sz="1400" b="1" dirty="0">
                <a:latin typeface="Calibri" pitchFamily="34" charset="0"/>
                <a:cs typeface="Calibri" pitchFamily="34" charset="0"/>
              </a:rPr>
              <a:t>, </a:t>
            </a:r>
            <a:r>
              <a:rPr lang="en-US" sz="1400" dirty="0" err="1">
                <a:latin typeface="Calibri" pitchFamily="34" charset="0"/>
                <a:cs typeface="Calibri" pitchFamily="34" charset="0"/>
              </a:rPr>
              <a:t>mempertanyakan</a:t>
            </a:r>
            <a:r>
              <a:rPr lang="en-US" sz="1400" dirty="0">
                <a:latin typeface="Calibri" pitchFamily="34" charset="0"/>
                <a:cs typeface="Calibri" pitchFamily="34" charset="0"/>
              </a:rPr>
              <a:t> </a:t>
            </a:r>
            <a:r>
              <a:rPr lang="en-US" sz="1400" dirty="0" err="1">
                <a:latin typeface="Calibri" pitchFamily="34" charset="0"/>
                <a:cs typeface="Calibri" pitchFamily="34" charset="0"/>
              </a:rPr>
              <a:t>prinsip-prinsip</a:t>
            </a:r>
            <a:r>
              <a:rPr lang="en-US" sz="1400" dirty="0">
                <a:latin typeface="Calibri" pitchFamily="34" charset="0"/>
                <a:cs typeface="Calibri" pitchFamily="34" charset="0"/>
              </a:rPr>
              <a:t> yang </a:t>
            </a:r>
            <a:r>
              <a:rPr lang="en-US" sz="1400" dirty="0" err="1">
                <a:latin typeface="Calibri" pitchFamily="34" charset="0"/>
                <a:cs typeface="Calibri" pitchFamily="34" charset="0"/>
              </a:rPr>
              <a:t>berlaku</a:t>
            </a:r>
            <a:r>
              <a:rPr lang="en-US" sz="1400" dirty="0">
                <a:latin typeface="Calibri" pitchFamily="34" charset="0"/>
                <a:cs typeface="Calibri" pitchFamily="34" charset="0"/>
              </a:rPr>
              <a:t> </a:t>
            </a:r>
            <a:r>
              <a:rPr lang="en-US" sz="1400" dirty="0" err="1">
                <a:latin typeface="Calibri" pitchFamily="34" charset="0"/>
                <a:cs typeface="Calibri" pitchFamily="34" charset="0"/>
              </a:rPr>
              <a:t>bagi</a:t>
            </a:r>
            <a:r>
              <a:rPr lang="en-US" sz="1400" dirty="0">
                <a:latin typeface="Calibri" pitchFamily="34" charset="0"/>
                <a:cs typeface="Calibri" pitchFamily="34" charset="0"/>
              </a:rPr>
              <a:t> </a:t>
            </a:r>
            <a:r>
              <a:rPr lang="en-US" sz="1400" dirty="0" err="1">
                <a:latin typeface="Calibri" pitchFamily="34" charset="0"/>
                <a:cs typeface="Calibri" pitchFamily="34" charset="0"/>
              </a:rPr>
              <a:t>setiap</a:t>
            </a:r>
            <a:r>
              <a:rPr lang="en-US" sz="1400" dirty="0">
                <a:latin typeface="Calibri" pitchFamily="34" charset="0"/>
                <a:cs typeface="Calibri" pitchFamily="34" charset="0"/>
              </a:rPr>
              <a:t> </a:t>
            </a:r>
            <a:r>
              <a:rPr lang="en-US" sz="1400" dirty="0" err="1">
                <a:latin typeface="Calibri" pitchFamily="34" charset="0"/>
                <a:cs typeface="Calibri" pitchFamily="34" charset="0"/>
              </a:rPr>
              <a:t>tindakan</a:t>
            </a:r>
            <a:r>
              <a:rPr lang="en-US" sz="1400" dirty="0">
                <a:latin typeface="Calibri" pitchFamily="34" charset="0"/>
                <a:cs typeface="Calibri" pitchFamily="34" charset="0"/>
              </a:rPr>
              <a:t> </a:t>
            </a:r>
            <a:r>
              <a:rPr lang="en-US" sz="1400" dirty="0" err="1">
                <a:latin typeface="Calibri" pitchFamily="34" charset="0"/>
                <a:cs typeface="Calibri" pitchFamily="34" charset="0"/>
              </a:rPr>
              <a:t>manusia</a:t>
            </a:r>
            <a:r>
              <a:rPr lang="en-US" sz="1400" dirty="0">
                <a:latin typeface="Calibri" pitchFamily="34" charset="0"/>
                <a:cs typeface="Calibri" pitchFamily="34" charset="0"/>
              </a:rPr>
              <a:t>. </a:t>
            </a:r>
            <a:r>
              <a:rPr lang="en-US" sz="1400" b="1" dirty="0">
                <a:latin typeface="Calibri" pitchFamily="34" charset="0"/>
                <a:cs typeface="Calibri" pitchFamily="34" charset="0"/>
              </a:rPr>
              <a:t>2.  </a:t>
            </a:r>
            <a:r>
              <a:rPr lang="en-US" sz="1400" b="1" dirty="0" err="1">
                <a:latin typeface="Calibri" pitchFamily="34" charset="0"/>
                <a:cs typeface="Calibri" pitchFamily="34" charset="0"/>
              </a:rPr>
              <a:t>Etika</a:t>
            </a:r>
            <a:r>
              <a:rPr lang="en-US" sz="1400" b="1" dirty="0">
                <a:latin typeface="Calibri" pitchFamily="34" charset="0"/>
                <a:cs typeface="Calibri" pitchFamily="34" charset="0"/>
              </a:rPr>
              <a:t> </a:t>
            </a:r>
            <a:r>
              <a:rPr lang="en-US" sz="1400" b="1" dirty="0" err="1">
                <a:latin typeface="Calibri" pitchFamily="34" charset="0"/>
                <a:cs typeface="Calibri" pitchFamily="34" charset="0"/>
              </a:rPr>
              <a:t>Khusus</a:t>
            </a:r>
            <a:r>
              <a:rPr lang="en-US" sz="1400" b="1" dirty="0">
                <a:latin typeface="Calibri" pitchFamily="34" charset="0"/>
                <a:cs typeface="Calibri" pitchFamily="34" charset="0"/>
              </a:rPr>
              <a:t>, </a:t>
            </a:r>
            <a:r>
              <a:rPr lang="en-US" sz="1400" dirty="0" err="1">
                <a:latin typeface="Calibri" pitchFamily="34" charset="0"/>
                <a:cs typeface="Calibri" pitchFamily="34" charset="0"/>
              </a:rPr>
              <a:t>membahas</a:t>
            </a:r>
            <a:r>
              <a:rPr lang="en-US" sz="1400" dirty="0">
                <a:latin typeface="Calibri" pitchFamily="34" charset="0"/>
                <a:cs typeface="Calibri" pitchFamily="34" charset="0"/>
              </a:rPr>
              <a:t> </a:t>
            </a:r>
            <a:r>
              <a:rPr lang="en-US" sz="1400" dirty="0" err="1">
                <a:latin typeface="Calibri" pitchFamily="34" charset="0"/>
                <a:cs typeface="Calibri" pitchFamily="34" charset="0"/>
              </a:rPr>
              <a:t>prinsip-prinsip</a:t>
            </a:r>
            <a:r>
              <a:rPr lang="en-US" sz="1400" dirty="0">
                <a:latin typeface="Calibri" pitchFamily="34" charset="0"/>
                <a:cs typeface="Calibri" pitchFamily="34" charset="0"/>
              </a:rPr>
              <a:t> </a:t>
            </a:r>
            <a:r>
              <a:rPr lang="en-US" sz="1400" dirty="0" err="1">
                <a:latin typeface="Calibri" pitchFamily="34" charset="0"/>
                <a:cs typeface="Calibri" pitchFamily="34" charset="0"/>
              </a:rPr>
              <a:t>tersebut</a:t>
            </a:r>
            <a:r>
              <a:rPr lang="en-US" sz="1400" dirty="0">
                <a:latin typeface="Calibri" pitchFamily="34" charset="0"/>
                <a:cs typeface="Calibri" pitchFamily="34" charset="0"/>
              </a:rPr>
              <a:t> di </a:t>
            </a:r>
            <a:r>
              <a:rPr lang="en-US" sz="1400" dirty="0" err="1">
                <a:latin typeface="Calibri" pitchFamily="34" charset="0"/>
                <a:cs typeface="Calibri" pitchFamily="34" charset="0"/>
              </a:rPr>
              <a:t>atas</a:t>
            </a:r>
            <a:r>
              <a:rPr lang="en-US" sz="1400" dirty="0">
                <a:latin typeface="Calibri" pitchFamily="34" charset="0"/>
                <a:cs typeface="Calibri" pitchFamily="34" charset="0"/>
              </a:rPr>
              <a:t> </a:t>
            </a:r>
            <a:r>
              <a:rPr lang="en-US" sz="1400" dirty="0" err="1">
                <a:latin typeface="Calibri" pitchFamily="34" charset="0"/>
                <a:cs typeface="Calibri" pitchFamily="34" charset="0"/>
              </a:rPr>
              <a:t>dalam</a:t>
            </a:r>
            <a:r>
              <a:rPr lang="en-US" sz="1400" dirty="0">
                <a:latin typeface="Calibri" pitchFamily="34" charset="0"/>
                <a:cs typeface="Calibri" pitchFamily="34" charset="0"/>
              </a:rPr>
              <a:t> </a:t>
            </a:r>
            <a:r>
              <a:rPr lang="en-US" sz="1400" dirty="0" err="1">
                <a:latin typeface="Calibri" pitchFamily="34" charset="0"/>
                <a:cs typeface="Calibri" pitchFamily="34" charset="0"/>
              </a:rPr>
              <a:t>hubungannya</a:t>
            </a:r>
            <a:r>
              <a:rPr lang="en-US" sz="1400" dirty="0">
                <a:latin typeface="Calibri" pitchFamily="34" charset="0"/>
                <a:cs typeface="Calibri" pitchFamily="34" charset="0"/>
              </a:rPr>
              <a:t> </a:t>
            </a:r>
            <a:r>
              <a:rPr lang="en-US" sz="1400" dirty="0" err="1">
                <a:latin typeface="Calibri" pitchFamily="34" charset="0"/>
                <a:cs typeface="Calibri" pitchFamily="34" charset="0"/>
              </a:rPr>
              <a:t>dengan</a:t>
            </a:r>
            <a:r>
              <a:rPr lang="en-US" sz="1400" dirty="0">
                <a:latin typeface="Calibri" pitchFamily="34" charset="0"/>
                <a:cs typeface="Calibri" pitchFamily="34" charset="0"/>
              </a:rPr>
              <a:t> </a:t>
            </a:r>
            <a:r>
              <a:rPr lang="en-US" sz="1400" dirty="0" err="1">
                <a:latin typeface="Calibri" pitchFamily="34" charset="0"/>
                <a:cs typeface="Calibri" pitchFamily="34" charset="0"/>
              </a:rPr>
              <a:t>berbagai</a:t>
            </a:r>
            <a:r>
              <a:rPr lang="en-US" sz="1400" dirty="0">
                <a:latin typeface="Calibri" pitchFamily="34" charset="0"/>
                <a:cs typeface="Calibri" pitchFamily="34" charset="0"/>
              </a:rPr>
              <a:t> </a:t>
            </a:r>
            <a:r>
              <a:rPr lang="en-US" sz="1400" dirty="0" err="1">
                <a:latin typeface="Calibri" pitchFamily="34" charset="0"/>
                <a:cs typeface="Calibri" pitchFamily="34" charset="0"/>
              </a:rPr>
              <a:t>aspek</a:t>
            </a:r>
            <a:r>
              <a:rPr lang="en-US" sz="1400" dirty="0">
                <a:latin typeface="Calibri" pitchFamily="34" charset="0"/>
                <a:cs typeface="Calibri" pitchFamily="34" charset="0"/>
              </a:rPr>
              <a:t> </a:t>
            </a:r>
            <a:r>
              <a:rPr lang="en-US" sz="1400" dirty="0" err="1">
                <a:latin typeface="Calibri" pitchFamily="34" charset="0"/>
                <a:cs typeface="Calibri" pitchFamily="34" charset="0"/>
              </a:rPr>
              <a:t>kehidupan</a:t>
            </a:r>
            <a:r>
              <a:rPr lang="en-US" sz="1400" dirty="0">
                <a:latin typeface="Calibri" pitchFamily="34" charset="0"/>
                <a:cs typeface="Calibri" pitchFamily="34" charset="0"/>
              </a:rPr>
              <a:t> </a:t>
            </a:r>
            <a:r>
              <a:rPr lang="en-US" sz="1400" dirty="0" err="1">
                <a:latin typeface="Calibri" pitchFamily="34" charset="0"/>
                <a:cs typeface="Calibri" pitchFamily="34" charset="0"/>
              </a:rPr>
              <a:t>manusia</a:t>
            </a:r>
            <a:r>
              <a:rPr lang="en-US" sz="1400" dirty="0">
                <a:latin typeface="Calibri" pitchFamily="34" charset="0"/>
                <a:cs typeface="Calibri" pitchFamily="34" charset="0"/>
              </a:rPr>
              <a:t>, </a:t>
            </a:r>
            <a:r>
              <a:rPr lang="en-US" sz="1400" dirty="0" err="1">
                <a:latin typeface="Calibri" pitchFamily="34" charset="0"/>
                <a:cs typeface="Calibri" pitchFamily="34" charset="0"/>
              </a:rPr>
              <a:t>baik</a:t>
            </a:r>
            <a:r>
              <a:rPr lang="en-US" sz="1400" dirty="0">
                <a:latin typeface="Calibri" pitchFamily="34" charset="0"/>
                <a:cs typeface="Calibri" pitchFamily="34" charset="0"/>
              </a:rPr>
              <a:t> </a:t>
            </a:r>
            <a:r>
              <a:rPr lang="en-US" sz="1400" dirty="0" err="1">
                <a:latin typeface="Calibri" pitchFamily="34" charset="0"/>
                <a:cs typeface="Calibri" pitchFamily="34" charset="0"/>
              </a:rPr>
              <a:t>sebagai</a:t>
            </a:r>
            <a:r>
              <a:rPr lang="en-US" sz="1400" dirty="0">
                <a:latin typeface="Calibri" pitchFamily="34" charset="0"/>
                <a:cs typeface="Calibri" pitchFamily="34" charset="0"/>
              </a:rPr>
              <a:t> </a:t>
            </a:r>
            <a:r>
              <a:rPr lang="en-US" sz="1400" dirty="0" err="1">
                <a:latin typeface="Calibri" pitchFamily="34" charset="0"/>
                <a:cs typeface="Calibri" pitchFamily="34" charset="0"/>
              </a:rPr>
              <a:t>individu</a:t>
            </a:r>
            <a:r>
              <a:rPr lang="en-US" sz="1400" dirty="0">
                <a:latin typeface="Calibri" pitchFamily="34" charset="0"/>
                <a:cs typeface="Calibri" pitchFamily="34" charset="0"/>
              </a:rPr>
              <a:t> (</a:t>
            </a:r>
            <a:r>
              <a:rPr lang="en-US" sz="1400" dirty="0" err="1">
                <a:latin typeface="Calibri" pitchFamily="34" charset="0"/>
                <a:cs typeface="Calibri" pitchFamily="34" charset="0"/>
              </a:rPr>
              <a:t>etika</a:t>
            </a:r>
            <a:r>
              <a:rPr lang="en-US" sz="1400" dirty="0">
                <a:latin typeface="Calibri" pitchFamily="34" charset="0"/>
                <a:cs typeface="Calibri" pitchFamily="34" charset="0"/>
              </a:rPr>
              <a:t> individual) </a:t>
            </a:r>
            <a:r>
              <a:rPr lang="en-US" sz="1400" dirty="0" err="1">
                <a:latin typeface="Calibri" pitchFamily="34" charset="0"/>
                <a:cs typeface="Calibri" pitchFamily="34" charset="0"/>
              </a:rPr>
              <a:t>maupun</a:t>
            </a:r>
            <a:r>
              <a:rPr lang="en-US" sz="1400" dirty="0">
                <a:latin typeface="Calibri" pitchFamily="34" charset="0"/>
                <a:cs typeface="Calibri" pitchFamily="34" charset="0"/>
              </a:rPr>
              <a:t> </a:t>
            </a:r>
            <a:r>
              <a:rPr lang="en-US" sz="1400" dirty="0" err="1">
                <a:latin typeface="Calibri" pitchFamily="34" charset="0"/>
                <a:cs typeface="Calibri" pitchFamily="34" charset="0"/>
              </a:rPr>
              <a:t>makhluk</a:t>
            </a:r>
            <a:r>
              <a:rPr lang="en-US" sz="1400" dirty="0">
                <a:latin typeface="Calibri" pitchFamily="34" charset="0"/>
                <a:cs typeface="Calibri" pitchFamily="34" charset="0"/>
              </a:rPr>
              <a:t> </a:t>
            </a:r>
            <a:r>
              <a:rPr lang="en-US" sz="1400" dirty="0" err="1">
                <a:latin typeface="Calibri" pitchFamily="34" charset="0"/>
                <a:cs typeface="Calibri" pitchFamily="34" charset="0"/>
              </a:rPr>
              <a:t>sosial</a:t>
            </a:r>
            <a:r>
              <a:rPr lang="en-US" sz="1400" dirty="0">
                <a:latin typeface="Calibri" pitchFamily="34" charset="0"/>
                <a:cs typeface="Calibri" pitchFamily="34" charset="0"/>
              </a:rPr>
              <a:t> (</a:t>
            </a:r>
            <a:r>
              <a:rPr lang="en-US" sz="1400" dirty="0" err="1">
                <a:latin typeface="Calibri" pitchFamily="34" charset="0"/>
                <a:cs typeface="Calibri" pitchFamily="34" charset="0"/>
              </a:rPr>
              <a:t>etika</a:t>
            </a:r>
            <a:r>
              <a:rPr lang="en-US" sz="1400" dirty="0">
                <a:latin typeface="Calibri" pitchFamily="34" charset="0"/>
                <a:cs typeface="Calibri" pitchFamily="34" charset="0"/>
              </a:rPr>
              <a:t> </a:t>
            </a:r>
            <a:r>
              <a:rPr lang="en-US" sz="1400" dirty="0" err="1">
                <a:latin typeface="Calibri" pitchFamily="34" charset="0"/>
                <a:cs typeface="Calibri" pitchFamily="34" charset="0"/>
              </a:rPr>
              <a:t>sosial</a:t>
            </a:r>
            <a:r>
              <a:rPr lang="en-US" sz="1400" dirty="0">
                <a:latin typeface="Calibri" pitchFamily="34" charset="0"/>
                <a:cs typeface="Calibri" pitchFamily="34" charset="0"/>
              </a:rPr>
              <a:t>) </a:t>
            </a:r>
          </a:p>
          <a:p>
            <a:pPr marL="0" lvl="0" indent="0"/>
            <a:r>
              <a:rPr lang="en-US" sz="1400" dirty="0"/>
              <a:t> </a:t>
            </a:r>
            <a:endParaRPr sz="1400" dirty="0"/>
          </a:p>
        </p:txBody>
      </p:sp>
      <p:sp>
        <p:nvSpPr>
          <p:cNvPr id="1132" name="Google Shape;1132;p36"/>
          <p:cNvSpPr/>
          <p:nvPr/>
        </p:nvSpPr>
        <p:spPr>
          <a:xfrm>
            <a:off x="3637355" y="1101601"/>
            <a:ext cx="508200" cy="50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2980780" y="3327466"/>
            <a:ext cx="508200" cy="50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36"/>
          <p:cNvGrpSpPr/>
          <p:nvPr/>
        </p:nvGrpSpPr>
        <p:grpSpPr>
          <a:xfrm>
            <a:off x="3799660" y="1255910"/>
            <a:ext cx="231619" cy="231320"/>
            <a:chOff x="5053900" y="2021500"/>
            <a:chExt cx="483750" cy="483125"/>
          </a:xfrm>
        </p:grpSpPr>
        <p:sp>
          <p:nvSpPr>
            <p:cNvPr id="1135" name="Google Shape;1135;p36"/>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6" name="Google Shape;1136;p36"/>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7" name="Google Shape;1137;p36"/>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8" name="Google Shape;1138;p36"/>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9" name="Google Shape;1139;p36"/>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0" name="Google Shape;1140;p36"/>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1" name="Google Shape;1141;p36"/>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2" name="Google Shape;1142;p36"/>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1143" name="Google Shape;1143;p36"/>
          <p:cNvGrpSpPr/>
          <p:nvPr/>
        </p:nvGrpSpPr>
        <p:grpSpPr>
          <a:xfrm>
            <a:off x="3119214" y="3473136"/>
            <a:ext cx="231332" cy="216860"/>
            <a:chOff x="3865000" y="847675"/>
            <a:chExt cx="483150" cy="452925"/>
          </a:xfrm>
        </p:grpSpPr>
        <p:sp>
          <p:nvSpPr>
            <p:cNvPr id="1144" name="Google Shape;1144;p36"/>
            <p:cNvSpPr/>
            <p:nvPr/>
          </p:nvSpPr>
          <p:spPr>
            <a:xfrm>
              <a:off x="3865000" y="847675"/>
              <a:ext cx="483150" cy="452925"/>
            </a:xfrm>
            <a:custGeom>
              <a:avLst/>
              <a:gdLst/>
              <a:ahLst/>
              <a:cxnLst/>
              <a:rect l="l" t="t" r="r" b="b"/>
              <a:pathLst>
                <a:path w="19326" h="18117" extrusionOk="0">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5" name="Google Shape;1145;p36"/>
            <p:cNvSpPr/>
            <p:nvPr/>
          </p:nvSpPr>
          <p:spPr>
            <a:xfrm>
              <a:off x="4173600"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6" name="Google Shape;1146;p36"/>
            <p:cNvSpPr/>
            <p:nvPr/>
          </p:nvSpPr>
          <p:spPr>
            <a:xfrm>
              <a:off x="4068825" y="1029775"/>
              <a:ext cx="78450" cy="75550"/>
            </a:xfrm>
            <a:custGeom>
              <a:avLst/>
              <a:gdLst/>
              <a:ahLst/>
              <a:cxnLst/>
              <a:rect l="l" t="t" r="r" b="b"/>
              <a:pathLst>
                <a:path w="3138" h="3022" extrusionOk="0">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7" name="Google Shape;1147;p36"/>
            <p:cNvSpPr/>
            <p:nvPr/>
          </p:nvSpPr>
          <p:spPr>
            <a:xfrm>
              <a:off x="3964125"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pic>
        <p:nvPicPr>
          <p:cNvPr id="409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79" y="1054536"/>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3414978"/>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32"/>
          <p:cNvGrpSpPr/>
          <p:nvPr/>
        </p:nvGrpSpPr>
        <p:grpSpPr>
          <a:xfrm>
            <a:off x="-619764" y="-436680"/>
            <a:ext cx="1235990" cy="1227266"/>
            <a:chOff x="1173550" y="238600"/>
            <a:chExt cx="5252825" cy="5215750"/>
          </a:xfrm>
        </p:grpSpPr>
        <p:sp>
          <p:nvSpPr>
            <p:cNvPr id="355" name="Google Shape;355;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2"/>
          <p:cNvGrpSpPr/>
          <p:nvPr/>
        </p:nvGrpSpPr>
        <p:grpSpPr>
          <a:xfrm rot="-8521147" flipH="1">
            <a:off x="6742384" y="3345617"/>
            <a:ext cx="2712826" cy="621429"/>
            <a:chOff x="234200" y="2027925"/>
            <a:chExt cx="7146700" cy="1637100"/>
          </a:xfrm>
        </p:grpSpPr>
        <p:sp>
          <p:nvSpPr>
            <p:cNvPr id="541" name="Google Shape;541;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2"/>
          <p:cNvGrpSpPr/>
          <p:nvPr/>
        </p:nvGrpSpPr>
        <p:grpSpPr>
          <a:xfrm rot="10800000" flipH="1">
            <a:off x="1630638" y="300798"/>
            <a:ext cx="8589319" cy="4738713"/>
            <a:chOff x="236225" y="821275"/>
            <a:chExt cx="7149425" cy="4059550"/>
          </a:xfrm>
        </p:grpSpPr>
        <p:sp>
          <p:nvSpPr>
            <p:cNvPr id="559" name="Google Shape;559;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2"/>
          <p:cNvSpPr/>
          <p:nvPr/>
        </p:nvSpPr>
        <p:spPr>
          <a:xfrm rot="-8521147" flipH="1">
            <a:off x="8282986" y="3299968"/>
            <a:ext cx="293491" cy="154797"/>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14300"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a:spLocks noGrp="1"/>
          </p:cNvSpPr>
          <p:nvPr>
            <p:ph type="ctrTitle"/>
          </p:nvPr>
        </p:nvSpPr>
        <p:spPr>
          <a:xfrm flipH="1">
            <a:off x="605625" y="1587050"/>
            <a:ext cx="2013900" cy="188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 sz="3000" dirty="0">
                <a:solidFill>
                  <a:schemeClr val="accent2"/>
                </a:solidFill>
              </a:rPr>
              <a:t>Table of</a:t>
            </a:r>
            <a:endParaRPr sz="3000" dirty="0">
              <a:solidFill>
                <a:schemeClr val="accent2"/>
              </a:solidFill>
            </a:endParaRPr>
          </a:p>
          <a:p>
            <a:pPr marL="0" lvl="0" indent="0" algn="l" rtl="0">
              <a:spcBef>
                <a:spcPts val="0"/>
              </a:spcBef>
              <a:spcAft>
                <a:spcPts val="0"/>
              </a:spcAft>
              <a:buClr>
                <a:schemeClr val="dk1"/>
              </a:buClr>
              <a:buSzPts val="1100"/>
              <a:buFont typeface="Arial"/>
              <a:buNone/>
            </a:pPr>
            <a:r>
              <a:rPr lang="es" sz="3000" dirty="0">
                <a:solidFill>
                  <a:schemeClr val="accent2"/>
                </a:solidFill>
              </a:rPr>
              <a:t>Contents</a:t>
            </a:r>
            <a:endParaRPr dirty="0">
              <a:solidFill>
                <a:schemeClr val="accent2"/>
              </a:solidFill>
            </a:endParaRPr>
          </a:p>
        </p:txBody>
      </p:sp>
      <p:sp>
        <p:nvSpPr>
          <p:cNvPr id="569" name="Google Shape;569;p32"/>
          <p:cNvSpPr txBox="1">
            <a:spLocks noGrp="1"/>
          </p:cNvSpPr>
          <p:nvPr>
            <p:ph type="title" idx="5"/>
          </p:nvPr>
        </p:nvSpPr>
        <p:spPr>
          <a:xfrm flipH="1">
            <a:off x="6516548" y="867424"/>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02</a:t>
            </a:r>
            <a:endParaRPr dirty="0">
              <a:solidFill>
                <a:schemeClr val="accent5"/>
              </a:solidFill>
            </a:endParaRPr>
          </a:p>
        </p:txBody>
      </p:sp>
      <p:sp>
        <p:nvSpPr>
          <p:cNvPr id="573" name="Google Shape;573;p32"/>
          <p:cNvSpPr txBox="1">
            <a:spLocks noGrp="1"/>
          </p:cNvSpPr>
          <p:nvPr>
            <p:ph type="title" idx="7"/>
          </p:nvPr>
        </p:nvSpPr>
        <p:spPr>
          <a:xfrm flipH="1">
            <a:off x="3651913" y="983836"/>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01</a:t>
            </a:r>
            <a:endParaRPr dirty="0">
              <a:solidFill>
                <a:schemeClr val="accent5"/>
              </a:solidFill>
            </a:endParaRPr>
          </a:p>
        </p:txBody>
      </p:sp>
      <p:sp>
        <p:nvSpPr>
          <p:cNvPr id="575" name="Google Shape;575;p32"/>
          <p:cNvSpPr txBox="1">
            <a:spLocks noGrp="1"/>
          </p:cNvSpPr>
          <p:nvPr>
            <p:ph type="title" idx="8"/>
          </p:nvPr>
        </p:nvSpPr>
        <p:spPr>
          <a:xfrm flipH="1">
            <a:off x="3813026" y="3038824"/>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03</a:t>
            </a:r>
            <a:endParaRPr dirty="0">
              <a:solidFill>
                <a:schemeClr val="accent5"/>
              </a:solidFill>
            </a:endParaRPr>
          </a:p>
        </p:txBody>
      </p:sp>
      <p:sp>
        <p:nvSpPr>
          <p:cNvPr id="576" name="Google Shape;576;p32"/>
          <p:cNvSpPr txBox="1">
            <a:spLocks noGrp="1"/>
          </p:cNvSpPr>
          <p:nvPr>
            <p:ph type="subTitle" idx="9"/>
          </p:nvPr>
        </p:nvSpPr>
        <p:spPr>
          <a:xfrm flipH="1">
            <a:off x="3372340" y="1690612"/>
            <a:ext cx="2808710" cy="8888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dirty="0" smtClean="0">
                <a:latin typeface="Calibri" pitchFamily="34" charset="0"/>
                <a:cs typeface="Calibri" pitchFamily="34" charset="0"/>
              </a:rPr>
              <a:t>MAKNA NILAI DASAR PANCASILA</a:t>
            </a:r>
            <a:endParaRPr sz="1800" b="1" dirty="0">
              <a:latin typeface="Calibri" pitchFamily="34" charset="0"/>
              <a:cs typeface="Calibri" pitchFamily="34" charset="0"/>
            </a:endParaRPr>
          </a:p>
        </p:txBody>
      </p:sp>
      <p:sp>
        <p:nvSpPr>
          <p:cNvPr id="577" name="Google Shape;577;p32"/>
          <p:cNvSpPr txBox="1">
            <a:spLocks noGrp="1"/>
          </p:cNvSpPr>
          <p:nvPr>
            <p:ph type="subTitle" idx="13"/>
          </p:nvPr>
        </p:nvSpPr>
        <p:spPr>
          <a:xfrm flipH="1">
            <a:off x="6393290" y="1465997"/>
            <a:ext cx="2528480" cy="1113467"/>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t> </a:t>
            </a:r>
            <a:r>
              <a:rPr lang="en-US" sz="1600" b="1" dirty="0" err="1">
                <a:latin typeface="Calibri" pitchFamily="34" charset="0"/>
                <a:cs typeface="Calibri" pitchFamily="34" charset="0"/>
              </a:rPr>
              <a:t>Pancasila</a:t>
            </a:r>
            <a:r>
              <a:rPr lang="en-US" sz="1600" b="1" dirty="0">
                <a:latin typeface="Calibri" pitchFamily="34" charset="0"/>
                <a:cs typeface="Calibri" pitchFamily="34" charset="0"/>
              </a:rPr>
              <a:t> </a:t>
            </a:r>
            <a:r>
              <a:rPr lang="en-US" sz="1600" b="1" dirty="0" err="1">
                <a:latin typeface="Calibri" pitchFamily="34" charset="0"/>
                <a:cs typeface="Calibri" pitchFamily="34" charset="0"/>
              </a:rPr>
              <a:t>Sebagai</a:t>
            </a:r>
            <a:r>
              <a:rPr lang="en-US" sz="1600" b="1" dirty="0">
                <a:latin typeface="Calibri" pitchFamily="34" charset="0"/>
                <a:cs typeface="Calibri" pitchFamily="34" charset="0"/>
              </a:rPr>
              <a:t> </a:t>
            </a:r>
            <a:r>
              <a:rPr lang="en-US" sz="1600" b="1" dirty="0" err="1">
                <a:latin typeface="Calibri" pitchFamily="34" charset="0"/>
                <a:cs typeface="Calibri" pitchFamily="34" charset="0"/>
              </a:rPr>
              <a:t>Dasar</a:t>
            </a:r>
            <a:r>
              <a:rPr lang="en-US" sz="1600" b="1" dirty="0">
                <a:latin typeface="Calibri" pitchFamily="34" charset="0"/>
                <a:cs typeface="Calibri" pitchFamily="34" charset="0"/>
              </a:rPr>
              <a:t> </a:t>
            </a:r>
            <a:r>
              <a:rPr lang="en-US" sz="1600" b="1" dirty="0" err="1">
                <a:latin typeface="Calibri" pitchFamily="34" charset="0"/>
                <a:cs typeface="Calibri" pitchFamily="34" charset="0"/>
              </a:rPr>
              <a:t>Etika</a:t>
            </a:r>
            <a:r>
              <a:rPr lang="en-US" sz="1600" b="1" dirty="0">
                <a:latin typeface="Calibri" pitchFamily="34" charset="0"/>
                <a:cs typeface="Calibri" pitchFamily="34" charset="0"/>
              </a:rPr>
              <a:t> </a:t>
            </a:r>
            <a:r>
              <a:rPr lang="en-US" sz="1600" b="1" dirty="0" err="1">
                <a:latin typeface="Calibri" pitchFamily="34" charset="0"/>
                <a:cs typeface="Calibri" pitchFamily="34" charset="0"/>
              </a:rPr>
              <a:t>Kehidupan</a:t>
            </a:r>
            <a:r>
              <a:rPr lang="en-US" sz="1600" b="1" dirty="0">
                <a:latin typeface="Calibri" pitchFamily="34" charset="0"/>
                <a:cs typeface="Calibri" pitchFamily="34" charset="0"/>
              </a:rPr>
              <a:t> </a:t>
            </a:r>
            <a:r>
              <a:rPr lang="en-US" sz="1600" b="1" dirty="0" err="1">
                <a:latin typeface="Calibri" pitchFamily="34" charset="0"/>
                <a:cs typeface="Calibri" pitchFamily="34" charset="0"/>
              </a:rPr>
              <a:t>Berbangsa</a:t>
            </a:r>
            <a:r>
              <a:rPr lang="en-US" sz="1600" b="1" dirty="0">
                <a:latin typeface="Calibri" pitchFamily="34" charset="0"/>
                <a:cs typeface="Calibri" pitchFamily="34" charset="0"/>
              </a:rPr>
              <a:t> Dan </a:t>
            </a:r>
            <a:r>
              <a:rPr lang="en-US" sz="1600" b="1" dirty="0" err="1">
                <a:latin typeface="Calibri" pitchFamily="34" charset="0"/>
                <a:cs typeface="Calibri" pitchFamily="34" charset="0"/>
              </a:rPr>
              <a:t>Bernegara</a:t>
            </a:r>
            <a:r>
              <a:rPr lang="en-US" sz="1600" dirty="0"/>
              <a:t>. </a:t>
            </a:r>
            <a:endParaRPr sz="1600" dirty="0"/>
          </a:p>
        </p:txBody>
      </p:sp>
      <p:sp>
        <p:nvSpPr>
          <p:cNvPr id="578" name="Google Shape;578;p32"/>
          <p:cNvSpPr txBox="1">
            <a:spLocks noGrp="1"/>
          </p:cNvSpPr>
          <p:nvPr>
            <p:ph type="subTitle" idx="14"/>
          </p:nvPr>
        </p:nvSpPr>
        <p:spPr>
          <a:xfrm flipH="1">
            <a:off x="3372340" y="3698288"/>
            <a:ext cx="3077660" cy="1197704"/>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sz="1700" b="1" dirty="0" err="1">
                <a:latin typeface="Calibri" pitchFamily="34" charset="0"/>
                <a:cs typeface="Calibri" pitchFamily="34" charset="0"/>
              </a:rPr>
              <a:t>Nilai-Nilai</a:t>
            </a:r>
            <a:r>
              <a:rPr lang="en-US" sz="1700" b="1" dirty="0">
                <a:latin typeface="Calibri" pitchFamily="34" charset="0"/>
                <a:cs typeface="Calibri" pitchFamily="34" charset="0"/>
              </a:rPr>
              <a:t> </a:t>
            </a:r>
            <a:r>
              <a:rPr lang="en-US" sz="1700" b="1" dirty="0" err="1">
                <a:latin typeface="Calibri" pitchFamily="34" charset="0"/>
                <a:cs typeface="Calibri" pitchFamily="34" charset="0"/>
              </a:rPr>
              <a:t>Pancasila</a:t>
            </a:r>
            <a:r>
              <a:rPr lang="en-US" sz="1700" b="1" dirty="0">
                <a:latin typeface="Calibri" pitchFamily="34" charset="0"/>
                <a:cs typeface="Calibri" pitchFamily="34" charset="0"/>
              </a:rPr>
              <a:t> </a:t>
            </a:r>
            <a:r>
              <a:rPr lang="en-US" sz="1700" b="1" dirty="0" err="1">
                <a:latin typeface="Calibri" pitchFamily="34" charset="0"/>
                <a:cs typeface="Calibri" pitchFamily="34" charset="0"/>
              </a:rPr>
              <a:t>Sebagai</a:t>
            </a:r>
            <a:r>
              <a:rPr lang="en-US" sz="1700" b="1" dirty="0">
                <a:latin typeface="Calibri" pitchFamily="34" charset="0"/>
                <a:cs typeface="Calibri" pitchFamily="34" charset="0"/>
              </a:rPr>
              <a:t> </a:t>
            </a:r>
            <a:r>
              <a:rPr lang="en-US" sz="1700" b="1" dirty="0" err="1">
                <a:latin typeface="Calibri" pitchFamily="34" charset="0"/>
                <a:cs typeface="Calibri" pitchFamily="34" charset="0"/>
              </a:rPr>
              <a:t>Nilai</a:t>
            </a:r>
            <a:r>
              <a:rPr lang="en-US" sz="1700" b="1" dirty="0">
                <a:latin typeface="Calibri" pitchFamily="34" charset="0"/>
                <a:cs typeface="Calibri" pitchFamily="34" charset="0"/>
              </a:rPr>
              <a:t> Fundamental </a:t>
            </a:r>
            <a:r>
              <a:rPr lang="en-US" sz="1700" b="1" dirty="0" err="1">
                <a:latin typeface="Calibri" pitchFamily="34" charset="0"/>
                <a:cs typeface="Calibri" pitchFamily="34" charset="0"/>
              </a:rPr>
              <a:t>Terhadap</a:t>
            </a:r>
            <a:r>
              <a:rPr lang="en-US" sz="1700" b="1" dirty="0">
                <a:latin typeface="Calibri" pitchFamily="34" charset="0"/>
                <a:cs typeface="Calibri" pitchFamily="34" charset="0"/>
              </a:rPr>
              <a:t> </a:t>
            </a:r>
            <a:r>
              <a:rPr lang="en-US" sz="1700" b="1" dirty="0" err="1">
                <a:latin typeface="Calibri" pitchFamily="34" charset="0"/>
                <a:cs typeface="Calibri" pitchFamily="34" charset="0"/>
              </a:rPr>
              <a:t>Sistem</a:t>
            </a:r>
            <a:r>
              <a:rPr lang="en-US" sz="1700" b="1" dirty="0">
                <a:latin typeface="Calibri" pitchFamily="34" charset="0"/>
                <a:cs typeface="Calibri" pitchFamily="34" charset="0"/>
              </a:rPr>
              <a:t> </a:t>
            </a:r>
            <a:r>
              <a:rPr lang="en-US" sz="1700" b="1" dirty="0" err="1">
                <a:latin typeface="Calibri" pitchFamily="34" charset="0"/>
                <a:cs typeface="Calibri" pitchFamily="34" charset="0"/>
              </a:rPr>
              <a:t>Etika</a:t>
            </a:r>
            <a:r>
              <a:rPr lang="en-US" sz="1700" b="1" dirty="0">
                <a:latin typeface="Calibri" pitchFamily="34" charset="0"/>
                <a:cs typeface="Calibri" pitchFamily="34" charset="0"/>
              </a:rPr>
              <a:t> </a:t>
            </a:r>
            <a:r>
              <a:rPr lang="en-US" sz="1700" b="1" dirty="0" smtClean="0">
                <a:latin typeface="Calibri" pitchFamily="34" charset="0"/>
                <a:cs typeface="Calibri" pitchFamily="34" charset="0"/>
              </a:rPr>
              <a:t>Negara</a:t>
            </a:r>
            <a:endParaRPr sz="1700" b="1" dirty="0">
              <a:latin typeface="Calibri" pitchFamily="34" charset="0"/>
              <a:cs typeface="Calibri" pitchFamily="34" charset="0"/>
            </a:endParaRPr>
          </a:p>
        </p:txBody>
      </p:sp>
      <p:sp>
        <p:nvSpPr>
          <p:cNvPr id="580" name="Google Shape;580;p32"/>
          <p:cNvSpPr/>
          <p:nvPr/>
        </p:nvSpPr>
        <p:spPr>
          <a:xfrm>
            <a:off x="4052665" y="2525764"/>
            <a:ext cx="537900" cy="10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6181050" y="2525764"/>
            <a:ext cx="537900" cy="10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32"/>
          <p:cNvGrpSpPr/>
          <p:nvPr/>
        </p:nvGrpSpPr>
        <p:grpSpPr>
          <a:xfrm>
            <a:off x="1717061" y="3287095"/>
            <a:ext cx="1235990" cy="1227266"/>
            <a:chOff x="1173550" y="238600"/>
            <a:chExt cx="5252825" cy="5215750"/>
          </a:xfrm>
        </p:grpSpPr>
        <p:sp>
          <p:nvSpPr>
            <p:cNvPr id="583" name="Google Shape;583;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302" y="290281"/>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307" y="3835685"/>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940" name="Google Shape;940;p34"/>
          <p:cNvGrpSpPr/>
          <p:nvPr/>
        </p:nvGrpSpPr>
        <p:grpSpPr>
          <a:xfrm flipH="1">
            <a:off x="-257018" y="2362075"/>
            <a:ext cx="1425315" cy="3241658"/>
            <a:chOff x="2650500" y="238500"/>
            <a:chExt cx="2300750" cy="5232700"/>
          </a:xfrm>
        </p:grpSpPr>
        <p:sp>
          <p:nvSpPr>
            <p:cNvPr id="941"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34"/>
          <p:cNvSpPr/>
          <p:nvPr/>
        </p:nvSpPr>
        <p:spPr>
          <a:xfrm rot="7701277">
            <a:off x="2176416" y="2723793"/>
            <a:ext cx="2363108" cy="1874176"/>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34"/>
          <p:cNvGrpSpPr/>
          <p:nvPr/>
        </p:nvGrpSpPr>
        <p:grpSpPr>
          <a:xfrm rot="4341138" flipH="1">
            <a:off x="-1678078" y="-777857"/>
            <a:ext cx="4147842" cy="3210269"/>
            <a:chOff x="434475" y="237850"/>
            <a:chExt cx="6749725" cy="5224025"/>
          </a:xfrm>
        </p:grpSpPr>
        <p:sp>
          <p:nvSpPr>
            <p:cNvPr id="946" name="Google Shape;946;p3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a:off x="3605463" y="2331113"/>
            <a:ext cx="7186900" cy="4132775"/>
            <a:chOff x="235075" y="777725"/>
            <a:chExt cx="7186900" cy="4132775"/>
          </a:xfrm>
        </p:grpSpPr>
        <p:sp>
          <p:nvSpPr>
            <p:cNvPr id="949" name="Google Shape;949;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4"/>
          <p:cNvSpPr/>
          <p:nvPr/>
        </p:nvSpPr>
        <p:spPr>
          <a:xfrm>
            <a:off x="3015900" y="1015650"/>
            <a:ext cx="3112200" cy="311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txBox="1">
            <a:spLocks noGrp="1"/>
          </p:cNvSpPr>
          <p:nvPr>
            <p:ph type="ctrTitle"/>
          </p:nvPr>
        </p:nvSpPr>
        <p:spPr>
          <a:xfrm>
            <a:off x="3086964" y="2577953"/>
            <a:ext cx="2959815" cy="13596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solidFill>
                  <a:schemeClr val="accent2"/>
                </a:solidFill>
              </a:rPr>
              <a:t>MAKNA NILAI DASAR PANCASILA</a:t>
            </a:r>
            <a:endParaRPr dirty="0">
              <a:solidFill>
                <a:schemeClr val="accent2"/>
              </a:solidFill>
            </a:endParaRPr>
          </a:p>
        </p:txBody>
      </p:sp>
      <p:sp>
        <p:nvSpPr>
          <p:cNvPr id="954" name="Google Shape;954;p34"/>
          <p:cNvSpPr txBox="1">
            <a:spLocks noGrp="1"/>
          </p:cNvSpPr>
          <p:nvPr>
            <p:ph type="title" idx="2"/>
          </p:nvPr>
        </p:nvSpPr>
        <p:spPr>
          <a:xfrm>
            <a:off x="3732762" y="1537228"/>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accent1"/>
                </a:solidFill>
              </a:rPr>
              <a:t>01</a:t>
            </a:r>
            <a:endParaRPr>
              <a:solidFill>
                <a:schemeClr val="accent1"/>
              </a:solidFill>
            </a:endParaRPr>
          </a:p>
        </p:txBody>
      </p:sp>
      <p:grpSp>
        <p:nvGrpSpPr>
          <p:cNvPr id="955" name="Google Shape;955;p34"/>
          <p:cNvGrpSpPr/>
          <p:nvPr/>
        </p:nvGrpSpPr>
        <p:grpSpPr>
          <a:xfrm rot="1195466">
            <a:off x="920701" y="612970"/>
            <a:ext cx="2763315" cy="771207"/>
            <a:chOff x="234200" y="2027925"/>
            <a:chExt cx="6760111" cy="1887098"/>
          </a:xfrm>
        </p:grpSpPr>
        <p:sp>
          <p:nvSpPr>
            <p:cNvPr id="956"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34"/>
          <p:cNvSpPr/>
          <p:nvPr/>
        </p:nvSpPr>
        <p:spPr>
          <a:xfrm>
            <a:off x="4281000" y="2331135"/>
            <a:ext cx="657300" cy="1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34"/>
          <p:cNvGrpSpPr/>
          <p:nvPr/>
        </p:nvGrpSpPr>
        <p:grpSpPr>
          <a:xfrm>
            <a:off x="5849014" y="3884007"/>
            <a:ext cx="1324793" cy="770735"/>
            <a:chOff x="5849014" y="3884007"/>
            <a:chExt cx="1324793" cy="770735"/>
          </a:xfrm>
        </p:grpSpPr>
        <p:sp>
          <p:nvSpPr>
            <p:cNvPr id="973" name="Google Shape;973;p34"/>
            <p:cNvSpPr/>
            <p:nvPr/>
          </p:nvSpPr>
          <p:spPr>
            <a:xfrm rot="182579">
              <a:off x="6283991" y="3892279"/>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182579">
              <a:off x="6308354" y="4381804"/>
              <a:ext cx="316056" cy="16665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182579">
              <a:off x="6839040" y="3941081"/>
              <a:ext cx="132607" cy="69036"/>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rot="182579">
              <a:off x="6807126" y="4557417"/>
              <a:ext cx="196417" cy="92177"/>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182579">
              <a:off x="6607267" y="4099310"/>
              <a:ext cx="216365" cy="118956"/>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182579">
              <a:off x="5852261" y="4214277"/>
              <a:ext cx="272582" cy="12953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182579">
              <a:off x="7008062" y="4353453"/>
              <a:ext cx="163521" cy="88111"/>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4"/>
          <p:cNvGrpSpPr/>
          <p:nvPr/>
        </p:nvGrpSpPr>
        <p:grpSpPr>
          <a:xfrm rot="1345290" flipH="1">
            <a:off x="6038742" y="-615118"/>
            <a:ext cx="1674713" cy="3227384"/>
            <a:chOff x="2453450" y="238025"/>
            <a:chExt cx="2711225" cy="5224875"/>
          </a:xfrm>
        </p:grpSpPr>
        <p:sp>
          <p:nvSpPr>
            <p:cNvPr id="981" name="Google Shape;981;p3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211" y="2396835"/>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309" y="2260825"/>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5"/>
        <p:cNvGrpSpPr/>
        <p:nvPr/>
      </p:nvGrpSpPr>
      <p:grpSpPr>
        <a:xfrm>
          <a:off x="0" y="0"/>
          <a:ext cx="0" cy="0"/>
          <a:chOff x="0" y="0"/>
          <a:chExt cx="0" cy="0"/>
        </a:xfrm>
      </p:grpSpPr>
      <p:grpSp>
        <p:nvGrpSpPr>
          <p:cNvPr id="2146" name="Google Shape;2146;p42"/>
          <p:cNvGrpSpPr/>
          <p:nvPr/>
        </p:nvGrpSpPr>
        <p:grpSpPr>
          <a:xfrm rot="-1783487">
            <a:off x="4934365" y="-439148"/>
            <a:ext cx="5084690" cy="2923914"/>
            <a:chOff x="235075" y="777725"/>
            <a:chExt cx="7186900" cy="4132775"/>
          </a:xfrm>
        </p:grpSpPr>
        <p:sp>
          <p:nvSpPr>
            <p:cNvPr id="2147" name="Google Shape;2147;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9" name="Google Shape;2149;p42"/>
          <p:cNvGrpSpPr/>
          <p:nvPr/>
        </p:nvGrpSpPr>
        <p:grpSpPr>
          <a:xfrm rot="1318731">
            <a:off x="554960" y="2563496"/>
            <a:ext cx="5084884" cy="2924026"/>
            <a:chOff x="235075" y="777725"/>
            <a:chExt cx="7186900" cy="4132775"/>
          </a:xfrm>
        </p:grpSpPr>
        <p:sp>
          <p:nvSpPr>
            <p:cNvPr id="2150" name="Google Shape;2150;p42"/>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42"/>
          <p:cNvSpPr/>
          <p:nvPr/>
        </p:nvSpPr>
        <p:spPr>
          <a:xfrm rot="-2700000">
            <a:off x="1102261" y="-1340434"/>
            <a:ext cx="2513976" cy="5100226"/>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42"/>
          <p:cNvGrpSpPr/>
          <p:nvPr/>
        </p:nvGrpSpPr>
        <p:grpSpPr>
          <a:xfrm>
            <a:off x="5441423" y="792249"/>
            <a:ext cx="3093399" cy="2394171"/>
            <a:chOff x="434475" y="237850"/>
            <a:chExt cx="6749725" cy="5224025"/>
          </a:xfrm>
        </p:grpSpPr>
        <p:sp>
          <p:nvSpPr>
            <p:cNvPr id="2154" name="Google Shape;2154;p42"/>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42"/>
          <p:cNvGrpSpPr/>
          <p:nvPr/>
        </p:nvGrpSpPr>
        <p:grpSpPr>
          <a:xfrm>
            <a:off x="1882556" y="792246"/>
            <a:ext cx="6159945" cy="3497708"/>
            <a:chOff x="236225" y="821275"/>
            <a:chExt cx="7149425" cy="4059550"/>
          </a:xfrm>
        </p:grpSpPr>
        <p:sp>
          <p:nvSpPr>
            <p:cNvPr id="2157" name="Google Shape;2157;p4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42"/>
          <p:cNvSpPr txBox="1">
            <a:spLocks noGrp="1"/>
          </p:cNvSpPr>
          <p:nvPr>
            <p:ph type="ctrTitle"/>
          </p:nvPr>
        </p:nvSpPr>
        <p:spPr>
          <a:xfrm flipH="1">
            <a:off x="1664179" y="301336"/>
            <a:ext cx="6096340" cy="4272367"/>
          </a:xfrm>
          <a:prstGeom prst="rect">
            <a:avLst/>
          </a:prstGeom>
        </p:spPr>
        <p:txBody>
          <a:bodyPr spcFirstLastPara="1" wrap="square" lIns="91425" tIns="91425" rIns="91425" bIns="91425" anchor="b" anchorCtr="0">
            <a:noAutofit/>
          </a:bodyPr>
          <a:lstStyle/>
          <a:p>
            <a:pPr lvl="0" algn="l"/>
            <a:r>
              <a:rPr lang="en-US" sz="1800" dirty="0" err="1">
                <a:solidFill>
                  <a:schemeClr val="tx1"/>
                </a:solidFill>
                <a:latin typeface="Calibri" pitchFamily="34" charset="0"/>
                <a:cs typeface="Calibri" pitchFamily="34" charset="0"/>
              </a:rPr>
              <a:t>Makna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nilai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dasar</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pancasila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dikaji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dalam</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perspektif</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filosofis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yaitu</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Pancasila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dasar</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filsafat</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negara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serta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filsafat</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hidup</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bangsa</a:t>
            </a:r>
            <a:r>
              <a:rPr lang="en-US" sz="1800" dirty="0">
                <a:solidFill>
                  <a:schemeClr val="tx1"/>
                </a:solidFill>
                <a:latin typeface="Calibri" pitchFamily="34" charset="0"/>
                <a:cs typeface="Calibri" pitchFamily="34" charset="0"/>
              </a:rPr>
              <a:t> Indonesia yang </a:t>
            </a:r>
            <a:r>
              <a:rPr lang="en-US" sz="1800" dirty="0" err="1">
                <a:solidFill>
                  <a:schemeClr val="tx1"/>
                </a:solidFill>
                <a:latin typeface="Calibri" pitchFamily="34" charset="0"/>
                <a:cs typeface="Calibri" pitchFamily="34" charset="0"/>
              </a:rPr>
              <a:t>pada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hakikatnya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merupakan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suatu</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nilai</a:t>
            </a:r>
            <a:r>
              <a:rPr lang="en-US" sz="1800" dirty="0">
                <a:solidFill>
                  <a:schemeClr val="tx1"/>
                </a:solidFill>
                <a:latin typeface="Calibri" pitchFamily="34" charset="0"/>
                <a:cs typeface="Calibri" pitchFamily="34" charset="0"/>
              </a:rPr>
              <a:t> yang </a:t>
            </a:r>
            <a:r>
              <a:rPr lang="en-US" sz="1800" dirty="0" err="1">
                <a:solidFill>
                  <a:schemeClr val="tx1"/>
                </a:solidFill>
                <a:latin typeface="Calibri" pitchFamily="34" charset="0"/>
                <a:cs typeface="Calibri" pitchFamily="34" charset="0"/>
              </a:rPr>
              <a:t>bersifat</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sistematis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Pengertian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Pancasila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harus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dimaknai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kesatuan</a:t>
            </a:r>
            <a:r>
              <a:rPr lang="en-US" sz="1800" dirty="0">
                <a:solidFill>
                  <a:schemeClr val="tx1"/>
                </a:solidFill>
                <a:latin typeface="Calibri" pitchFamily="34" charset="0"/>
                <a:cs typeface="Calibri" pitchFamily="34" charset="0"/>
              </a:rPr>
              <a:t> yang </a:t>
            </a:r>
            <a:r>
              <a:rPr lang="en-US" sz="1800" dirty="0" err="1">
                <a:solidFill>
                  <a:schemeClr val="tx1"/>
                </a:solidFill>
                <a:latin typeface="Calibri" pitchFamily="34" charset="0"/>
                <a:cs typeface="Calibri" pitchFamily="34" charset="0"/>
              </a:rPr>
              <a:t>bulat</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hirarkhis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sistematis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Dalam</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pengertian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itu</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maka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Pancasila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merupakan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suatu</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sistem</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filsafat</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sehingga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kelima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silanya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memiliki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esensi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makna</a:t>
            </a:r>
            <a:r>
              <a:rPr lang="en-US" sz="1800" dirty="0">
                <a:solidFill>
                  <a:schemeClr val="tx1"/>
                </a:solidFill>
                <a:latin typeface="Calibri" pitchFamily="34" charset="0"/>
                <a:cs typeface="Calibri" pitchFamily="34" charset="0"/>
              </a:rPr>
              <a:t> yang </a:t>
            </a:r>
            <a:r>
              <a:rPr lang="en-US" sz="1800" dirty="0" err="1">
                <a:solidFill>
                  <a:schemeClr val="tx1"/>
                </a:solidFill>
                <a:latin typeface="Calibri" pitchFamily="34" charset="0"/>
                <a:cs typeface="Calibri" pitchFamily="34" charset="0"/>
              </a:rPr>
              <a:t>utuh</a:t>
            </a:r>
            <a:r>
              <a:rPr lang="en-US" sz="1800" dirty="0">
                <a:solidFill>
                  <a:schemeClr val="tx1"/>
                </a:solidFill>
                <a:latin typeface="Calibri" pitchFamily="34" charset="0"/>
                <a:cs typeface="Calibri" pitchFamily="34" charset="0"/>
              </a:rPr>
              <a:t>. </a:t>
            </a:r>
            <a:r>
              <a:rPr lang="en-US" sz="1800" dirty="0" smtClean="0">
                <a:solidFill>
                  <a:schemeClr val="tx1"/>
                </a:solidFill>
                <a:latin typeface="Calibri" pitchFamily="34" charset="0"/>
                <a:cs typeface="Calibri" pitchFamily="34" charset="0"/>
              </a:rPr>
              <a:t/>
            </a:r>
            <a:br>
              <a:rPr lang="en-US" sz="1800" dirty="0" smtClean="0">
                <a:solidFill>
                  <a:schemeClr val="tx1"/>
                </a:solidFill>
                <a:latin typeface="Calibri" pitchFamily="34" charset="0"/>
                <a:cs typeface="Calibri" pitchFamily="34" charset="0"/>
              </a:rPr>
            </a:br>
            <a:r>
              <a:rPr lang="en-US" sz="1800" dirty="0">
                <a:solidFill>
                  <a:schemeClr val="tx1"/>
                </a:solidFill>
                <a:latin typeface="Calibri" pitchFamily="34" charset="0"/>
                <a:cs typeface="Calibri" pitchFamily="34" charset="0"/>
              </a:rPr>
              <a:t/>
            </a:r>
            <a:br>
              <a:rPr lang="en-US" sz="1800" dirty="0">
                <a:solidFill>
                  <a:schemeClr val="tx1"/>
                </a:solidFill>
                <a:latin typeface="Calibri" pitchFamily="34" charset="0"/>
                <a:cs typeface="Calibri" pitchFamily="34" charset="0"/>
              </a:rPr>
            </a:br>
            <a:r>
              <a:rPr lang="en-US" sz="1800" dirty="0" err="1" smtClean="0">
                <a:solidFill>
                  <a:schemeClr val="tx1"/>
                </a:solidFill>
                <a:latin typeface="Calibri" pitchFamily="34" charset="0"/>
                <a:cs typeface="Calibri" pitchFamily="34" charset="0"/>
              </a:rPr>
              <a:t>Dasar</a:t>
            </a:r>
            <a:r>
              <a:rPr lang="en-US" sz="1800" dirty="0" smtClean="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pemikiran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filosofisnya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yaitu</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Pancasila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sebagai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filsafat</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bangsa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negara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Republik</a:t>
            </a:r>
            <a:r>
              <a:rPr lang="en-US" sz="1800" dirty="0">
                <a:solidFill>
                  <a:schemeClr val="tx1"/>
                </a:solidFill>
                <a:latin typeface="Calibri" pitchFamily="34" charset="0"/>
                <a:cs typeface="Calibri" pitchFamily="34" charset="0"/>
              </a:rPr>
              <a:t> Indonesia, </a:t>
            </a:r>
            <a:r>
              <a:rPr lang="en-US" sz="1800" dirty="0" err="1">
                <a:solidFill>
                  <a:schemeClr val="tx1"/>
                </a:solidFill>
                <a:latin typeface="Calibri" pitchFamily="34" charset="0"/>
                <a:cs typeface="Calibri" pitchFamily="34" charset="0"/>
              </a:rPr>
              <a:t>mempunyai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makna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bahwa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dalam</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setiap</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aspek</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kehidupan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kebangsaan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kemasyarakatan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serta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kenegaraan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harus</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berdasarkan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nilai-nilai</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Ketuhanan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Kemanusiaan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Persatuan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Kerakyatan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dan</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Keadilan</a:t>
            </a:r>
            <a:r>
              <a:rPr lang="en-US" sz="1800" dirty="0">
                <a:solidFill>
                  <a:schemeClr val="tx1"/>
                </a:solidFill>
                <a:latin typeface="Calibri" pitchFamily="34" charset="0"/>
                <a:cs typeface="Calibri" pitchFamily="34" charset="0"/>
              </a:rPr>
              <a:t>. </a:t>
            </a:r>
            <a:endParaRPr sz="1800" dirty="0">
              <a:solidFill>
                <a:schemeClr val="tx1"/>
              </a:solidFill>
              <a:latin typeface="Calibri" pitchFamily="34" charset="0"/>
              <a:cs typeface="Calibri" pitchFamily="34" charset="0"/>
            </a:endParaRPr>
          </a:p>
        </p:txBody>
      </p:sp>
      <p:grpSp>
        <p:nvGrpSpPr>
          <p:cNvPr id="2160" name="Google Shape;2160;p42"/>
          <p:cNvGrpSpPr/>
          <p:nvPr/>
        </p:nvGrpSpPr>
        <p:grpSpPr>
          <a:xfrm>
            <a:off x="71657" y="728443"/>
            <a:ext cx="1474995" cy="1417341"/>
            <a:chOff x="720001" y="115874"/>
            <a:chExt cx="1851846" cy="1779461"/>
          </a:xfrm>
        </p:grpSpPr>
        <p:sp>
          <p:nvSpPr>
            <p:cNvPr id="2161" name="Google Shape;2161;p42"/>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42"/>
          <p:cNvGrpSpPr/>
          <p:nvPr/>
        </p:nvGrpSpPr>
        <p:grpSpPr>
          <a:xfrm rot="4499590">
            <a:off x="7575066" y="1587848"/>
            <a:ext cx="1471969" cy="2034257"/>
            <a:chOff x="1913725" y="238075"/>
            <a:chExt cx="3807625" cy="5238475"/>
          </a:xfrm>
        </p:grpSpPr>
        <p:sp>
          <p:nvSpPr>
            <p:cNvPr id="2170" name="Google Shape;2170;p42"/>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42"/>
          <p:cNvGrpSpPr/>
          <p:nvPr/>
        </p:nvGrpSpPr>
        <p:grpSpPr>
          <a:xfrm>
            <a:off x="-519726" y="2875623"/>
            <a:ext cx="2183905" cy="2972396"/>
            <a:chOff x="1882000" y="238175"/>
            <a:chExt cx="3843550" cy="5231250"/>
          </a:xfrm>
        </p:grpSpPr>
        <p:sp>
          <p:nvSpPr>
            <p:cNvPr id="2194" name="Google Shape;2194;p42"/>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79" y="1583722"/>
            <a:ext cx="1010247" cy="67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19" y="3100879"/>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grpSp>
        <p:nvGrpSpPr>
          <p:cNvPr id="1798" name="Google Shape;1798;p40"/>
          <p:cNvGrpSpPr/>
          <p:nvPr/>
        </p:nvGrpSpPr>
        <p:grpSpPr>
          <a:xfrm>
            <a:off x="7705382" y="3342085"/>
            <a:ext cx="2070956" cy="1326285"/>
            <a:chOff x="209625" y="551300"/>
            <a:chExt cx="7170900" cy="4592400"/>
          </a:xfrm>
        </p:grpSpPr>
        <p:sp>
          <p:nvSpPr>
            <p:cNvPr id="1799" name="Google Shape;1799;p4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40"/>
          <p:cNvGrpSpPr/>
          <p:nvPr/>
        </p:nvGrpSpPr>
        <p:grpSpPr>
          <a:xfrm>
            <a:off x="7900125" y="-1282600"/>
            <a:ext cx="2300750" cy="5232700"/>
            <a:chOff x="2650500" y="238500"/>
            <a:chExt cx="2300750" cy="5232700"/>
          </a:xfrm>
        </p:grpSpPr>
        <p:sp>
          <p:nvSpPr>
            <p:cNvPr id="1896" name="Google Shape;1896;p4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0"/>
          <p:cNvGrpSpPr/>
          <p:nvPr/>
        </p:nvGrpSpPr>
        <p:grpSpPr>
          <a:xfrm>
            <a:off x="1681537" y="2040808"/>
            <a:ext cx="7149425" cy="4059550"/>
            <a:chOff x="236225" y="821275"/>
            <a:chExt cx="7149425" cy="4059550"/>
          </a:xfrm>
        </p:grpSpPr>
        <p:sp>
          <p:nvSpPr>
            <p:cNvPr id="1901" name="Google Shape;1901;p40"/>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3" name="Google Shape;1903;p40"/>
          <p:cNvPicPr preferRelativeResize="0"/>
          <p:nvPr/>
        </p:nvPicPr>
        <p:blipFill rotWithShape="1">
          <a:blip r:embed="rId3">
            <a:alphaModFix/>
          </a:blip>
          <a:srcRect l="9708" t="23857" r="71467" b="47590"/>
          <a:stretch/>
        </p:blipFill>
        <p:spPr>
          <a:xfrm>
            <a:off x="1856926" y="134022"/>
            <a:ext cx="767939" cy="719630"/>
          </a:xfrm>
          <a:prstGeom prst="ellipse">
            <a:avLst/>
          </a:prstGeom>
          <a:noFill/>
          <a:ln>
            <a:noFill/>
          </a:ln>
        </p:spPr>
      </p:pic>
      <p:grpSp>
        <p:nvGrpSpPr>
          <p:cNvPr id="1905" name="Google Shape;1905;p40"/>
          <p:cNvGrpSpPr/>
          <p:nvPr/>
        </p:nvGrpSpPr>
        <p:grpSpPr>
          <a:xfrm>
            <a:off x="-542181" y="1458098"/>
            <a:ext cx="1474995" cy="1417341"/>
            <a:chOff x="720001" y="115874"/>
            <a:chExt cx="1851846" cy="1779461"/>
          </a:xfrm>
        </p:grpSpPr>
        <p:sp>
          <p:nvSpPr>
            <p:cNvPr id="1906" name="Google Shape;1906;p40"/>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40"/>
          <p:cNvSpPr/>
          <p:nvPr/>
        </p:nvSpPr>
        <p:spPr>
          <a:xfrm>
            <a:off x="6134900" y="148214"/>
            <a:ext cx="785400" cy="70543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5" name="Google Shape;1915;p40"/>
          <p:cNvPicPr preferRelativeResize="0"/>
          <p:nvPr/>
        </p:nvPicPr>
        <p:blipFill rotWithShape="1">
          <a:blip r:embed="rId3">
            <a:alphaModFix/>
          </a:blip>
          <a:srcRect l="26194" t="23972" r="55542" b="48326"/>
          <a:stretch/>
        </p:blipFill>
        <p:spPr>
          <a:xfrm>
            <a:off x="6184876" y="180850"/>
            <a:ext cx="685448" cy="672802"/>
          </a:xfrm>
          <a:prstGeom prst="ellipse">
            <a:avLst/>
          </a:prstGeom>
          <a:noFill/>
          <a:ln>
            <a:noFill/>
          </a:ln>
        </p:spPr>
      </p:pic>
      <p:grpSp>
        <p:nvGrpSpPr>
          <p:cNvPr id="1916" name="Google Shape;1916;p40"/>
          <p:cNvGrpSpPr/>
          <p:nvPr/>
        </p:nvGrpSpPr>
        <p:grpSpPr>
          <a:xfrm rot="2256003">
            <a:off x="-1227798" y="3012683"/>
            <a:ext cx="2070837" cy="1326209"/>
            <a:chOff x="209625" y="551300"/>
            <a:chExt cx="7170900" cy="4592400"/>
          </a:xfrm>
        </p:grpSpPr>
        <p:sp>
          <p:nvSpPr>
            <p:cNvPr id="1917" name="Google Shape;1917;p4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4" name="Google Shape;2014;p40"/>
          <p:cNvSpPr txBox="1">
            <a:spLocks noGrp="1"/>
          </p:cNvSpPr>
          <p:nvPr>
            <p:ph type="subTitle" idx="1"/>
          </p:nvPr>
        </p:nvSpPr>
        <p:spPr>
          <a:xfrm flipH="1">
            <a:off x="697760" y="1154841"/>
            <a:ext cx="3110447" cy="2957214"/>
          </a:xfrm>
          <a:prstGeom prst="rect">
            <a:avLst/>
          </a:prstGeom>
        </p:spPr>
        <p:txBody>
          <a:bodyPr spcFirstLastPara="1" wrap="square" lIns="91425" tIns="91425" rIns="91425" bIns="91425" anchor="t" anchorCtr="0">
            <a:noAutofit/>
          </a:bodyPr>
          <a:lstStyle/>
          <a:p>
            <a:pPr marL="0" lvl="0" indent="0" algn="l"/>
            <a:r>
              <a:rPr lang="en-US" sz="1800" b="1" dirty="0">
                <a:solidFill>
                  <a:schemeClr val="accent2"/>
                </a:solidFill>
                <a:latin typeface="Calibri" pitchFamily="34" charset="0"/>
                <a:cs typeface="Calibri" pitchFamily="34" charset="0"/>
              </a:rPr>
              <a:t>1. </a:t>
            </a:r>
            <a:r>
              <a:rPr lang="en-US" sz="1800" b="1" dirty="0" err="1">
                <a:solidFill>
                  <a:schemeClr val="accent2"/>
                </a:solidFill>
                <a:latin typeface="Calibri" pitchFamily="34" charset="0"/>
                <a:cs typeface="Calibri" pitchFamily="34" charset="0"/>
              </a:rPr>
              <a:t>Nilai-nilai</a:t>
            </a:r>
            <a:r>
              <a:rPr lang="en-US" sz="1800" b="1" dirty="0">
                <a:solidFill>
                  <a:schemeClr val="accent2"/>
                </a:solidFill>
                <a:latin typeface="Calibri" pitchFamily="34" charset="0"/>
                <a:cs typeface="Calibri" pitchFamily="34" charset="0"/>
              </a:rPr>
              <a:t> </a:t>
            </a:r>
            <a:r>
              <a:rPr lang="en-US" sz="1800" b="1" dirty="0" err="1">
                <a:solidFill>
                  <a:schemeClr val="accent2"/>
                </a:solidFill>
                <a:latin typeface="Calibri" pitchFamily="34" charset="0"/>
                <a:cs typeface="Calibri" pitchFamily="34" charset="0"/>
              </a:rPr>
              <a:t>Pancasila</a:t>
            </a:r>
            <a:r>
              <a:rPr lang="en-US" sz="1800" b="1" dirty="0">
                <a:solidFill>
                  <a:schemeClr val="accent2"/>
                </a:solidFill>
                <a:latin typeface="Calibri" pitchFamily="34" charset="0"/>
                <a:cs typeface="Calibri" pitchFamily="34" charset="0"/>
              </a:rPr>
              <a:t> </a:t>
            </a:r>
            <a:r>
              <a:rPr lang="en-US" sz="1800" b="1" dirty="0" err="1">
                <a:solidFill>
                  <a:schemeClr val="accent2"/>
                </a:solidFill>
                <a:latin typeface="Calibri" pitchFamily="34" charset="0"/>
                <a:cs typeface="Calibri" pitchFamily="34" charset="0"/>
              </a:rPr>
              <a:t>timbul</a:t>
            </a:r>
            <a:r>
              <a:rPr lang="en-US" sz="1800" b="1" dirty="0">
                <a:solidFill>
                  <a:schemeClr val="accent2"/>
                </a:solidFill>
                <a:latin typeface="Calibri" pitchFamily="34" charset="0"/>
                <a:cs typeface="Calibri" pitchFamily="34" charset="0"/>
              </a:rPr>
              <a:t> </a:t>
            </a:r>
            <a:r>
              <a:rPr lang="en-US" sz="1800" b="1" dirty="0" err="1">
                <a:solidFill>
                  <a:schemeClr val="accent2"/>
                </a:solidFill>
                <a:latin typeface="Calibri" pitchFamily="34" charset="0"/>
                <a:cs typeface="Calibri" pitchFamily="34" charset="0"/>
              </a:rPr>
              <a:t>dari</a:t>
            </a:r>
            <a:r>
              <a:rPr lang="en-US" sz="1800" b="1" dirty="0">
                <a:solidFill>
                  <a:schemeClr val="accent2"/>
                </a:solidFill>
                <a:latin typeface="Calibri" pitchFamily="34" charset="0"/>
                <a:cs typeface="Calibri" pitchFamily="34" charset="0"/>
              </a:rPr>
              <a:t> </a:t>
            </a:r>
            <a:r>
              <a:rPr lang="en-US" sz="1800" b="1" dirty="0" err="1">
                <a:solidFill>
                  <a:schemeClr val="accent2"/>
                </a:solidFill>
                <a:latin typeface="Calibri" pitchFamily="34" charset="0"/>
                <a:cs typeface="Calibri" pitchFamily="34" charset="0"/>
              </a:rPr>
              <a:t>bangsa</a:t>
            </a:r>
            <a:r>
              <a:rPr lang="en-US" sz="1800" b="1" dirty="0">
                <a:solidFill>
                  <a:schemeClr val="accent2"/>
                </a:solidFill>
                <a:latin typeface="Calibri" pitchFamily="34" charset="0"/>
                <a:cs typeface="Calibri" pitchFamily="34" charset="0"/>
              </a:rPr>
              <a:t> Indonesia </a:t>
            </a:r>
            <a:r>
              <a:rPr lang="en-US" sz="1800" dirty="0" err="1">
                <a:solidFill>
                  <a:schemeClr val="accent2"/>
                </a:solidFill>
                <a:latin typeface="Calibri" pitchFamily="34" charset="0"/>
                <a:cs typeface="Calibri" pitchFamily="34" charset="0"/>
              </a:rPr>
              <a:t>sehingga</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bangsa</a:t>
            </a:r>
            <a:r>
              <a:rPr lang="en-US" sz="1800" dirty="0">
                <a:solidFill>
                  <a:schemeClr val="accent2"/>
                </a:solidFill>
                <a:latin typeface="Calibri" pitchFamily="34" charset="0"/>
                <a:cs typeface="Calibri" pitchFamily="34" charset="0"/>
              </a:rPr>
              <a:t> Indonesia </a:t>
            </a:r>
            <a:r>
              <a:rPr lang="en-US" sz="1800" dirty="0" err="1">
                <a:solidFill>
                  <a:schemeClr val="accent2"/>
                </a:solidFill>
                <a:latin typeface="Calibri" pitchFamily="34" charset="0"/>
                <a:cs typeface="Calibri" pitchFamily="34" charset="0"/>
              </a:rPr>
              <a:t>sebagai</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kausa</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materialis</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Nilai-nilai</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itu</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sebagai</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hasil</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pemikiran</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penilaian</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kritik</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serta</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hasil</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refleksi</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filosofis</a:t>
            </a:r>
            <a:r>
              <a:rPr lang="en-US" sz="1800" dirty="0">
                <a:solidFill>
                  <a:schemeClr val="accent2"/>
                </a:solidFill>
                <a:latin typeface="Calibri" pitchFamily="34" charset="0"/>
                <a:cs typeface="Calibri" pitchFamily="34" charset="0"/>
              </a:rPr>
              <a:t> </a:t>
            </a:r>
            <a:r>
              <a:rPr lang="en-US" sz="1800" dirty="0" err="1">
                <a:solidFill>
                  <a:schemeClr val="accent2"/>
                </a:solidFill>
                <a:latin typeface="Calibri" pitchFamily="34" charset="0"/>
                <a:cs typeface="Calibri" pitchFamily="34" charset="0"/>
              </a:rPr>
              <a:t>bangsa</a:t>
            </a:r>
            <a:r>
              <a:rPr lang="en-US" sz="1800" dirty="0">
                <a:solidFill>
                  <a:schemeClr val="accent2"/>
                </a:solidFill>
                <a:latin typeface="Calibri" pitchFamily="34" charset="0"/>
                <a:cs typeface="Calibri" pitchFamily="34" charset="0"/>
              </a:rPr>
              <a:t> Indonesia. </a:t>
            </a:r>
            <a:endParaRPr sz="1800" dirty="0">
              <a:solidFill>
                <a:schemeClr val="accent2"/>
              </a:solidFill>
              <a:latin typeface="Calibri" pitchFamily="34" charset="0"/>
              <a:cs typeface="Calibri" pitchFamily="34" charset="0"/>
            </a:endParaRPr>
          </a:p>
        </p:txBody>
      </p:sp>
      <p:sp>
        <p:nvSpPr>
          <p:cNvPr id="2016" name="Google Shape;2016;p40"/>
          <p:cNvSpPr txBox="1">
            <a:spLocks noGrp="1"/>
          </p:cNvSpPr>
          <p:nvPr>
            <p:ph type="subTitle" idx="3"/>
          </p:nvPr>
        </p:nvSpPr>
        <p:spPr>
          <a:xfrm flipH="1">
            <a:off x="4582757" y="946674"/>
            <a:ext cx="4162952" cy="4196826"/>
          </a:xfrm>
          <a:prstGeom prst="rect">
            <a:avLst/>
          </a:prstGeom>
        </p:spPr>
        <p:txBody>
          <a:bodyPr spcFirstLastPara="1" wrap="square" lIns="91425" tIns="91425" rIns="91425" bIns="91425" anchor="t" anchorCtr="0">
            <a:noAutofit/>
          </a:bodyPr>
          <a:lstStyle/>
          <a:p>
            <a:pPr marL="0" lvl="0" indent="0" algn="l"/>
            <a:r>
              <a:rPr lang="en-US" sz="1500" b="1" dirty="0">
                <a:solidFill>
                  <a:schemeClr val="accent2"/>
                </a:solidFill>
                <a:latin typeface="Calibri" pitchFamily="34" charset="0"/>
                <a:cs typeface="Calibri" pitchFamily="34" charset="0"/>
              </a:rPr>
              <a:t>2. </a:t>
            </a:r>
            <a:r>
              <a:rPr lang="en-US" sz="1500" b="1" dirty="0" err="1">
                <a:solidFill>
                  <a:schemeClr val="accent2"/>
                </a:solidFill>
                <a:latin typeface="Calibri" pitchFamily="34" charset="0"/>
                <a:cs typeface="Calibri" pitchFamily="34" charset="0"/>
              </a:rPr>
              <a:t>Nilai-nilai</a:t>
            </a:r>
            <a:r>
              <a:rPr lang="en-US" sz="1500" b="1" dirty="0">
                <a:solidFill>
                  <a:schemeClr val="accent2"/>
                </a:solidFill>
                <a:latin typeface="Calibri" pitchFamily="34" charset="0"/>
                <a:cs typeface="Calibri" pitchFamily="34" charset="0"/>
              </a:rPr>
              <a:t> </a:t>
            </a:r>
            <a:r>
              <a:rPr lang="en-US" sz="1500" b="1" dirty="0" err="1">
                <a:solidFill>
                  <a:schemeClr val="accent2"/>
                </a:solidFill>
                <a:latin typeface="Calibri" pitchFamily="34" charset="0"/>
                <a:cs typeface="Calibri" pitchFamily="34" charset="0"/>
              </a:rPr>
              <a:t>Pancasila</a:t>
            </a:r>
            <a:r>
              <a:rPr lang="en-US" sz="1500" b="1" dirty="0">
                <a:solidFill>
                  <a:schemeClr val="accent2"/>
                </a:solidFill>
                <a:latin typeface="Calibri" pitchFamily="34" charset="0"/>
                <a:cs typeface="Calibri" pitchFamily="34" charset="0"/>
              </a:rPr>
              <a:t> </a:t>
            </a:r>
            <a:r>
              <a:rPr lang="en-US" sz="1500" b="1" dirty="0" err="1">
                <a:solidFill>
                  <a:schemeClr val="accent2"/>
                </a:solidFill>
                <a:latin typeface="Calibri" pitchFamily="34" charset="0"/>
                <a:cs typeface="Calibri" pitchFamily="34" charset="0"/>
              </a:rPr>
              <a:t>merupakan</a:t>
            </a:r>
            <a:r>
              <a:rPr lang="en-US" sz="1500" b="1" dirty="0">
                <a:solidFill>
                  <a:schemeClr val="accent2"/>
                </a:solidFill>
                <a:latin typeface="Calibri" pitchFamily="34" charset="0"/>
                <a:cs typeface="Calibri" pitchFamily="34" charset="0"/>
              </a:rPr>
              <a:t> </a:t>
            </a:r>
            <a:r>
              <a:rPr lang="en-US" sz="1500" b="1" dirty="0" err="1">
                <a:solidFill>
                  <a:schemeClr val="accent2"/>
                </a:solidFill>
                <a:latin typeface="Calibri" pitchFamily="34" charset="0"/>
                <a:cs typeface="Calibri" pitchFamily="34" charset="0"/>
              </a:rPr>
              <a:t>filsafat</a:t>
            </a:r>
            <a:r>
              <a:rPr lang="en-US" sz="1500" b="1" dirty="0">
                <a:solidFill>
                  <a:schemeClr val="accent2"/>
                </a:solidFill>
                <a:latin typeface="Calibri" pitchFamily="34" charset="0"/>
                <a:cs typeface="Calibri" pitchFamily="34" charset="0"/>
              </a:rPr>
              <a:t> (</a:t>
            </a:r>
            <a:r>
              <a:rPr lang="en-US" sz="1500" b="1" dirty="0" err="1">
                <a:solidFill>
                  <a:schemeClr val="accent2"/>
                </a:solidFill>
                <a:latin typeface="Calibri" pitchFamily="34" charset="0"/>
                <a:cs typeface="Calibri" pitchFamily="34" charset="0"/>
              </a:rPr>
              <a:t>pandangan</a:t>
            </a:r>
            <a:r>
              <a:rPr lang="en-US" sz="1500" b="1" dirty="0">
                <a:solidFill>
                  <a:schemeClr val="accent2"/>
                </a:solidFill>
                <a:latin typeface="Calibri" pitchFamily="34" charset="0"/>
                <a:cs typeface="Calibri" pitchFamily="34" charset="0"/>
              </a:rPr>
              <a:t> </a:t>
            </a:r>
            <a:r>
              <a:rPr lang="en-US" sz="1500" b="1" dirty="0" err="1">
                <a:solidFill>
                  <a:schemeClr val="accent2"/>
                </a:solidFill>
                <a:latin typeface="Calibri" pitchFamily="34" charset="0"/>
                <a:cs typeface="Calibri" pitchFamily="34" charset="0"/>
              </a:rPr>
              <a:t>hidup</a:t>
            </a:r>
            <a:r>
              <a:rPr lang="en-US" sz="1500" b="1"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bangsa</a:t>
            </a:r>
            <a:r>
              <a:rPr lang="en-US" sz="1500" dirty="0">
                <a:solidFill>
                  <a:schemeClr val="accent2"/>
                </a:solidFill>
                <a:latin typeface="Calibri" pitchFamily="34" charset="0"/>
                <a:cs typeface="Calibri" pitchFamily="34" charset="0"/>
              </a:rPr>
              <a:t> Indonesia </a:t>
            </a:r>
            <a:r>
              <a:rPr lang="en-US" sz="1500" dirty="0" err="1">
                <a:solidFill>
                  <a:schemeClr val="accent2"/>
                </a:solidFill>
                <a:latin typeface="Calibri" pitchFamily="34" charset="0"/>
                <a:cs typeface="Calibri" pitchFamily="34" charset="0"/>
              </a:rPr>
              <a:t>sehingga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merupakan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jati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diri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bangsa</a:t>
            </a:r>
            <a:r>
              <a:rPr lang="en-US" sz="1500" dirty="0">
                <a:solidFill>
                  <a:schemeClr val="accent2"/>
                </a:solidFill>
                <a:latin typeface="Calibri" pitchFamily="34" charset="0"/>
                <a:cs typeface="Calibri" pitchFamily="34" charset="0"/>
              </a:rPr>
              <a:t>, yang </a:t>
            </a:r>
            <a:r>
              <a:rPr lang="en-US" sz="1500" dirty="0" err="1">
                <a:solidFill>
                  <a:schemeClr val="accent2"/>
                </a:solidFill>
                <a:latin typeface="Calibri" pitchFamily="34" charset="0"/>
                <a:cs typeface="Calibri" pitchFamily="34" charset="0"/>
              </a:rPr>
              <a:t>diyakini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sebagai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sumber</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nilai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atas</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kebenaran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kebaikan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keadilan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kebijaksanaan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dalam</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hidup</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bermasyarakat</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berbangsa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bernegara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Nilai-nilai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Pancasila</a:t>
            </a:r>
            <a:r>
              <a:rPr lang="en-US" sz="1500" dirty="0">
                <a:solidFill>
                  <a:schemeClr val="accent2"/>
                </a:solidFill>
                <a:latin typeface="Calibri" pitchFamily="34" charset="0"/>
                <a:cs typeface="Calibri" pitchFamily="34" charset="0"/>
              </a:rPr>
              <a:t> di </a:t>
            </a:r>
            <a:r>
              <a:rPr lang="en-US" sz="1500" dirty="0" err="1">
                <a:solidFill>
                  <a:schemeClr val="accent2"/>
                </a:solidFill>
                <a:latin typeface="Calibri" pitchFamily="34" charset="0"/>
                <a:cs typeface="Calibri" pitchFamily="34" charset="0"/>
              </a:rPr>
              <a:t>dalamnya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terkandung</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ketujuh</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nilai-nilai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kerohanian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yaitu</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nilai-nilai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kebenaran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keadilan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kebaikan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kebijaksanaan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estetis</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religius</a:t>
            </a:r>
            <a:r>
              <a:rPr lang="en-US" sz="1500" dirty="0">
                <a:solidFill>
                  <a:schemeClr val="accent2"/>
                </a:solidFill>
                <a:latin typeface="Calibri" pitchFamily="34" charset="0"/>
                <a:cs typeface="Calibri" pitchFamily="34" charset="0"/>
              </a:rPr>
              <a:t> yang </a:t>
            </a:r>
            <a:r>
              <a:rPr lang="en-US" sz="1500" dirty="0" err="1">
                <a:solidFill>
                  <a:schemeClr val="accent2"/>
                </a:solidFill>
                <a:latin typeface="Calibri" pitchFamily="34" charset="0"/>
                <a:cs typeface="Calibri" pitchFamily="34" charset="0"/>
              </a:rPr>
              <a:t>manifestasinya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sesuai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dengan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budi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nurani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bangsa</a:t>
            </a:r>
            <a:r>
              <a:rPr lang="en-US" sz="1500" dirty="0">
                <a:solidFill>
                  <a:schemeClr val="accent2"/>
                </a:solidFill>
                <a:latin typeface="Calibri" pitchFamily="34" charset="0"/>
                <a:cs typeface="Calibri" pitchFamily="34" charset="0"/>
              </a:rPr>
              <a:t> Indonesia </a:t>
            </a:r>
            <a:r>
              <a:rPr lang="en-US" sz="1500" dirty="0" err="1">
                <a:solidFill>
                  <a:schemeClr val="accent2"/>
                </a:solidFill>
                <a:latin typeface="Calibri" pitchFamily="34" charset="0"/>
                <a:cs typeface="Calibri" pitchFamily="34" charset="0"/>
              </a:rPr>
              <a:t>karena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bersumber</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pada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kepribadian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bangsa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Oleh</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karena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itu</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Pancasila</a:t>
            </a:r>
            <a:r>
              <a:rPr lang="en-US" sz="1500" dirty="0">
                <a:solidFill>
                  <a:schemeClr val="accent2"/>
                </a:solidFill>
                <a:latin typeface="Calibri" pitchFamily="34" charset="0"/>
                <a:cs typeface="Calibri" pitchFamily="34" charset="0"/>
              </a:rPr>
              <a:t> yang </a:t>
            </a:r>
            <a:r>
              <a:rPr lang="en-US" sz="1500" dirty="0" err="1">
                <a:solidFill>
                  <a:schemeClr val="accent2"/>
                </a:solidFill>
                <a:latin typeface="Calibri" pitchFamily="34" charset="0"/>
                <a:cs typeface="Calibri" pitchFamily="34" charset="0"/>
              </a:rPr>
              <a:t>diambil</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dari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nilai-nilai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luhur</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bangsa</a:t>
            </a:r>
            <a:r>
              <a:rPr lang="en-US" sz="1500" dirty="0">
                <a:solidFill>
                  <a:schemeClr val="accent2"/>
                </a:solidFill>
                <a:latin typeface="Calibri" pitchFamily="34" charset="0"/>
                <a:cs typeface="Calibri" pitchFamily="34" charset="0"/>
              </a:rPr>
              <a:t> Indonesia </a:t>
            </a:r>
            <a:r>
              <a:rPr lang="en-US" sz="1500" dirty="0" err="1">
                <a:solidFill>
                  <a:schemeClr val="accent2"/>
                </a:solidFill>
                <a:latin typeface="Calibri" pitchFamily="34" charset="0"/>
                <a:cs typeface="Calibri" pitchFamily="34" charset="0"/>
              </a:rPr>
              <a:t>pada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dasarnya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bersifat</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religius</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kemanusiaan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persatuan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demokrasi</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keadilan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Disamping</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itu</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Pancasila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bercirikan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asas</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kekeluargaan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dan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gotong</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royong</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serta</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pengakuan</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atas</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hak-hak</a:t>
            </a:r>
            <a:r>
              <a:rPr lang="en-US" sz="1500" dirty="0">
                <a:solidFill>
                  <a:schemeClr val="accent2"/>
                </a:solidFill>
                <a:latin typeface="Calibri" pitchFamily="34" charset="0"/>
                <a:cs typeface="Calibri" pitchFamily="34" charset="0"/>
              </a:rPr>
              <a:t> </a:t>
            </a:r>
            <a:r>
              <a:rPr lang="en-US" sz="1500" dirty="0" err="1">
                <a:solidFill>
                  <a:schemeClr val="accent2"/>
                </a:solidFill>
                <a:latin typeface="Calibri" pitchFamily="34" charset="0"/>
                <a:cs typeface="Calibri" pitchFamily="34" charset="0"/>
              </a:rPr>
              <a:t>individu</a:t>
            </a:r>
            <a:r>
              <a:rPr lang="en-US" sz="1500" dirty="0">
                <a:solidFill>
                  <a:schemeClr val="accent2"/>
                </a:solidFill>
                <a:latin typeface="Calibri" pitchFamily="34" charset="0"/>
                <a:cs typeface="Calibri" pitchFamily="34" charset="0"/>
              </a:rPr>
              <a:t>. </a:t>
            </a:r>
            <a:endParaRPr sz="1500" dirty="0">
              <a:solidFill>
                <a:schemeClr val="accent2"/>
              </a:solidFill>
              <a:latin typeface="Calibri" pitchFamily="34" charset="0"/>
              <a:cs typeface="Calibri" pitchFamily="34" charset="0"/>
            </a:endParaRPr>
          </a:p>
        </p:txBody>
      </p:sp>
      <p:pic>
        <p:nvPicPr>
          <p:cNvPr id="8194"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729" y="3999725"/>
            <a:ext cx="1231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7479" y="3993374"/>
            <a:ext cx="1079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ange Memphis">
  <a:themeElements>
    <a:clrScheme name="Simple Light">
      <a:dk1>
        <a:srgbClr val="0E0E45"/>
      </a:dk1>
      <a:lt1>
        <a:srgbClr val="D9D8FF"/>
      </a:lt1>
      <a:dk2>
        <a:srgbClr val="343452"/>
      </a:dk2>
      <a:lt2>
        <a:srgbClr val="F0CDB9"/>
      </a:lt2>
      <a:accent1>
        <a:srgbClr val="D9D8FF"/>
      </a:accent1>
      <a:accent2>
        <a:srgbClr val="343452"/>
      </a:accent2>
      <a:accent3>
        <a:srgbClr val="BBB9FA"/>
      </a:accent3>
      <a:accent4>
        <a:srgbClr val="FFB080"/>
      </a:accent4>
      <a:accent5>
        <a:srgbClr val="716FF7"/>
      </a:accent5>
      <a:accent6>
        <a:srgbClr val="EB9058"/>
      </a:accent6>
      <a:hlink>
        <a:srgbClr val="0E0E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1050</Words>
  <Application>Microsoft Office PowerPoint</Application>
  <PresentationFormat>On-screen Show (16:9)</PresentationFormat>
  <Paragraphs>53</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Fira Sans Extra Condensed</vt:lpstr>
      <vt:lpstr>Proxima Nova</vt:lpstr>
      <vt:lpstr>Arvo</vt:lpstr>
      <vt:lpstr>Roboto</vt:lpstr>
      <vt:lpstr>Calibri</vt:lpstr>
      <vt:lpstr>Proxima Nova Semibold</vt:lpstr>
      <vt:lpstr>Fira Sans Extra Condensed Medium</vt:lpstr>
      <vt:lpstr>Orange Memphis</vt:lpstr>
      <vt:lpstr>SlidesGo Final Pages</vt:lpstr>
      <vt:lpstr>PANCASILA SEBAGAI SISTEM ETIKA </vt:lpstr>
      <vt:lpstr>1. PANCASILA</vt:lpstr>
      <vt:lpstr>Sistem adalah suatu kesatuan yang terdiri dari komponen atau elemen yang dihubungkan bersama untuk memudahkan aliran informasi, materi atau energi untuk mencapai suatu tujuan. Sistem nilai dalam pancasila adalah satu kesatuan nilai-nilai yang ada dalam pamcasila yang saling berkaitan satu sama lain, tidak dapat dipisahkan ataupun ditukar tempatkan karena saling berkaitan antara satu dengan yang lain. Nilai-nilai yang dimaksud ialah :  </vt:lpstr>
      <vt:lpstr>PowerPoint Presentation</vt:lpstr>
      <vt:lpstr>3. ETIKA</vt:lpstr>
      <vt:lpstr>Table of Contents</vt:lpstr>
      <vt:lpstr>MAKNA NILAI DASAR PANCASILA</vt:lpstr>
      <vt:lpstr>Makna nilai dasar pancasila dikaji dalam perspektif filosofis yaitu, Pancasila sebagai dasar filsafat negara serta sebagai filsafat hidup bangsa Indonesia yang pada hakikatnya merupakan suatu nilai yang bersifat sistematis. Pengertian Pancasila harus dimaknai kesatuan yang bulat, hirarkhis dan sistematis. Dalam pengertian itu maka Pancasila merupakan suatu sistem filsafat sehingga kelima silanya memiliki esensi makna yang utuh.   Dasar pemikiran filosofisnya yaitu Pancasila sebagai filsafat bangsa dan negara Republik Indonesia, mempunyai makna bahwa dalam setiap aspek kehidupan kebangsaan, kemasyarakatan serta kenegaraan harus berdasarkan nilai-nilai Ketuhanan, Kemanusiaan, Persatuan, Kerakyatan dan Keadilan. </vt:lpstr>
      <vt:lpstr>PowerPoint Presentation</vt:lpstr>
      <vt:lpstr>Pancasila Sebagai Dasar Etika Kehidupan Berbangsa Dan Bernegara</vt:lpstr>
      <vt:lpstr>PowerPoint Presentation</vt:lpstr>
      <vt:lpstr>Nilai-nilai pancasila bagi bangsa Indonesia menjadi landasan, dasar serta motivasi atas segala perbuatan baik dalam kehidupan sehari-hari, maupun dalam kehidupan kenegaraan.   Ketetapan MPR No. VI/MPR/2001 tentang etika kehidupan berbangsa, bernegara, dan bermasyarakat yang merupakan penjabaran nilai-nilai Pancasila sebagai pedoman dalam berpikir, bersikap dan bertingkah laku yang merupakan cerminan dari nilai-nilai keagamaan dan kebudayaan yang sudah mengakar dalam kehidupan bermasyarakat.</vt:lpstr>
      <vt:lpstr>Etika kehidupan berbangsa, bernegara, dan bermasyarakat bertujuan untuk:   1. Memberikan landasan etik moral bagi seluruh komponen bangsa dalam menjalankan kehidupan kebangsaan dalam berbagai aspek  2. Menentukan pokok-pokok etika kehidupan berbangsa, bernegara, dan bermasyarakat  3. Menjadi kerangka acuan dalam mengevaluasi pelaksanaan nilai-nilai etika dan moral dalam kehidupan berbangsa, bernegara, dan bermasyarakat. </vt:lpstr>
      <vt:lpstr>Etika kehidupan berbangsa meliputi sebagai Etika sosial dan Budaya. Etika ini bertolak dari rasa kemanusiaan yang mendalam dengan menampilkan kembali sikap jujur, saling peduli, saling memahami, saling menghargai, saling mencintai, dan tolong-menolong di antara sesama manusia dan anak bangsa. Selain itu, etika ini juga menghidupkan kembali budaya malu, yakni malu berbuat kesalahan dan semua yang bertentangan dengan moral agama dan nilai-nilai luhur budaya bangsa. </vt:lpstr>
      <vt:lpstr>3</vt:lpstr>
      <vt:lpstr>Nilai-nilai Pancasila merupakan suatu landasan moral etik dalam kehidupan kenegaraan yang ditegaskan dalam alinea keempat Pembukaan UUD 1945 bahwa negara berdasar atas Ketuhanan Yang Maha Esa berdasar atas kemanusiaan yang adil dan beradab. Konsekuensinya dalam penyelenggaraan kenegaraan antara lain operasional pemerintahan negara, pembangunan negara, pertahanankeamanan negara, politik negara serta pelaksanaan demokrasi negara harus senantiasa berdasarkan pada moral ketuhanan dan kemanusiaan.</vt:lpstr>
      <vt:lpstr>PowerPoint Presentation</vt:lpstr>
      <vt:lpstr>3.Persatuan Indonesia.  Persatuan mengandung pengertian bersatunya bermacam-macam corak yang beraneka ragam menjadi satu kebulatan. Persatuan Indonesia dalam sila ketiga ini mencakup persatuan dalam arti ideologi, politik, ekonomi, sosial budaya dan keamanan. Persatuan Indonesia ialah persatuan bangsa yang mendiami seluruh wilayah Indonesia. Persatuan Indonesia merupakan faktor yang dinamis dalam kehidupan.   4.Kerakyatan Yang Dipimpin Oleh Hikmat Kebijaksaaan dalam Permusyawaratan/Perwakilan. Rakyat merupakan sekelompok manusia yang berdiam dalam satu wilayah negara tertentu. Dengan sila ini berarti bahwa bangsa Indonesia menganut sistem demokrasi yang menempatkan rakyat di posisi tertinggi dalam hirarki kekuasaan.   5.Keadilan Sosial Bagi Seluruh Rakyat Indonesia. Keadilan sosial berarti keadilan yang berlaku dalam masyarakat di segala bidang kehidupan, baik material maupun spiritual. Seluruh rakyat Indonesia berarti untuk setiap orang yang menjadi rakyat Indonesia tanpa terkecuali.  </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SEBAGAI SISTEM ETIKA</dc:title>
  <dc:creator>asus</dc:creator>
  <cp:lastModifiedBy>User</cp:lastModifiedBy>
  <cp:revision>17</cp:revision>
  <dcterms:modified xsi:type="dcterms:W3CDTF">2020-12-03T04:59:45Z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2970495</vt:lpwstr>
  </property>
  <property fmtid="{D5CDD505-2E9C-101B-9397-08002B2CF9AE}" name="NXPowerLiteSettings" pid="3">
    <vt:lpwstr>C7000400038000</vt:lpwstr>
  </property>
  <property fmtid="{D5CDD505-2E9C-101B-9397-08002B2CF9AE}" name="NXPowerLiteVersion" pid="4">
    <vt:lpwstr>S9.0.1</vt:lpwstr>
  </property>
</Properties>
</file>