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2037" r:id="rId4"/>
    <p:sldId id="2038" r:id="rId5"/>
    <p:sldId id="2039" r:id="rId6"/>
    <p:sldId id="2041" r:id="rId7"/>
    <p:sldId id="2011" r:id="rId8"/>
    <p:sldId id="2012" r:id="rId9"/>
    <p:sldId id="20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3271" userDrawn="1">
          <p15:clr>
            <a:srgbClr val="A4A3A4"/>
          </p15:clr>
        </p15:guide>
        <p15:guide id="11" pos="1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7"/>
    <p:restoredTop sz="95439"/>
  </p:normalViewPr>
  <p:slideViewPr>
    <p:cSldViewPr snapToGrid="0" snapToObjects="1" showGuides="1">
      <p:cViewPr varScale="1">
        <p:scale>
          <a:sx n="71" d="100"/>
          <a:sy n="71" d="100"/>
        </p:scale>
        <p:origin x="1032" y="72"/>
      </p:cViewPr>
      <p:guideLst>
        <p:guide orient="horz" pos="2160"/>
        <p:guide pos="7242"/>
        <p:guide pos="3840"/>
        <p:guide orient="horz" pos="346"/>
        <p:guide orient="horz" pos="3974"/>
        <p:guide pos="5541"/>
        <p:guide pos="2139"/>
        <p:guide pos="438"/>
        <p:guide orient="horz" pos="3271"/>
        <p:guide pos="1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B21401-94C2-DC4B-B9F4-33C7D70E93F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17812" y="1304364"/>
            <a:ext cx="4043185" cy="4354199"/>
          </a:xfrm>
          <a:custGeom>
            <a:avLst/>
            <a:gdLst>
              <a:gd name="connsiteX0" fmla="*/ 2340000 w 4680000"/>
              <a:gd name="connsiteY0" fmla="*/ 0 h 5040000"/>
              <a:gd name="connsiteX1" fmla="*/ 4680000 w 4680000"/>
              <a:gd name="connsiteY1" fmla="*/ 2520000 h 5040000"/>
              <a:gd name="connsiteX2" fmla="*/ 2340000 w 4680000"/>
              <a:gd name="connsiteY2" fmla="*/ 5040000 h 5040000"/>
              <a:gd name="connsiteX3" fmla="*/ 0 w 4680000"/>
              <a:gd name="connsiteY3" fmla="*/ 2520000 h 5040000"/>
              <a:gd name="connsiteX4" fmla="*/ 2340000 w 4680000"/>
              <a:gd name="connsiteY4" fmla="*/ 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00" h="5040000">
                <a:moveTo>
                  <a:pt x="2340000" y="0"/>
                </a:moveTo>
                <a:cubicBezTo>
                  <a:pt x="3632346" y="0"/>
                  <a:pt x="4680000" y="1128242"/>
                  <a:pt x="4680000" y="2520000"/>
                </a:cubicBezTo>
                <a:cubicBezTo>
                  <a:pt x="4680000" y="3911758"/>
                  <a:pt x="3632346" y="5040000"/>
                  <a:pt x="2340000" y="5040000"/>
                </a:cubicBezTo>
                <a:cubicBezTo>
                  <a:pt x="1047654" y="5040000"/>
                  <a:pt x="0" y="3911758"/>
                  <a:pt x="0" y="2520000"/>
                </a:cubicBezTo>
                <a:cubicBezTo>
                  <a:pt x="0" y="1128242"/>
                  <a:pt x="1047654" y="0"/>
                  <a:pt x="234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BEA637-D5C8-9C44-A2CC-9D368DCEDB3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096489" y="587699"/>
            <a:ext cx="4356000" cy="4357096"/>
          </a:xfrm>
          <a:custGeom>
            <a:avLst/>
            <a:gdLst>
              <a:gd name="connsiteX0" fmla="*/ 2211186 w 4422372"/>
              <a:gd name="connsiteY0" fmla="*/ 0 h 4423484"/>
              <a:gd name="connsiteX1" fmla="*/ 4422372 w 4422372"/>
              <a:gd name="connsiteY1" fmla="*/ 2211742 h 4423484"/>
              <a:gd name="connsiteX2" fmla="*/ 2211186 w 4422372"/>
              <a:gd name="connsiteY2" fmla="*/ 4423484 h 4423484"/>
              <a:gd name="connsiteX3" fmla="*/ 0 w 4422372"/>
              <a:gd name="connsiteY3" fmla="*/ 2211742 h 4423484"/>
              <a:gd name="connsiteX4" fmla="*/ 2211186 w 4422372"/>
              <a:gd name="connsiteY4" fmla="*/ 0 h 442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372" h="4423484">
                <a:moveTo>
                  <a:pt x="2211186" y="0"/>
                </a:moveTo>
                <a:cubicBezTo>
                  <a:pt x="3432390" y="0"/>
                  <a:pt x="4422372" y="990231"/>
                  <a:pt x="4422372" y="2211742"/>
                </a:cubicBezTo>
                <a:cubicBezTo>
                  <a:pt x="4422372" y="3433253"/>
                  <a:pt x="3432390" y="4423484"/>
                  <a:pt x="2211186" y="4423484"/>
                </a:cubicBezTo>
                <a:cubicBezTo>
                  <a:pt x="989982" y="4423484"/>
                  <a:pt x="0" y="3433253"/>
                  <a:pt x="0" y="2211742"/>
                </a:cubicBezTo>
                <a:cubicBezTo>
                  <a:pt x="0" y="990231"/>
                  <a:pt x="989982" y="0"/>
                  <a:pt x="22111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016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492014" y="1835584"/>
            <a:ext cx="9042055" cy="18876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00" b="1" spc="60" dirty="0" smtClean="0">
                <a:solidFill>
                  <a:schemeClr val="tx2"/>
                </a:solidFill>
                <a:latin typeface="Oxygen" panose="02000503000000090004" pitchFamily="2" charset="77"/>
                <a:ea typeface="Roboto" panose="02000000000000000000" pitchFamily="2" charset="0"/>
                <a:cs typeface="Arima Madurai Black" pitchFamily="2" charset="77"/>
              </a:rPr>
              <a:t>ETIKA BANGSA INDONESIA</a:t>
            </a:r>
            <a:endParaRPr lang="en-US" sz="6600" b="1" spc="60" dirty="0">
              <a:solidFill>
                <a:schemeClr val="tx2"/>
              </a:solidFill>
              <a:latin typeface="Oxygen" panose="02000503000000090004" pitchFamily="2" charset="77"/>
              <a:ea typeface="Roboto" panose="02000000000000000000" pitchFamily="2" charset="0"/>
              <a:cs typeface="Arima Madurai Black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E8648B-05E4-744B-A6E5-38E22B706001}"/>
              </a:ext>
            </a:extLst>
          </p:cNvPr>
          <p:cNvGrpSpPr/>
          <p:nvPr/>
        </p:nvGrpSpPr>
        <p:grpSpPr>
          <a:xfrm>
            <a:off x="-1114833" y="-4355689"/>
            <a:ext cx="17041188" cy="6786207"/>
            <a:chOff x="-1389153" y="-5087209"/>
            <a:chExt cx="17041188" cy="6786207"/>
          </a:xfrm>
        </p:grpSpPr>
        <p:sp>
          <p:nvSpPr>
            <p:cNvPr id="509" name="Freeform 3">
              <a:extLst>
                <a:ext uri="{FF2B5EF4-FFF2-40B4-BE49-F238E27FC236}">
                  <a16:creationId xmlns:a16="http://schemas.microsoft.com/office/drawing/2014/main" id="{49F1019D-5480-904A-A8D5-5BFAD92C44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4">
              <a:extLst>
                <a:ext uri="{FF2B5EF4-FFF2-40B4-BE49-F238E27FC236}">
                  <a16:creationId xmlns:a16="http://schemas.microsoft.com/office/drawing/2014/main" id="{BEDE8E6C-3857-EE45-81FE-B2ACC9458E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5">
              <a:extLst>
                <a:ext uri="{FF2B5EF4-FFF2-40B4-BE49-F238E27FC236}">
                  <a16:creationId xmlns:a16="http://schemas.microsoft.com/office/drawing/2014/main" id="{F287B8E3-4B74-6045-B97C-6F7E4D804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6">
              <a:extLst>
                <a:ext uri="{FF2B5EF4-FFF2-40B4-BE49-F238E27FC236}">
                  <a16:creationId xmlns:a16="http://schemas.microsoft.com/office/drawing/2014/main" id="{2E419574-51A1-EF4A-B630-4F173C387B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7">
              <a:extLst>
                <a:ext uri="{FF2B5EF4-FFF2-40B4-BE49-F238E27FC236}">
                  <a16:creationId xmlns:a16="http://schemas.microsoft.com/office/drawing/2014/main" id="{21F449DC-A769-A942-97B4-E1BFAF3F08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8">
              <a:extLst>
                <a:ext uri="{FF2B5EF4-FFF2-40B4-BE49-F238E27FC236}">
                  <a16:creationId xmlns:a16="http://schemas.microsoft.com/office/drawing/2014/main" id="{6A4EBCEC-1A2E-2743-A26A-9C71ECBF78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9">
              <a:extLst>
                <a:ext uri="{FF2B5EF4-FFF2-40B4-BE49-F238E27FC236}">
                  <a16:creationId xmlns:a16="http://schemas.microsoft.com/office/drawing/2014/main" id="{268AFCDD-EF1A-CC4C-9E12-C5F86314F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0">
              <a:extLst>
                <a:ext uri="{FF2B5EF4-FFF2-40B4-BE49-F238E27FC236}">
                  <a16:creationId xmlns:a16="http://schemas.microsoft.com/office/drawing/2014/main" id="{B2DA4C14-FF2A-BB4D-BCEF-2294DE51F3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1">
              <a:extLst>
                <a:ext uri="{FF2B5EF4-FFF2-40B4-BE49-F238E27FC236}">
                  <a16:creationId xmlns:a16="http://schemas.microsoft.com/office/drawing/2014/main" id="{154F797D-3914-6248-95D6-DABE25AC71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2">
              <a:extLst>
                <a:ext uri="{FF2B5EF4-FFF2-40B4-BE49-F238E27FC236}">
                  <a16:creationId xmlns:a16="http://schemas.microsoft.com/office/drawing/2014/main" id="{37329D26-B102-D44C-B414-323FE64862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3">
              <a:extLst>
                <a:ext uri="{FF2B5EF4-FFF2-40B4-BE49-F238E27FC236}">
                  <a16:creationId xmlns:a16="http://schemas.microsoft.com/office/drawing/2014/main" id="{9BE148CC-C266-E442-AF8B-9C69AE780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4">
              <a:extLst>
                <a:ext uri="{FF2B5EF4-FFF2-40B4-BE49-F238E27FC236}">
                  <a16:creationId xmlns:a16="http://schemas.microsoft.com/office/drawing/2014/main" id="{BD24DC5A-DAD6-6B48-8B67-7D1CA8EDD5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5">
              <a:extLst>
                <a:ext uri="{FF2B5EF4-FFF2-40B4-BE49-F238E27FC236}">
                  <a16:creationId xmlns:a16="http://schemas.microsoft.com/office/drawing/2014/main" id="{A0F017C6-504E-634E-9398-A437F7C58F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6">
              <a:extLst>
                <a:ext uri="{FF2B5EF4-FFF2-40B4-BE49-F238E27FC236}">
                  <a16:creationId xmlns:a16="http://schemas.microsoft.com/office/drawing/2014/main" id="{454336F5-D234-BB42-A0B8-4B0F8A2943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7">
              <a:extLst>
                <a:ext uri="{FF2B5EF4-FFF2-40B4-BE49-F238E27FC236}">
                  <a16:creationId xmlns:a16="http://schemas.microsoft.com/office/drawing/2014/main" id="{5128333F-41D4-004C-8C57-23CF5DC2C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18">
              <a:extLst>
                <a:ext uri="{FF2B5EF4-FFF2-40B4-BE49-F238E27FC236}">
                  <a16:creationId xmlns:a16="http://schemas.microsoft.com/office/drawing/2014/main" id="{5ADB1F8C-1C20-5E42-9A1B-A247F5A1D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19">
              <a:extLst>
                <a:ext uri="{FF2B5EF4-FFF2-40B4-BE49-F238E27FC236}">
                  <a16:creationId xmlns:a16="http://schemas.microsoft.com/office/drawing/2014/main" id="{086B9D92-3AB4-7643-B724-8C3194220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0">
              <a:extLst>
                <a:ext uri="{FF2B5EF4-FFF2-40B4-BE49-F238E27FC236}">
                  <a16:creationId xmlns:a16="http://schemas.microsoft.com/office/drawing/2014/main" id="{A897A516-031B-784C-896F-705C99977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1">
              <a:extLst>
                <a:ext uri="{FF2B5EF4-FFF2-40B4-BE49-F238E27FC236}">
                  <a16:creationId xmlns:a16="http://schemas.microsoft.com/office/drawing/2014/main" id="{2242BDD5-9E46-6B4C-B5DE-A50D0E1BC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2">
              <a:extLst>
                <a:ext uri="{FF2B5EF4-FFF2-40B4-BE49-F238E27FC236}">
                  <a16:creationId xmlns:a16="http://schemas.microsoft.com/office/drawing/2014/main" id="{667243EC-7B10-3A48-9474-32F2487AF6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3">
              <a:extLst>
                <a:ext uri="{FF2B5EF4-FFF2-40B4-BE49-F238E27FC236}">
                  <a16:creationId xmlns:a16="http://schemas.microsoft.com/office/drawing/2014/main" id="{130E19D5-906B-9449-B79A-AE853793ED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4">
              <a:extLst>
                <a:ext uri="{FF2B5EF4-FFF2-40B4-BE49-F238E27FC236}">
                  <a16:creationId xmlns:a16="http://schemas.microsoft.com/office/drawing/2014/main" id="{9B8513A6-39DE-BB4E-BA3D-9EDC1CE1D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5">
              <a:extLst>
                <a:ext uri="{FF2B5EF4-FFF2-40B4-BE49-F238E27FC236}">
                  <a16:creationId xmlns:a16="http://schemas.microsoft.com/office/drawing/2014/main" id="{EB8E60C4-0849-5347-8BC0-330606B2A1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6">
              <a:extLst>
                <a:ext uri="{FF2B5EF4-FFF2-40B4-BE49-F238E27FC236}">
                  <a16:creationId xmlns:a16="http://schemas.microsoft.com/office/drawing/2014/main" id="{74CA955A-CF11-6743-8E40-799DB484EA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27">
              <a:extLst>
                <a:ext uri="{FF2B5EF4-FFF2-40B4-BE49-F238E27FC236}">
                  <a16:creationId xmlns:a16="http://schemas.microsoft.com/office/drawing/2014/main" id="{68CEB07D-462D-A045-959A-54A237E3A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28">
              <a:extLst>
                <a:ext uri="{FF2B5EF4-FFF2-40B4-BE49-F238E27FC236}">
                  <a16:creationId xmlns:a16="http://schemas.microsoft.com/office/drawing/2014/main" id="{0E18F2DC-87BA-554C-A181-92FF3048B4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29">
              <a:extLst>
                <a:ext uri="{FF2B5EF4-FFF2-40B4-BE49-F238E27FC236}">
                  <a16:creationId xmlns:a16="http://schemas.microsoft.com/office/drawing/2014/main" id="{1F8664BF-1B75-BD45-B589-9BC722B0F3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4">
              <a:extLst>
                <a:ext uri="{FF2B5EF4-FFF2-40B4-BE49-F238E27FC236}">
                  <a16:creationId xmlns:a16="http://schemas.microsoft.com/office/drawing/2014/main" id="{7772CF04-DBF7-5841-B522-4706AB8EA4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6">
              <a:extLst>
                <a:ext uri="{FF2B5EF4-FFF2-40B4-BE49-F238E27FC236}">
                  <a16:creationId xmlns:a16="http://schemas.microsoft.com/office/drawing/2014/main" id="{42AAB095-ED54-604B-ADAA-8C048B522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9BAC31-94BA-6E47-87E0-6526357D088A}"/>
              </a:ext>
            </a:extLst>
          </p:cNvPr>
          <p:cNvGrpSpPr/>
          <p:nvPr/>
        </p:nvGrpSpPr>
        <p:grpSpPr>
          <a:xfrm>
            <a:off x="-2422178" y="4804533"/>
            <a:ext cx="14922466" cy="4506760"/>
            <a:chOff x="-2422178" y="5261733"/>
            <a:chExt cx="14922466" cy="4506760"/>
          </a:xfrm>
        </p:grpSpPr>
        <p:sp>
          <p:nvSpPr>
            <p:cNvPr id="538" name="Freeform 30">
              <a:extLst>
                <a:ext uri="{FF2B5EF4-FFF2-40B4-BE49-F238E27FC236}">
                  <a16:creationId xmlns:a16="http://schemas.microsoft.com/office/drawing/2014/main" id="{0CD761A4-028C-AC4B-9045-89255FC18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31">
              <a:extLst>
                <a:ext uri="{FF2B5EF4-FFF2-40B4-BE49-F238E27FC236}">
                  <a16:creationId xmlns:a16="http://schemas.microsoft.com/office/drawing/2014/main" id="{8F344185-59DA-F64F-88E3-901795C4B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32">
              <a:extLst>
                <a:ext uri="{FF2B5EF4-FFF2-40B4-BE49-F238E27FC236}">
                  <a16:creationId xmlns:a16="http://schemas.microsoft.com/office/drawing/2014/main" id="{8B511EFA-9D6D-3B48-B197-45A5B841A0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33">
              <a:extLst>
                <a:ext uri="{FF2B5EF4-FFF2-40B4-BE49-F238E27FC236}">
                  <a16:creationId xmlns:a16="http://schemas.microsoft.com/office/drawing/2014/main" id="{F2788810-3763-9C48-9F2D-2C6BC0630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34">
              <a:extLst>
                <a:ext uri="{FF2B5EF4-FFF2-40B4-BE49-F238E27FC236}">
                  <a16:creationId xmlns:a16="http://schemas.microsoft.com/office/drawing/2014/main" id="{11780D2B-287C-B348-A576-51D1C8B94A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35">
              <a:extLst>
                <a:ext uri="{FF2B5EF4-FFF2-40B4-BE49-F238E27FC236}">
                  <a16:creationId xmlns:a16="http://schemas.microsoft.com/office/drawing/2014/main" id="{E4E2DC14-06DC-B945-8A43-88F188A00D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36">
              <a:extLst>
                <a:ext uri="{FF2B5EF4-FFF2-40B4-BE49-F238E27FC236}">
                  <a16:creationId xmlns:a16="http://schemas.microsoft.com/office/drawing/2014/main" id="{A1355DF6-901E-C244-8722-8B52B6F526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37">
              <a:extLst>
                <a:ext uri="{FF2B5EF4-FFF2-40B4-BE49-F238E27FC236}">
                  <a16:creationId xmlns:a16="http://schemas.microsoft.com/office/drawing/2014/main" id="{889F3AE9-BCE8-7A4E-AA58-2F76F3A431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38">
              <a:extLst>
                <a:ext uri="{FF2B5EF4-FFF2-40B4-BE49-F238E27FC236}">
                  <a16:creationId xmlns:a16="http://schemas.microsoft.com/office/drawing/2014/main" id="{9D7CC14B-8EBF-F74B-982A-0A7F36DD6C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39">
              <a:extLst>
                <a:ext uri="{FF2B5EF4-FFF2-40B4-BE49-F238E27FC236}">
                  <a16:creationId xmlns:a16="http://schemas.microsoft.com/office/drawing/2014/main" id="{5B4BE774-D490-1445-8D60-48C974AF9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8" name="Freeform 40">
              <a:extLst>
                <a:ext uri="{FF2B5EF4-FFF2-40B4-BE49-F238E27FC236}">
                  <a16:creationId xmlns:a16="http://schemas.microsoft.com/office/drawing/2014/main" id="{30B15102-DA17-D94C-BB76-C346EFFE39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9" name="Freeform 41">
              <a:extLst>
                <a:ext uri="{FF2B5EF4-FFF2-40B4-BE49-F238E27FC236}">
                  <a16:creationId xmlns:a16="http://schemas.microsoft.com/office/drawing/2014/main" id="{9957810C-4E64-084E-97E6-336974D9B3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0" name="Freeform 42">
              <a:extLst>
                <a:ext uri="{FF2B5EF4-FFF2-40B4-BE49-F238E27FC236}">
                  <a16:creationId xmlns:a16="http://schemas.microsoft.com/office/drawing/2014/main" id="{81816E59-A221-854A-81B0-364670B657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1" name="Freeform 43">
              <a:extLst>
                <a:ext uri="{FF2B5EF4-FFF2-40B4-BE49-F238E27FC236}">
                  <a16:creationId xmlns:a16="http://schemas.microsoft.com/office/drawing/2014/main" id="{29F136A8-8EF3-B047-9D76-A641FB5C64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2" name="Freeform 44">
              <a:extLst>
                <a:ext uri="{FF2B5EF4-FFF2-40B4-BE49-F238E27FC236}">
                  <a16:creationId xmlns:a16="http://schemas.microsoft.com/office/drawing/2014/main" id="{ACCF8BE8-8837-6947-B736-9C40397D30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3" name="Freeform 45">
              <a:extLst>
                <a:ext uri="{FF2B5EF4-FFF2-40B4-BE49-F238E27FC236}">
                  <a16:creationId xmlns:a16="http://schemas.microsoft.com/office/drawing/2014/main" id="{5DDC2198-6114-054B-B520-8CDFC3DBB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4" name="Freeform 46">
              <a:extLst>
                <a:ext uri="{FF2B5EF4-FFF2-40B4-BE49-F238E27FC236}">
                  <a16:creationId xmlns:a16="http://schemas.microsoft.com/office/drawing/2014/main" id="{6D8CDA21-D34B-4749-A73A-3A8A19849E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5" name="Freeform 47">
              <a:extLst>
                <a:ext uri="{FF2B5EF4-FFF2-40B4-BE49-F238E27FC236}">
                  <a16:creationId xmlns:a16="http://schemas.microsoft.com/office/drawing/2014/main" id="{319BF156-187F-934A-A946-A8BC94215F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6" name="Freeform 48">
              <a:extLst>
                <a:ext uri="{FF2B5EF4-FFF2-40B4-BE49-F238E27FC236}">
                  <a16:creationId xmlns:a16="http://schemas.microsoft.com/office/drawing/2014/main" id="{D971D588-8610-884A-A7AE-EBB5F7706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7" name="Freeform 49">
              <a:extLst>
                <a:ext uri="{FF2B5EF4-FFF2-40B4-BE49-F238E27FC236}">
                  <a16:creationId xmlns:a16="http://schemas.microsoft.com/office/drawing/2014/main" id="{3C036891-BF5B-034B-8441-D3E8DE7E13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8" name="Freeform 50">
              <a:extLst>
                <a:ext uri="{FF2B5EF4-FFF2-40B4-BE49-F238E27FC236}">
                  <a16:creationId xmlns:a16="http://schemas.microsoft.com/office/drawing/2014/main" id="{469A268C-6294-D645-ABB8-B639094BCF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9" name="Freeform 51">
              <a:extLst>
                <a:ext uri="{FF2B5EF4-FFF2-40B4-BE49-F238E27FC236}">
                  <a16:creationId xmlns:a16="http://schemas.microsoft.com/office/drawing/2014/main" id="{A46AC52C-0EE6-1845-9225-DD0B553113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0" name="Freeform 52">
              <a:extLst>
                <a:ext uri="{FF2B5EF4-FFF2-40B4-BE49-F238E27FC236}">
                  <a16:creationId xmlns:a16="http://schemas.microsoft.com/office/drawing/2014/main" id="{49F186D9-CB6D-F645-9DA6-CB8D8923D3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1" name="Freeform 53">
              <a:extLst>
                <a:ext uri="{FF2B5EF4-FFF2-40B4-BE49-F238E27FC236}">
                  <a16:creationId xmlns:a16="http://schemas.microsoft.com/office/drawing/2014/main" id="{318403F9-D4EC-104F-BF18-E0EDAC859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2" name="Freeform 54">
              <a:extLst>
                <a:ext uri="{FF2B5EF4-FFF2-40B4-BE49-F238E27FC236}">
                  <a16:creationId xmlns:a16="http://schemas.microsoft.com/office/drawing/2014/main" id="{7BAE798E-C117-0046-BAF7-385753F5EE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3" name="Freeform 55">
              <a:extLst>
                <a:ext uri="{FF2B5EF4-FFF2-40B4-BE49-F238E27FC236}">
                  <a16:creationId xmlns:a16="http://schemas.microsoft.com/office/drawing/2014/main" id="{0B1217CE-191E-1442-BB42-C8AEEAB70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4" name="Freeform 56">
              <a:extLst>
                <a:ext uri="{FF2B5EF4-FFF2-40B4-BE49-F238E27FC236}">
                  <a16:creationId xmlns:a16="http://schemas.microsoft.com/office/drawing/2014/main" id="{2B3DED1A-5699-7E40-B64C-F29854055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5" name="Freeform 45">
              <a:extLst>
                <a:ext uri="{FF2B5EF4-FFF2-40B4-BE49-F238E27FC236}">
                  <a16:creationId xmlns:a16="http://schemas.microsoft.com/office/drawing/2014/main" id="{BC158A68-E172-8841-8953-9895A773E6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31">
              <a:extLst>
                <a:ext uri="{FF2B5EF4-FFF2-40B4-BE49-F238E27FC236}">
                  <a16:creationId xmlns:a16="http://schemas.microsoft.com/office/drawing/2014/main" id="{5184C0BF-B4A7-294F-A7A3-F87ACA8FD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3807" y="4023109"/>
            <a:ext cx="298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CARLOS DANIEL</a:t>
            </a:r>
          </a:p>
          <a:p>
            <a:r>
              <a:rPr lang="en-US" sz="2400" dirty="0" smtClean="0"/>
              <a:t>2017011055</a:t>
            </a:r>
          </a:p>
          <a:p>
            <a:r>
              <a:rPr lang="en-US" sz="2400" dirty="0" smtClean="0"/>
              <a:t>KIMIA 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696">
            <a:hlinkClick r:id="rId2" action="ppaction://hlinksldjump"/>
          </p:cNvPr>
          <p:cNvSpPr/>
          <p:nvPr/>
        </p:nvSpPr>
        <p:spPr>
          <a:xfrm rot="4800">
            <a:off x="1743085" y="2378124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7">
            <a:hlinkClick r:id="rId3" action="ppaction://hlinksldjump"/>
          </p:cNvPr>
          <p:cNvSpPr/>
          <p:nvPr/>
        </p:nvSpPr>
        <p:spPr>
          <a:xfrm rot="4800">
            <a:off x="3435463" y="390933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7698">
            <a:hlinkClick r:id="rId4" action="ppaction://hlinksldjump"/>
          </p:cNvPr>
          <p:cNvSpPr/>
          <p:nvPr/>
        </p:nvSpPr>
        <p:spPr>
          <a:xfrm rot="4800">
            <a:off x="4980179" y="230660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7699"/>
          <p:cNvSpPr/>
          <p:nvPr/>
        </p:nvSpPr>
        <p:spPr>
          <a:xfrm rot="4800">
            <a:off x="6595466" y="390309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700"/>
          <p:cNvSpPr/>
          <p:nvPr/>
        </p:nvSpPr>
        <p:spPr>
          <a:xfrm rot="4800">
            <a:off x="8098297" y="223302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043909" y="2953049"/>
            <a:ext cx="157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Pengertian</a:t>
            </a:r>
            <a:r>
              <a:rPr lang="en-US" sz="2000" b="1" dirty="0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  <a:hlinkClick r:id="rId2" action="ppaction://hlinksldjump"/>
              </a:rPr>
              <a:t>Etika</a:t>
            </a:r>
            <a:r>
              <a:rPr lang="en-US" sz="2000" b="1" dirty="0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 Pancasila</a:t>
            </a:r>
            <a:endParaRPr lang="en-US" sz="2000" b="1" dirty="0">
              <a:solidFill>
                <a:schemeClr val="bg1"/>
              </a:solidFill>
              <a:latin typeface="Oxygen" panose="02000503000000090004" pitchFamily="2" charset="77"/>
              <a:ea typeface="Roboto" charset="0"/>
              <a:cs typeface="Poppins" pitchFamily="2" charset="77"/>
            </a:endParaRPr>
          </a:p>
        </p:txBody>
      </p:sp>
      <p:sp>
        <p:nvSpPr>
          <p:cNvPr id="42" name="TextBox 41">
            <a:hlinkClick r:id="rId5" action="ppaction://hlinksldjump"/>
            <a:extLst>
              <a:ext uri="{FF2B5EF4-FFF2-40B4-BE49-F238E27FC236}">
                <a16:creationId xmlns:a16="http://schemas.microsoft.com/office/drawing/2014/main" id="{A087615B-C6ED-3A44-9158-89E289E8ADF4}"/>
              </a:ext>
            </a:extLst>
          </p:cNvPr>
          <p:cNvSpPr txBox="1"/>
          <p:nvPr/>
        </p:nvSpPr>
        <p:spPr>
          <a:xfrm>
            <a:off x="3593708" y="4196738"/>
            <a:ext cx="19368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ETIKA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KEUTAMAAN ETIKA PANCASILA</a:t>
            </a:r>
          </a:p>
          <a:p>
            <a:pPr algn="ctr"/>
            <a:endParaRPr lang="en-US" sz="1900" b="1" dirty="0">
              <a:solidFill>
                <a:schemeClr val="bg1"/>
              </a:solidFill>
              <a:latin typeface="Oxygen" panose="02000503000000090004" pitchFamily="2" charset="77"/>
              <a:ea typeface="Roboto" charset="0"/>
              <a:cs typeface="Poppins" pitchFamily="2" charset="77"/>
            </a:endParaRPr>
          </a:p>
        </p:txBody>
      </p:sp>
      <p:sp>
        <p:nvSpPr>
          <p:cNvPr id="44" name="TextBox 43">
            <a:hlinkClick r:id="rId3" action="ppaction://hlinksldjump"/>
            <a:extLst>
              <a:ext uri="{FF2B5EF4-FFF2-40B4-BE49-F238E27FC236}">
                <a16:creationId xmlns:a16="http://schemas.microsoft.com/office/drawing/2014/main" id="{E58D1C06-0F3A-2D46-A2FC-699D28160C96}"/>
              </a:ext>
            </a:extLst>
          </p:cNvPr>
          <p:cNvSpPr txBox="1"/>
          <p:nvPr/>
        </p:nvSpPr>
        <p:spPr>
          <a:xfrm>
            <a:off x="5413282" y="2774803"/>
            <a:ext cx="13487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Nilai-Nilai</a:t>
            </a:r>
            <a:r>
              <a:rPr lang="en-US" sz="1900" b="1" dirty="0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Etika</a:t>
            </a:r>
            <a:r>
              <a:rPr lang="en-US" sz="1900" b="1" dirty="0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 Pancasila</a:t>
            </a:r>
            <a:endParaRPr lang="en-US" sz="1900" b="1" dirty="0">
              <a:solidFill>
                <a:schemeClr val="bg1"/>
              </a:solidFill>
              <a:latin typeface="Oxygen" panose="02000503000000090004" pitchFamily="2" charset="77"/>
              <a:ea typeface="Roboto" charset="0"/>
              <a:cs typeface="Poppins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14EF98-39E8-6C4A-9072-881E2DE3A773}"/>
              </a:ext>
            </a:extLst>
          </p:cNvPr>
          <p:cNvSpPr txBox="1"/>
          <p:nvPr/>
        </p:nvSpPr>
        <p:spPr>
          <a:xfrm>
            <a:off x="6809864" y="4151318"/>
            <a:ext cx="175511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URGENSI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PANCASILA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SEBAGAI SISTEM ETIKA</a:t>
            </a:r>
          </a:p>
          <a:p>
            <a:pPr algn="ctr"/>
            <a:endParaRPr lang="en-US" sz="1900" b="1" dirty="0">
              <a:solidFill>
                <a:schemeClr val="bg1"/>
              </a:solidFill>
              <a:latin typeface="Oxygen" panose="02000503000000090004" pitchFamily="2" charset="77"/>
              <a:ea typeface="Roboto" charset="0"/>
              <a:cs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3163F3-67ED-D149-AFFD-6EA92D12A8A9}"/>
              </a:ext>
            </a:extLst>
          </p:cNvPr>
          <p:cNvSpPr txBox="1"/>
          <p:nvPr/>
        </p:nvSpPr>
        <p:spPr>
          <a:xfrm>
            <a:off x="8503846" y="2989816"/>
            <a:ext cx="13487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bg1"/>
                </a:solidFill>
                <a:latin typeface="Oxygen" panose="02000503000000090004" pitchFamily="2" charset="77"/>
                <a:ea typeface="Roboto" charset="0"/>
                <a:cs typeface="Poppins" pitchFamily="2" charset="77"/>
                <a:hlinkClick r:id="rId7" action="ppaction://hlinksldjump"/>
              </a:rPr>
              <a:t>Penutup</a:t>
            </a:r>
            <a:endParaRPr lang="en-US" sz="1900" b="1" dirty="0">
              <a:solidFill>
                <a:schemeClr val="bg1"/>
              </a:solidFill>
              <a:latin typeface="Oxygen" panose="02000503000000090004" pitchFamily="2" charset="77"/>
              <a:ea typeface="Roboto" charset="0"/>
              <a:cs typeface="Poppins" pitchFamily="2" charset="77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BC1BB66-D78C-9C45-BE72-C1F8CD54FFCF}"/>
              </a:ext>
            </a:extLst>
          </p:cNvPr>
          <p:cNvGrpSpPr/>
          <p:nvPr/>
        </p:nvGrpSpPr>
        <p:grpSpPr>
          <a:xfrm>
            <a:off x="-1126596" y="-5032923"/>
            <a:ext cx="17041188" cy="6786207"/>
            <a:chOff x="-1389153" y="-5087209"/>
            <a:chExt cx="17041188" cy="6786207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AD214C1F-83ED-834E-9C2E-DF78F1DC28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0" name="Freeform 4">
              <a:extLst>
                <a:ext uri="{FF2B5EF4-FFF2-40B4-BE49-F238E27FC236}">
                  <a16:creationId xmlns:a16="http://schemas.microsoft.com/office/drawing/2014/main" id="{B947DA86-F1F9-CF42-B92E-4C8B8E0322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C863332-CC97-1D49-BF35-A8E35BD18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8E1C8FF1-97ED-2E41-967C-31D59012BD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406A7A47-8235-DC4B-A258-A9C1170ED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49966C95-B918-DC4C-880B-AFA22B1CD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9910D864-A728-E84B-82CA-5C4ADB9E2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7F894645-A551-4540-990E-D8513B897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F2113EC4-0881-DD40-A3E9-657C9973C9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C163B1D7-8C3D-3344-998F-50C86510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64C6D89F-0D66-A04D-BFF0-89D33A22C9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DE0CC3EC-E196-A34B-A969-7A0B3B245E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26E69069-711A-C44D-8BE2-03FDAB5384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8587F188-0E98-BA4E-96FD-3CDFFEEC2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EB3238B3-1922-384F-B6F8-198E2AF908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F4489621-2A8F-0640-B1A8-4063FB0870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FC36CE74-2DD6-B441-B4EC-1E67D8CB9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B8210111-8487-5B4D-AF1E-1183A2C99E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54C6A330-F74A-C94D-82D9-2BE46EE6F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8E5BC2EE-F65D-604B-9E2B-031492FED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2ACE6D2A-F9AF-6345-BC71-1F8185EC65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92CB58CA-7736-5241-AFCC-572075A74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2C4EAE2C-088C-5C48-9311-A6E671881D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CDBC0234-F018-844F-881A-7697371C70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D94BD089-C91B-C248-8215-EC5DDB41B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BAA0639E-BED9-5548-8349-C756DFAAE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5" name="Freeform 4">
              <a:extLst>
                <a:ext uri="{FF2B5EF4-FFF2-40B4-BE49-F238E27FC236}">
                  <a16:creationId xmlns:a16="http://schemas.microsoft.com/office/drawing/2014/main" id="{85EEAFC6-034A-824A-AF2C-14E52BC8EC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AF630637-4869-B845-B116-1C2F09D8B4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C4C9D2C-55AA-2240-A1C9-54F45A2367E5}"/>
              </a:ext>
            </a:extLst>
          </p:cNvPr>
          <p:cNvGrpSpPr/>
          <p:nvPr/>
        </p:nvGrpSpPr>
        <p:grpSpPr>
          <a:xfrm>
            <a:off x="-2422178" y="5384289"/>
            <a:ext cx="14922466" cy="4475228"/>
            <a:chOff x="-2422178" y="5293265"/>
            <a:chExt cx="14922466" cy="447522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87B83F5-0193-2447-86FE-AE6C421339DB}"/>
                </a:ext>
              </a:extLst>
            </p:cNvPr>
            <p:cNvGrpSpPr/>
            <p:nvPr/>
          </p:nvGrpSpPr>
          <p:grpSpPr>
            <a:xfrm>
              <a:off x="-2422178" y="5293265"/>
              <a:ext cx="14922466" cy="4475228"/>
              <a:chOff x="-2422178" y="5293265"/>
              <a:chExt cx="14922466" cy="4475228"/>
            </a:xfrm>
          </p:grpSpPr>
          <p:sp>
            <p:nvSpPr>
              <p:cNvPr id="120" name="Freeform 30">
                <a:extLst>
                  <a:ext uri="{FF2B5EF4-FFF2-40B4-BE49-F238E27FC236}">
                    <a16:creationId xmlns:a16="http://schemas.microsoft.com/office/drawing/2014/main" id="{99DCF178-701A-8A44-B328-0FDC9A228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1" name="Freeform 31">
                <a:extLst>
                  <a:ext uri="{FF2B5EF4-FFF2-40B4-BE49-F238E27FC236}">
                    <a16:creationId xmlns:a16="http://schemas.microsoft.com/office/drawing/2014/main" id="{67FDA950-4915-014E-86FA-A1551DDD9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2" name="Freeform 32">
                <a:extLst>
                  <a:ext uri="{FF2B5EF4-FFF2-40B4-BE49-F238E27FC236}">
                    <a16:creationId xmlns:a16="http://schemas.microsoft.com/office/drawing/2014/main" id="{1D2785ED-FC0C-9544-90EB-CD97D717B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3" name="Freeform 33">
                <a:extLst>
                  <a:ext uri="{FF2B5EF4-FFF2-40B4-BE49-F238E27FC236}">
                    <a16:creationId xmlns:a16="http://schemas.microsoft.com/office/drawing/2014/main" id="{BA6BAC42-F8E0-BB47-88BE-797F45200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4" name="Freeform 34">
                <a:extLst>
                  <a:ext uri="{FF2B5EF4-FFF2-40B4-BE49-F238E27FC236}">
                    <a16:creationId xmlns:a16="http://schemas.microsoft.com/office/drawing/2014/main" id="{8B6B2702-6D6C-F144-89AB-0E4CF3024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5" name="Freeform 35">
                <a:extLst>
                  <a:ext uri="{FF2B5EF4-FFF2-40B4-BE49-F238E27FC236}">
                    <a16:creationId xmlns:a16="http://schemas.microsoft.com/office/drawing/2014/main" id="{4680081A-74B6-1342-952B-4807FFEAF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6" name="Freeform 36">
                <a:extLst>
                  <a:ext uri="{FF2B5EF4-FFF2-40B4-BE49-F238E27FC236}">
                    <a16:creationId xmlns:a16="http://schemas.microsoft.com/office/drawing/2014/main" id="{E631CF17-3F48-B64A-AECB-E58BC94F6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7" name="Freeform 37">
                <a:extLst>
                  <a:ext uri="{FF2B5EF4-FFF2-40B4-BE49-F238E27FC236}">
                    <a16:creationId xmlns:a16="http://schemas.microsoft.com/office/drawing/2014/main" id="{93C21B44-3D6B-6844-97A9-3A80DDF38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8" name="Freeform 38">
                <a:extLst>
                  <a:ext uri="{FF2B5EF4-FFF2-40B4-BE49-F238E27FC236}">
                    <a16:creationId xmlns:a16="http://schemas.microsoft.com/office/drawing/2014/main" id="{8CBB7C08-F62C-DD48-919A-6C33E0D0B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9" name="Freeform 39">
                <a:extLst>
                  <a:ext uri="{FF2B5EF4-FFF2-40B4-BE49-F238E27FC236}">
                    <a16:creationId xmlns:a16="http://schemas.microsoft.com/office/drawing/2014/main" id="{4A888F2C-58C3-6F41-9E5D-F8864635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" name="Freeform 40">
                <a:extLst>
                  <a:ext uri="{FF2B5EF4-FFF2-40B4-BE49-F238E27FC236}">
                    <a16:creationId xmlns:a16="http://schemas.microsoft.com/office/drawing/2014/main" id="{117B2851-CDDC-9C4B-AD3F-8FE98D59F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" name="Freeform 41">
                <a:extLst>
                  <a:ext uri="{FF2B5EF4-FFF2-40B4-BE49-F238E27FC236}">
                    <a16:creationId xmlns:a16="http://schemas.microsoft.com/office/drawing/2014/main" id="{0CC4CA00-293A-3340-B40E-665C6A322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" name="Freeform 42">
                <a:extLst>
                  <a:ext uri="{FF2B5EF4-FFF2-40B4-BE49-F238E27FC236}">
                    <a16:creationId xmlns:a16="http://schemas.microsoft.com/office/drawing/2014/main" id="{C6FD8CE7-93F3-9741-9741-EA42C2886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3" name="Freeform 43">
                <a:extLst>
                  <a:ext uri="{FF2B5EF4-FFF2-40B4-BE49-F238E27FC236}">
                    <a16:creationId xmlns:a16="http://schemas.microsoft.com/office/drawing/2014/main" id="{86138770-18EB-B048-85FE-8170DFD3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4" name="Freeform 44">
                <a:extLst>
                  <a:ext uri="{FF2B5EF4-FFF2-40B4-BE49-F238E27FC236}">
                    <a16:creationId xmlns:a16="http://schemas.microsoft.com/office/drawing/2014/main" id="{6EE7BF04-5E8A-D847-8137-C78E81801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5" name="Freeform 45">
                <a:extLst>
                  <a:ext uri="{FF2B5EF4-FFF2-40B4-BE49-F238E27FC236}">
                    <a16:creationId xmlns:a16="http://schemas.microsoft.com/office/drawing/2014/main" id="{0D4AB1B7-7AD6-EE42-AAA0-FAA30ABBB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6" name="Freeform 46">
                <a:extLst>
                  <a:ext uri="{FF2B5EF4-FFF2-40B4-BE49-F238E27FC236}">
                    <a16:creationId xmlns:a16="http://schemas.microsoft.com/office/drawing/2014/main" id="{9556F4C0-DA89-684D-BF6B-DABBE59DF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96CE753D-6842-DC4D-8121-3CAB9B47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8" name="Freeform 48">
                <a:extLst>
                  <a:ext uri="{FF2B5EF4-FFF2-40B4-BE49-F238E27FC236}">
                    <a16:creationId xmlns:a16="http://schemas.microsoft.com/office/drawing/2014/main" id="{EDAA632D-1F13-2E44-873C-C19C372A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9" name="Freeform 49">
                <a:extLst>
                  <a:ext uri="{FF2B5EF4-FFF2-40B4-BE49-F238E27FC236}">
                    <a16:creationId xmlns:a16="http://schemas.microsoft.com/office/drawing/2014/main" id="{949BDE72-6631-3948-B556-BDDD6D0BA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0" name="Freeform 50">
                <a:extLst>
                  <a:ext uri="{FF2B5EF4-FFF2-40B4-BE49-F238E27FC236}">
                    <a16:creationId xmlns:a16="http://schemas.microsoft.com/office/drawing/2014/main" id="{B9C01EAA-9136-754E-A913-9017150DA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1" name="Freeform 51">
                <a:extLst>
                  <a:ext uri="{FF2B5EF4-FFF2-40B4-BE49-F238E27FC236}">
                    <a16:creationId xmlns:a16="http://schemas.microsoft.com/office/drawing/2014/main" id="{37FFF732-5E88-8C44-904B-F239DD4C7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2" name="Freeform 52">
                <a:extLst>
                  <a:ext uri="{FF2B5EF4-FFF2-40B4-BE49-F238E27FC236}">
                    <a16:creationId xmlns:a16="http://schemas.microsoft.com/office/drawing/2014/main" id="{5F3C0170-CE5B-A54F-AAF0-7C3FBDA3B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69157" y="5293265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3" name="Freeform 53">
                <a:extLst>
                  <a:ext uri="{FF2B5EF4-FFF2-40B4-BE49-F238E27FC236}">
                    <a16:creationId xmlns:a16="http://schemas.microsoft.com/office/drawing/2014/main" id="{093536FE-B6E9-E245-A229-336DA42B4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4" name="Freeform 54">
                <a:extLst>
                  <a:ext uri="{FF2B5EF4-FFF2-40B4-BE49-F238E27FC236}">
                    <a16:creationId xmlns:a16="http://schemas.microsoft.com/office/drawing/2014/main" id="{52C2F573-6702-4748-8EBA-F5F693556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5" name="Freeform 55">
                <a:extLst>
                  <a:ext uri="{FF2B5EF4-FFF2-40B4-BE49-F238E27FC236}">
                    <a16:creationId xmlns:a16="http://schemas.microsoft.com/office/drawing/2014/main" id="{1C7C635A-1492-CA48-A37F-A17D4473E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6" name="Freeform 56">
                <a:extLst>
                  <a:ext uri="{FF2B5EF4-FFF2-40B4-BE49-F238E27FC236}">
                    <a16:creationId xmlns:a16="http://schemas.microsoft.com/office/drawing/2014/main" id="{775CE30B-DE45-3640-AC43-E818F5CF1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7" name="Freeform 45">
                <a:extLst>
                  <a:ext uri="{FF2B5EF4-FFF2-40B4-BE49-F238E27FC236}">
                    <a16:creationId xmlns:a16="http://schemas.microsoft.com/office/drawing/2014/main" id="{8A0796AD-6A1E-6743-A389-6C48EFD51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C430B4FC-3C2A-3146-8E07-34B056A325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141207" y="76986"/>
            <a:ext cx="5527492" cy="12243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PETA KONSEP</a:t>
            </a:r>
            <a:endParaRPr lang="en-US"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5738722" y="236804"/>
            <a:ext cx="309373" cy="2716246"/>
          </a:xfrm>
          <a:prstGeom prst="mathMin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inus 81"/>
          <p:cNvSpPr/>
          <p:nvPr/>
        </p:nvSpPr>
        <p:spPr>
          <a:xfrm rot="5400000">
            <a:off x="5664561" y="-12449435"/>
            <a:ext cx="325679" cy="28540285"/>
          </a:xfrm>
          <a:prstGeom prst="mathMin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30459" y="1948665"/>
            <a:ext cx="0" cy="353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301062" y="1953848"/>
            <a:ext cx="0" cy="1947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5929459" y="1983548"/>
            <a:ext cx="0" cy="353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622046" y="1948665"/>
            <a:ext cx="0" cy="1947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9057992" y="1878158"/>
            <a:ext cx="0" cy="353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7114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1979715" y="2641936"/>
            <a:ext cx="883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chemeClr val="tx2"/>
                </a:solidFill>
                <a:latin typeface="Oxygen" panose="02000503000000090004" pitchFamily="2" charset="77"/>
                <a:ea typeface="Nunito Bold" charset="0"/>
                <a:cs typeface="Arima Madurai Black" pitchFamily="2" charset="77"/>
              </a:rPr>
              <a:t>1. </a:t>
            </a:r>
            <a:r>
              <a:rPr lang="en-US" sz="6000" b="1" spc="300" dirty="0" smtClean="0">
                <a:solidFill>
                  <a:schemeClr val="tx2"/>
                </a:solidFill>
                <a:latin typeface="Oxygen" panose="02000503000000090004" pitchFamily="2" charset="77"/>
                <a:ea typeface="Nunito Bold" charset="0"/>
                <a:cs typeface="Arima Madurai Black" pitchFamily="2" charset="77"/>
              </a:rPr>
              <a:t>ETIKA PANCASILA</a:t>
            </a:r>
            <a:endParaRPr lang="en-US" sz="6000" b="1" spc="300" dirty="0">
              <a:solidFill>
                <a:schemeClr val="tx2"/>
              </a:solidFill>
              <a:latin typeface="Oxygen" panose="02000503000000090004" pitchFamily="2" charset="77"/>
              <a:ea typeface="Nunito Bold" charset="0"/>
              <a:cs typeface="Arima Madurai Black" pitchFamily="2" charset="77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75FE0C4-B43F-FF45-9D33-DD4DBD650B58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256" name="Freeform 3">
              <a:extLst>
                <a:ext uri="{FF2B5EF4-FFF2-40B4-BE49-F238E27FC236}">
                  <a16:creationId xmlns:a16="http://schemas.microsoft.com/office/drawing/2014/main" id="{9869175F-DE33-F043-A5E9-BF2AF6BFB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4">
              <a:extLst>
                <a:ext uri="{FF2B5EF4-FFF2-40B4-BE49-F238E27FC236}">
                  <a16:creationId xmlns:a16="http://schemas.microsoft.com/office/drawing/2014/main" id="{EAD8C902-4995-A347-AE93-1E2602308A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117F46D0-83EC-434C-92B3-F64911DCE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0FF51881-675D-CA4C-B157-0E2B56849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5EF02033-E17B-B54D-8A7A-847F2485CB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DBF45513-ECA9-4B40-BE4C-23541D5F8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9">
              <a:extLst>
                <a:ext uri="{FF2B5EF4-FFF2-40B4-BE49-F238E27FC236}">
                  <a16:creationId xmlns:a16="http://schemas.microsoft.com/office/drawing/2014/main" id="{94BF974D-C7C0-584A-B7BE-CBC56D83B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10">
              <a:extLst>
                <a:ext uri="{FF2B5EF4-FFF2-40B4-BE49-F238E27FC236}">
                  <a16:creationId xmlns:a16="http://schemas.microsoft.com/office/drawing/2014/main" id="{164FE4A2-A2B4-2B4C-96F2-C01209C4A3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3D946C52-0220-D846-A186-C156118F81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CB6B0F13-EA60-8642-B350-C8D837B1F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262C8977-7B9E-DF48-BF27-9E464C1E2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ED22CC2E-B9FC-2446-8E67-A10AC044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15">
              <a:extLst>
                <a:ext uri="{FF2B5EF4-FFF2-40B4-BE49-F238E27FC236}">
                  <a16:creationId xmlns:a16="http://schemas.microsoft.com/office/drawing/2014/main" id="{0C3C50A7-13DE-F04A-BBFA-4B2EC65AB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16">
              <a:extLst>
                <a:ext uri="{FF2B5EF4-FFF2-40B4-BE49-F238E27FC236}">
                  <a16:creationId xmlns:a16="http://schemas.microsoft.com/office/drawing/2014/main" id="{5C88E4D4-B4F7-0C45-8892-FC0CD4A38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17">
              <a:extLst>
                <a:ext uri="{FF2B5EF4-FFF2-40B4-BE49-F238E27FC236}">
                  <a16:creationId xmlns:a16="http://schemas.microsoft.com/office/drawing/2014/main" id="{AE61C0BB-9987-564E-B325-2F9F33E5D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18">
              <a:extLst>
                <a:ext uri="{FF2B5EF4-FFF2-40B4-BE49-F238E27FC236}">
                  <a16:creationId xmlns:a16="http://schemas.microsoft.com/office/drawing/2014/main" id="{E7DDC378-3D68-B944-893E-922D2F9781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3E8FE949-22C2-B444-AD2D-6303D7CD8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A5034CF9-2F07-C945-ABF1-371ED2101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21">
              <a:extLst>
                <a:ext uri="{FF2B5EF4-FFF2-40B4-BE49-F238E27FC236}">
                  <a16:creationId xmlns:a16="http://schemas.microsoft.com/office/drawing/2014/main" id="{053758BB-6B62-DA41-B911-6E5798CB2C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22">
              <a:extLst>
                <a:ext uri="{FF2B5EF4-FFF2-40B4-BE49-F238E27FC236}">
                  <a16:creationId xmlns:a16="http://schemas.microsoft.com/office/drawing/2014/main" id="{BE1F9D09-68B0-3646-87E7-551A286DB7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23">
              <a:extLst>
                <a:ext uri="{FF2B5EF4-FFF2-40B4-BE49-F238E27FC236}">
                  <a16:creationId xmlns:a16="http://schemas.microsoft.com/office/drawing/2014/main" id="{DF1CEEBE-EC20-334A-9D95-4984FC86CF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24">
              <a:extLst>
                <a:ext uri="{FF2B5EF4-FFF2-40B4-BE49-F238E27FC236}">
                  <a16:creationId xmlns:a16="http://schemas.microsoft.com/office/drawing/2014/main" id="{7338C604-A9E1-7D44-A306-6DADE7DF6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25">
              <a:extLst>
                <a:ext uri="{FF2B5EF4-FFF2-40B4-BE49-F238E27FC236}">
                  <a16:creationId xmlns:a16="http://schemas.microsoft.com/office/drawing/2014/main" id="{F390F4D8-AA59-E841-97D4-602C2D55D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26">
              <a:extLst>
                <a:ext uri="{FF2B5EF4-FFF2-40B4-BE49-F238E27FC236}">
                  <a16:creationId xmlns:a16="http://schemas.microsoft.com/office/drawing/2014/main" id="{0D0AD64D-E0EF-004D-93EC-1B448A7F7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27">
              <a:extLst>
                <a:ext uri="{FF2B5EF4-FFF2-40B4-BE49-F238E27FC236}">
                  <a16:creationId xmlns:a16="http://schemas.microsoft.com/office/drawing/2014/main" id="{379531DB-B19B-3547-90C8-8BE147C6E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28">
              <a:extLst>
                <a:ext uri="{FF2B5EF4-FFF2-40B4-BE49-F238E27FC236}">
                  <a16:creationId xmlns:a16="http://schemas.microsoft.com/office/drawing/2014/main" id="{214D3997-09D1-9148-941E-9EA53932D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29">
              <a:extLst>
                <a:ext uri="{FF2B5EF4-FFF2-40B4-BE49-F238E27FC236}">
                  <a16:creationId xmlns:a16="http://schemas.microsoft.com/office/drawing/2014/main" id="{8B5A44EA-0ED3-474A-BBF8-D663FCAF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4">
              <a:extLst>
                <a:ext uri="{FF2B5EF4-FFF2-40B4-BE49-F238E27FC236}">
                  <a16:creationId xmlns:a16="http://schemas.microsoft.com/office/drawing/2014/main" id="{9B84A746-5660-9D46-8986-74935C010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id="{5A37C9CA-E52A-7543-B19F-9B38250B1A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BB18D38-35F6-624B-B436-867338FC5D79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286" name="Freeform 30">
              <a:extLst>
                <a:ext uri="{FF2B5EF4-FFF2-40B4-BE49-F238E27FC236}">
                  <a16:creationId xmlns:a16="http://schemas.microsoft.com/office/drawing/2014/main" id="{21FE0DFC-3D4E-C64F-8C7E-D121D4FB6E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31">
              <a:extLst>
                <a:ext uri="{FF2B5EF4-FFF2-40B4-BE49-F238E27FC236}">
                  <a16:creationId xmlns:a16="http://schemas.microsoft.com/office/drawing/2014/main" id="{E2169DD4-F44F-2E44-9CDF-68ADAD886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32">
              <a:extLst>
                <a:ext uri="{FF2B5EF4-FFF2-40B4-BE49-F238E27FC236}">
                  <a16:creationId xmlns:a16="http://schemas.microsoft.com/office/drawing/2014/main" id="{309CCEAB-9CF8-A94F-88B1-9D4553EC1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33">
              <a:extLst>
                <a:ext uri="{FF2B5EF4-FFF2-40B4-BE49-F238E27FC236}">
                  <a16:creationId xmlns:a16="http://schemas.microsoft.com/office/drawing/2014/main" id="{18BC423E-0BF7-D04B-B47F-BDB148EF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34">
              <a:extLst>
                <a:ext uri="{FF2B5EF4-FFF2-40B4-BE49-F238E27FC236}">
                  <a16:creationId xmlns:a16="http://schemas.microsoft.com/office/drawing/2014/main" id="{628A50CD-9E32-7C42-BDEF-7AC37B231B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8C1755D1-6E34-D740-83CC-51F4E75A6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FC4766EC-133E-5B49-A44C-86BA15971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C3A263C2-8B59-8A44-9D71-BDE65B6C04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E63EFA9-7BF4-BC40-80BF-C3222B5D99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39">
              <a:extLst>
                <a:ext uri="{FF2B5EF4-FFF2-40B4-BE49-F238E27FC236}">
                  <a16:creationId xmlns:a16="http://schemas.microsoft.com/office/drawing/2014/main" id="{D5167229-F0E5-034A-B01B-5EBB114F0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40">
              <a:extLst>
                <a:ext uri="{FF2B5EF4-FFF2-40B4-BE49-F238E27FC236}">
                  <a16:creationId xmlns:a16="http://schemas.microsoft.com/office/drawing/2014/main" id="{524209C4-2F8D-1D43-92BF-387DAFFD7A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41">
              <a:extLst>
                <a:ext uri="{FF2B5EF4-FFF2-40B4-BE49-F238E27FC236}">
                  <a16:creationId xmlns:a16="http://schemas.microsoft.com/office/drawing/2014/main" id="{FC9BA59C-3524-D147-95D4-0E3F8F2A6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42">
              <a:extLst>
                <a:ext uri="{FF2B5EF4-FFF2-40B4-BE49-F238E27FC236}">
                  <a16:creationId xmlns:a16="http://schemas.microsoft.com/office/drawing/2014/main" id="{1BD95664-5F83-6A4C-8C0B-134088237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1425FF9F-3D8C-794F-8B81-ED8C7CD702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44">
              <a:extLst>
                <a:ext uri="{FF2B5EF4-FFF2-40B4-BE49-F238E27FC236}">
                  <a16:creationId xmlns:a16="http://schemas.microsoft.com/office/drawing/2014/main" id="{CA6CF8AC-274F-4D42-873F-3063C04219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45">
              <a:extLst>
                <a:ext uri="{FF2B5EF4-FFF2-40B4-BE49-F238E27FC236}">
                  <a16:creationId xmlns:a16="http://schemas.microsoft.com/office/drawing/2014/main" id="{B3BFABAE-0782-2849-A12B-A92094C9B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46">
              <a:extLst>
                <a:ext uri="{FF2B5EF4-FFF2-40B4-BE49-F238E27FC236}">
                  <a16:creationId xmlns:a16="http://schemas.microsoft.com/office/drawing/2014/main" id="{1E259E82-A34F-834B-B95D-62719FB47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47">
              <a:extLst>
                <a:ext uri="{FF2B5EF4-FFF2-40B4-BE49-F238E27FC236}">
                  <a16:creationId xmlns:a16="http://schemas.microsoft.com/office/drawing/2014/main" id="{1E14DAC4-48B9-5A4A-920E-E2F707B51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48">
              <a:extLst>
                <a:ext uri="{FF2B5EF4-FFF2-40B4-BE49-F238E27FC236}">
                  <a16:creationId xmlns:a16="http://schemas.microsoft.com/office/drawing/2014/main" id="{950D3C69-0B71-A34F-8B81-BE52278DF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49">
              <a:extLst>
                <a:ext uri="{FF2B5EF4-FFF2-40B4-BE49-F238E27FC236}">
                  <a16:creationId xmlns:a16="http://schemas.microsoft.com/office/drawing/2014/main" id="{C3519109-AA2F-354E-AB89-AAF13EF44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50">
              <a:extLst>
                <a:ext uri="{FF2B5EF4-FFF2-40B4-BE49-F238E27FC236}">
                  <a16:creationId xmlns:a16="http://schemas.microsoft.com/office/drawing/2014/main" id="{0FDF08E1-908A-6348-A01D-167B862E2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51">
              <a:extLst>
                <a:ext uri="{FF2B5EF4-FFF2-40B4-BE49-F238E27FC236}">
                  <a16:creationId xmlns:a16="http://schemas.microsoft.com/office/drawing/2014/main" id="{A9B54F35-62C1-B04D-BDB9-8D2BF233FD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52">
              <a:extLst>
                <a:ext uri="{FF2B5EF4-FFF2-40B4-BE49-F238E27FC236}">
                  <a16:creationId xmlns:a16="http://schemas.microsoft.com/office/drawing/2014/main" id="{6F44C535-78B2-704D-AB12-B424369D1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53">
              <a:extLst>
                <a:ext uri="{FF2B5EF4-FFF2-40B4-BE49-F238E27FC236}">
                  <a16:creationId xmlns:a16="http://schemas.microsoft.com/office/drawing/2014/main" id="{A1B8D8F2-4BDB-E143-B742-71507A0C6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54">
              <a:extLst>
                <a:ext uri="{FF2B5EF4-FFF2-40B4-BE49-F238E27FC236}">
                  <a16:creationId xmlns:a16="http://schemas.microsoft.com/office/drawing/2014/main" id="{732D5895-E745-184E-B704-64BA1913C7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55">
              <a:extLst>
                <a:ext uri="{FF2B5EF4-FFF2-40B4-BE49-F238E27FC236}">
                  <a16:creationId xmlns:a16="http://schemas.microsoft.com/office/drawing/2014/main" id="{7420C350-D0C7-A343-BA46-054F1840FD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56">
              <a:extLst>
                <a:ext uri="{FF2B5EF4-FFF2-40B4-BE49-F238E27FC236}">
                  <a16:creationId xmlns:a16="http://schemas.microsoft.com/office/drawing/2014/main" id="{21FFB029-AE81-D748-9605-0F43E4C58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E9987DA6-9A5D-B349-959B-AAC22BEEE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31">
              <a:extLst>
                <a:ext uri="{FF2B5EF4-FFF2-40B4-BE49-F238E27FC236}">
                  <a16:creationId xmlns:a16="http://schemas.microsoft.com/office/drawing/2014/main" id="{4BB6D4E8-56DE-A146-875E-59D3F2BE7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389">
            <a:extLst>
              <a:ext uri="{FF2B5EF4-FFF2-40B4-BE49-F238E27FC236}">
                <a16:creationId xmlns:a16="http://schemas.microsoft.com/office/drawing/2014/main" id="{4FE3EC6C-63D5-E744-B60F-0732314FB0EF}"/>
              </a:ext>
            </a:extLst>
          </p:cNvPr>
          <p:cNvGrpSpPr/>
          <p:nvPr/>
        </p:nvGrpSpPr>
        <p:grpSpPr>
          <a:xfrm>
            <a:off x="-1870851" y="4414570"/>
            <a:ext cx="14922466" cy="4506760"/>
            <a:chOff x="-2422178" y="5261733"/>
            <a:chExt cx="14922466" cy="4506760"/>
          </a:xfrm>
        </p:grpSpPr>
        <p:sp>
          <p:nvSpPr>
            <p:cNvPr id="391" name="Freeform 30">
              <a:extLst>
                <a:ext uri="{FF2B5EF4-FFF2-40B4-BE49-F238E27FC236}">
                  <a16:creationId xmlns:a16="http://schemas.microsoft.com/office/drawing/2014/main" id="{08928C0A-0AC8-4544-9C45-18B485A84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2" name="Freeform 31">
              <a:extLst>
                <a:ext uri="{FF2B5EF4-FFF2-40B4-BE49-F238E27FC236}">
                  <a16:creationId xmlns:a16="http://schemas.microsoft.com/office/drawing/2014/main" id="{6043B135-6513-2849-B6ED-953704A65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3" name="Freeform 32">
              <a:extLst>
                <a:ext uri="{FF2B5EF4-FFF2-40B4-BE49-F238E27FC236}">
                  <a16:creationId xmlns:a16="http://schemas.microsoft.com/office/drawing/2014/main" id="{2869AF83-426E-A34F-80E1-A51233D63F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4" name="Freeform 33">
              <a:extLst>
                <a:ext uri="{FF2B5EF4-FFF2-40B4-BE49-F238E27FC236}">
                  <a16:creationId xmlns:a16="http://schemas.microsoft.com/office/drawing/2014/main" id="{BAEA1ABF-5F67-8046-B5D9-E4B2D4785C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5" name="Freeform 34">
              <a:extLst>
                <a:ext uri="{FF2B5EF4-FFF2-40B4-BE49-F238E27FC236}">
                  <a16:creationId xmlns:a16="http://schemas.microsoft.com/office/drawing/2014/main" id="{CE0F67E0-4093-D84A-9E92-2B191D190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6" name="Freeform 35">
              <a:extLst>
                <a:ext uri="{FF2B5EF4-FFF2-40B4-BE49-F238E27FC236}">
                  <a16:creationId xmlns:a16="http://schemas.microsoft.com/office/drawing/2014/main" id="{665FA47D-F607-4341-9ECD-29A23E49E9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7" name="Freeform 36">
              <a:extLst>
                <a:ext uri="{FF2B5EF4-FFF2-40B4-BE49-F238E27FC236}">
                  <a16:creationId xmlns:a16="http://schemas.microsoft.com/office/drawing/2014/main" id="{FB38F706-CEA7-2E44-81D1-F1E5F43AD1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8" name="Freeform 37">
              <a:extLst>
                <a:ext uri="{FF2B5EF4-FFF2-40B4-BE49-F238E27FC236}">
                  <a16:creationId xmlns:a16="http://schemas.microsoft.com/office/drawing/2014/main" id="{F459F65C-8A1D-BC4C-B552-C48EB2B863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9" name="Freeform 38">
              <a:extLst>
                <a:ext uri="{FF2B5EF4-FFF2-40B4-BE49-F238E27FC236}">
                  <a16:creationId xmlns:a16="http://schemas.microsoft.com/office/drawing/2014/main" id="{943EDAA4-42CB-1B42-9550-DE71C0666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0" name="Freeform 39">
              <a:extLst>
                <a:ext uri="{FF2B5EF4-FFF2-40B4-BE49-F238E27FC236}">
                  <a16:creationId xmlns:a16="http://schemas.microsoft.com/office/drawing/2014/main" id="{D71CFB52-DB16-C04C-B55D-307E658789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1" name="Freeform 40">
              <a:extLst>
                <a:ext uri="{FF2B5EF4-FFF2-40B4-BE49-F238E27FC236}">
                  <a16:creationId xmlns:a16="http://schemas.microsoft.com/office/drawing/2014/main" id="{F91471CB-4D29-A946-91DB-12144F4B7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2" name="Freeform 41">
              <a:extLst>
                <a:ext uri="{FF2B5EF4-FFF2-40B4-BE49-F238E27FC236}">
                  <a16:creationId xmlns:a16="http://schemas.microsoft.com/office/drawing/2014/main" id="{F6D452AD-E4B3-AC47-B008-80623CE639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3" name="Freeform 42">
              <a:extLst>
                <a:ext uri="{FF2B5EF4-FFF2-40B4-BE49-F238E27FC236}">
                  <a16:creationId xmlns:a16="http://schemas.microsoft.com/office/drawing/2014/main" id="{3046A17D-54A8-734B-A091-25C011513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4" name="Freeform 43">
              <a:extLst>
                <a:ext uri="{FF2B5EF4-FFF2-40B4-BE49-F238E27FC236}">
                  <a16:creationId xmlns:a16="http://schemas.microsoft.com/office/drawing/2014/main" id="{7E79058D-D6D7-6643-9166-A531B86F6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5" name="Freeform 44">
              <a:extLst>
                <a:ext uri="{FF2B5EF4-FFF2-40B4-BE49-F238E27FC236}">
                  <a16:creationId xmlns:a16="http://schemas.microsoft.com/office/drawing/2014/main" id="{79539816-897F-304C-A906-0869E533AD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6" name="Freeform 45">
              <a:extLst>
                <a:ext uri="{FF2B5EF4-FFF2-40B4-BE49-F238E27FC236}">
                  <a16:creationId xmlns:a16="http://schemas.microsoft.com/office/drawing/2014/main" id="{07D5F073-A834-E942-8ECE-D8EE1FCFAC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7" name="Freeform 46">
              <a:extLst>
                <a:ext uri="{FF2B5EF4-FFF2-40B4-BE49-F238E27FC236}">
                  <a16:creationId xmlns:a16="http://schemas.microsoft.com/office/drawing/2014/main" id="{B7FBF252-FA78-4347-98CD-CAC2B9188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8" name="Freeform 47">
              <a:extLst>
                <a:ext uri="{FF2B5EF4-FFF2-40B4-BE49-F238E27FC236}">
                  <a16:creationId xmlns:a16="http://schemas.microsoft.com/office/drawing/2014/main" id="{425F6AAB-E936-5946-9838-FC24CD87EC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9" name="Freeform 48">
              <a:extLst>
                <a:ext uri="{FF2B5EF4-FFF2-40B4-BE49-F238E27FC236}">
                  <a16:creationId xmlns:a16="http://schemas.microsoft.com/office/drawing/2014/main" id="{530750FC-7402-3549-BC73-07DF133231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0" name="Freeform 49">
              <a:extLst>
                <a:ext uri="{FF2B5EF4-FFF2-40B4-BE49-F238E27FC236}">
                  <a16:creationId xmlns:a16="http://schemas.microsoft.com/office/drawing/2014/main" id="{F123C4C6-CC34-A045-9D37-C035BC9DF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1" name="Freeform 50">
              <a:extLst>
                <a:ext uri="{FF2B5EF4-FFF2-40B4-BE49-F238E27FC236}">
                  <a16:creationId xmlns:a16="http://schemas.microsoft.com/office/drawing/2014/main" id="{C6B845B5-8134-4547-865F-378D4C64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2" name="Freeform 51">
              <a:extLst>
                <a:ext uri="{FF2B5EF4-FFF2-40B4-BE49-F238E27FC236}">
                  <a16:creationId xmlns:a16="http://schemas.microsoft.com/office/drawing/2014/main" id="{EDDC9C58-9E58-B746-B045-D7D3B55AD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" name="Freeform 52">
              <a:extLst>
                <a:ext uri="{FF2B5EF4-FFF2-40B4-BE49-F238E27FC236}">
                  <a16:creationId xmlns:a16="http://schemas.microsoft.com/office/drawing/2014/main" id="{94BCB7FB-1766-9E4C-91DF-35DC925931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4" name="Freeform 53">
              <a:extLst>
                <a:ext uri="{FF2B5EF4-FFF2-40B4-BE49-F238E27FC236}">
                  <a16:creationId xmlns:a16="http://schemas.microsoft.com/office/drawing/2014/main" id="{0BABF106-448D-CB43-884B-9E1537E8E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5" name="Freeform 54">
              <a:extLst>
                <a:ext uri="{FF2B5EF4-FFF2-40B4-BE49-F238E27FC236}">
                  <a16:creationId xmlns:a16="http://schemas.microsoft.com/office/drawing/2014/main" id="{C201FF58-E07E-B74B-AA64-49408943B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6" name="Freeform 55">
              <a:extLst>
                <a:ext uri="{FF2B5EF4-FFF2-40B4-BE49-F238E27FC236}">
                  <a16:creationId xmlns:a16="http://schemas.microsoft.com/office/drawing/2014/main" id="{ECF288E2-5569-DB4C-AEF9-381FDD0DF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7" name="Freeform 56">
              <a:extLst>
                <a:ext uri="{FF2B5EF4-FFF2-40B4-BE49-F238E27FC236}">
                  <a16:creationId xmlns:a16="http://schemas.microsoft.com/office/drawing/2014/main" id="{C042773E-E3C9-964B-855A-A845792E3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8" name="Freeform 45">
              <a:extLst>
                <a:ext uri="{FF2B5EF4-FFF2-40B4-BE49-F238E27FC236}">
                  <a16:creationId xmlns:a16="http://schemas.microsoft.com/office/drawing/2014/main" id="{D9EB6177-5997-494C-A47B-D1E51AFFCE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9" name="Freeform 31">
              <a:extLst>
                <a:ext uri="{FF2B5EF4-FFF2-40B4-BE49-F238E27FC236}">
                  <a16:creationId xmlns:a16="http://schemas.microsoft.com/office/drawing/2014/main" id="{A532C0F8-20B7-0541-BFD8-B0996F2AA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56427" y="436473"/>
            <a:ext cx="3495041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Pancasila?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64342" y="1830972"/>
            <a:ext cx="4265080" cy="2978877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Pancasila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berbangsa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bernegara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rakyat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215" y="518905"/>
            <a:ext cx="3213463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 Diagonal Corner Rectangle 38"/>
          <p:cNvSpPr/>
          <p:nvPr/>
        </p:nvSpPr>
        <p:spPr>
          <a:xfrm>
            <a:off x="6364021" y="1725422"/>
            <a:ext cx="4982171" cy="3347120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roup 505">
            <a:extLst>
              <a:ext uri="{FF2B5EF4-FFF2-40B4-BE49-F238E27FC236}">
                <a16:creationId xmlns:a16="http://schemas.microsoft.com/office/drawing/2014/main" id="{B5F2E0CB-D53B-5240-8F57-735557A40419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07" name="Freeform 3">
              <a:extLst>
                <a:ext uri="{FF2B5EF4-FFF2-40B4-BE49-F238E27FC236}">
                  <a16:creationId xmlns:a16="http://schemas.microsoft.com/office/drawing/2014/main" id="{68C49880-C1AF-5846-885E-CFFE1249C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4">
              <a:extLst>
                <a:ext uri="{FF2B5EF4-FFF2-40B4-BE49-F238E27FC236}">
                  <a16:creationId xmlns:a16="http://schemas.microsoft.com/office/drawing/2014/main" id="{871AA898-07DE-D84B-AF1F-358B7F601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5">
              <a:extLst>
                <a:ext uri="{FF2B5EF4-FFF2-40B4-BE49-F238E27FC236}">
                  <a16:creationId xmlns:a16="http://schemas.microsoft.com/office/drawing/2014/main" id="{12E4A49A-7C7C-CE4F-B992-09183ED32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6">
              <a:extLst>
                <a:ext uri="{FF2B5EF4-FFF2-40B4-BE49-F238E27FC236}">
                  <a16:creationId xmlns:a16="http://schemas.microsoft.com/office/drawing/2014/main" id="{A246C4A9-105C-994F-B64F-481EC61FB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7">
              <a:extLst>
                <a:ext uri="{FF2B5EF4-FFF2-40B4-BE49-F238E27FC236}">
                  <a16:creationId xmlns:a16="http://schemas.microsoft.com/office/drawing/2014/main" id="{EBFF0BA6-E53C-2A41-9A90-EC04EB9D62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8">
              <a:extLst>
                <a:ext uri="{FF2B5EF4-FFF2-40B4-BE49-F238E27FC236}">
                  <a16:creationId xmlns:a16="http://schemas.microsoft.com/office/drawing/2014/main" id="{5AE0555F-BB8E-D043-8191-327008D33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9">
              <a:extLst>
                <a:ext uri="{FF2B5EF4-FFF2-40B4-BE49-F238E27FC236}">
                  <a16:creationId xmlns:a16="http://schemas.microsoft.com/office/drawing/2014/main" id="{30907D9F-6917-724E-BC17-E6991A7C2A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10">
              <a:extLst>
                <a:ext uri="{FF2B5EF4-FFF2-40B4-BE49-F238E27FC236}">
                  <a16:creationId xmlns:a16="http://schemas.microsoft.com/office/drawing/2014/main" id="{51E40DD4-4D3D-BA42-8991-7A3F399EC1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11">
              <a:extLst>
                <a:ext uri="{FF2B5EF4-FFF2-40B4-BE49-F238E27FC236}">
                  <a16:creationId xmlns:a16="http://schemas.microsoft.com/office/drawing/2014/main" id="{B0112BF8-034E-6C49-8FB5-E2E323B8C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2">
              <a:extLst>
                <a:ext uri="{FF2B5EF4-FFF2-40B4-BE49-F238E27FC236}">
                  <a16:creationId xmlns:a16="http://schemas.microsoft.com/office/drawing/2014/main" id="{FDE3C800-FD92-7746-B7C2-991287FF3C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3">
              <a:extLst>
                <a:ext uri="{FF2B5EF4-FFF2-40B4-BE49-F238E27FC236}">
                  <a16:creationId xmlns:a16="http://schemas.microsoft.com/office/drawing/2014/main" id="{60113F37-E2A3-C846-8796-2D600BF8B5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4">
              <a:extLst>
                <a:ext uri="{FF2B5EF4-FFF2-40B4-BE49-F238E27FC236}">
                  <a16:creationId xmlns:a16="http://schemas.microsoft.com/office/drawing/2014/main" id="{61784D16-2FF5-AD40-9FD6-1637B42342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5">
              <a:extLst>
                <a:ext uri="{FF2B5EF4-FFF2-40B4-BE49-F238E27FC236}">
                  <a16:creationId xmlns:a16="http://schemas.microsoft.com/office/drawing/2014/main" id="{9142CC38-B248-114F-A2CE-3F1F07193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6">
              <a:extLst>
                <a:ext uri="{FF2B5EF4-FFF2-40B4-BE49-F238E27FC236}">
                  <a16:creationId xmlns:a16="http://schemas.microsoft.com/office/drawing/2014/main" id="{CF38FB13-171B-0A4B-BBA1-8E0521F02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7">
              <a:extLst>
                <a:ext uri="{FF2B5EF4-FFF2-40B4-BE49-F238E27FC236}">
                  <a16:creationId xmlns:a16="http://schemas.microsoft.com/office/drawing/2014/main" id="{0780EA86-E9FE-3047-B483-1683B5CF3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8">
              <a:extLst>
                <a:ext uri="{FF2B5EF4-FFF2-40B4-BE49-F238E27FC236}">
                  <a16:creationId xmlns:a16="http://schemas.microsoft.com/office/drawing/2014/main" id="{3741A844-B3D7-E243-A9E1-71982D3EE3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9">
              <a:extLst>
                <a:ext uri="{FF2B5EF4-FFF2-40B4-BE49-F238E27FC236}">
                  <a16:creationId xmlns:a16="http://schemas.microsoft.com/office/drawing/2014/main" id="{33D26FDA-AB89-8743-A831-0002A11DF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20">
              <a:extLst>
                <a:ext uri="{FF2B5EF4-FFF2-40B4-BE49-F238E27FC236}">
                  <a16:creationId xmlns:a16="http://schemas.microsoft.com/office/drawing/2014/main" id="{BC4B0EBE-D107-654B-9808-367DC7CACB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21">
              <a:extLst>
                <a:ext uri="{FF2B5EF4-FFF2-40B4-BE49-F238E27FC236}">
                  <a16:creationId xmlns:a16="http://schemas.microsoft.com/office/drawing/2014/main" id="{1D8F576F-63E2-604C-A86D-58CA71E27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2">
              <a:extLst>
                <a:ext uri="{FF2B5EF4-FFF2-40B4-BE49-F238E27FC236}">
                  <a16:creationId xmlns:a16="http://schemas.microsoft.com/office/drawing/2014/main" id="{A2888D10-9031-7046-BAB9-D3A2DF6E94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3">
              <a:extLst>
                <a:ext uri="{FF2B5EF4-FFF2-40B4-BE49-F238E27FC236}">
                  <a16:creationId xmlns:a16="http://schemas.microsoft.com/office/drawing/2014/main" id="{BD8638EB-06DB-D94E-BEFD-2A8D9A150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5">
              <a:extLst>
                <a:ext uri="{FF2B5EF4-FFF2-40B4-BE49-F238E27FC236}">
                  <a16:creationId xmlns:a16="http://schemas.microsoft.com/office/drawing/2014/main" id="{E24C6B76-767F-2C43-9FF0-F4A4D63B0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6">
              <a:extLst>
                <a:ext uri="{FF2B5EF4-FFF2-40B4-BE49-F238E27FC236}">
                  <a16:creationId xmlns:a16="http://schemas.microsoft.com/office/drawing/2014/main" id="{3F864E76-F4EB-DF4C-8830-C44B80B14C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7">
              <a:extLst>
                <a:ext uri="{FF2B5EF4-FFF2-40B4-BE49-F238E27FC236}">
                  <a16:creationId xmlns:a16="http://schemas.microsoft.com/office/drawing/2014/main" id="{79916C67-CFB6-5C48-92CD-303C9A42F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8">
              <a:extLst>
                <a:ext uri="{FF2B5EF4-FFF2-40B4-BE49-F238E27FC236}">
                  <a16:creationId xmlns:a16="http://schemas.microsoft.com/office/drawing/2014/main" id="{C7C1F754-B351-CB4B-BCF3-00FE1AFCE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9">
              <a:extLst>
                <a:ext uri="{FF2B5EF4-FFF2-40B4-BE49-F238E27FC236}">
                  <a16:creationId xmlns:a16="http://schemas.microsoft.com/office/drawing/2014/main" id="{3C15A267-C96F-BF49-9F5C-0F08BC3FEA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4">
              <a:extLst>
                <a:ext uri="{FF2B5EF4-FFF2-40B4-BE49-F238E27FC236}">
                  <a16:creationId xmlns:a16="http://schemas.microsoft.com/office/drawing/2014/main" id="{BA400941-CC64-2D4A-B2D3-924A9EF498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19EBB2F-CC3A-CA4E-8EB5-F8233EDC4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03CB7574-BB19-334D-9EDF-5371895580AC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5460AD15-3B44-AA4F-94B7-42CB01164821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38" name="Freeform 30">
                <a:extLst>
                  <a:ext uri="{FF2B5EF4-FFF2-40B4-BE49-F238E27FC236}">
                    <a16:creationId xmlns:a16="http://schemas.microsoft.com/office/drawing/2014/main" id="{3762169C-A7E3-EE41-8E99-E05113595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9" name="Freeform 31">
                <a:extLst>
                  <a:ext uri="{FF2B5EF4-FFF2-40B4-BE49-F238E27FC236}">
                    <a16:creationId xmlns:a16="http://schemas.microsoft.com/office/drawing/2014/main" id="{67A0C481-49DC-8740-9C59-40A3B050B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0" name="Freeform 32">
                <a:extLst>
                  <a:ext uri="{FF2B5EF4-FFF2-40B4-BE49-F238E27FC236}">
                    <a16:creationId xmlns:a16="http://schemas.microsoft.com/office/drawing/2014/main" id="{86D0C54D-8E77-4147-8D61-989FD8643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1" name="Freeform 33">
                <a:extLst>
                  <a:ext uri="{FF2B5EF4-FFF2-40B4-BE49-F238E27FC236}">
                    <a16:creationId xmlns:a16="http://schemas.microsoft.com/office/drawing/2014/main" id="{8B08CD4A-0449-6C44-BCBC-659DB4441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2" name="Freeform 34">
                <a:extLst>
                  <a:ext uri="{FF2B5EF4-FFF2-40B4-BE49-F238E27FC236}">
                    <a16:creationId xmlns:a16="http://schemas.microsoft.com/office/drawing/2014/main" id="{57FC8D09-69D5-E14E-8030-266E3DEB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3" name="Freeform 35">
                <a:extLst>
                  <a:ext uri="{FF2B5EF4-FFF2-40B4-BE49-F238E27FC236}">
                    <a16:creationId xmlns:a16="http://schemas.microsoft.com/office/drawing/2014/main" id="{629C2F51-8DF9-CE46-B632-708BBAAF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4" name="Freeform 36">
                <a:extLst>
                  <a:ext uri="{FF2B5EF4-FFF2-40B4-BE49-F238E27FC236}">
                    <a16:creationId xmlns:a16="http://schemas.microsoft.com/office/drawing/2014/main" id="{75302400-DC0B-684E-AA86-531F5A64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5" name="Freeform 37">
                <a:extLst>
                  <a:ext uri="{FF2B5EF4-FFF2-40B4-BE49-F238E27FC236}">
                    <a16:creationId xmlns:a16="http://schemas.microsoft.com/office/drawing/2014/main" id="{AB52234A-503A-4047-8C65-2FA978BDB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6" name="Freeform 38">
                <a:extLst>
                  <a:ext uri="{FF2B5EF4-FFF2-40B4-BE49-F238E27FC236}">
                    <a16:creationId xmlns:a16="http://schemas.microsoft.com/office/drawing/2014/main" id="{E9DA5DD3-5AD6-CC4F-B869-EC7A5086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7" name="Freeform 39">
                <a:extLst>
                  <a:ext uri="{FF2B5EF4-FFF2-40B4-BE49-F238E27FC236}">
                    <a16:creationId xmlns:a16="http://schemas.microsoft.com/office/drawing/2014/main" id="{A2A9DDBF-687D-CC48-9116-A4B2CA5A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8" name="Freeform 40">
                <a:extLst>
                  <a:ext uri="{FF2B5EF4-FFF2-40B4-BE49-F238E27FC236}">
                    <a16:creationId xmlns:a16="http://schemas.microsoft.com/office/drawing/2014/main" id="{1A8BEC48-F08E-6044-9B5F-E8801CE8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9" name="Freeform 41">
                <a:extLst>
                  <a:ext uri="{FF2B5EF4-FFF2-40B4-BE49-F238E27FC236}">
                    <a16:creationId xmlns:a16="http://schemas.microsoft.com/office/drawing/2014/main" id="{378D740B-E02A-3441-BDAD-44510126A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0" name="Freeform 42">
                <a:extLst>
                  <a:ext uri="{FF2B5EF4-FFF2-40B4-BE49-F238E27FC236}">
                    <a16:creationId xmlns:a16="http://schemas.microsoft.com/office/drawing/2014/main" id="{D71C8426-D1E6-D048-AD5F-21739834C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1" name="Freeform 43">
                <a:extLst>
                  <a:ext uri="{FF2B5EF4-FFF2-40B4-BE49-F238E27FC236}">
                    <a16:creationId xmlns:a16="http://schemas.microsoft.com/office/drawing/2014/main" id="{BF52C4DF-8F4D-D04F-8AA6-B9438C2D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44">
                <a:extLst>
                  <a:ext uri="{FF2B5EF4-FFF2-40B4-BE49-F238E27FC236}">
                    <a16:creationId xmlns:a16="http://schemas.microsoft.com/office/drawing/2014/main" id="{B2B8B1EC-B681-8E47-BBB1-85DE06097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45">
                <a:extLst>
                  <a:ext uri="{FF2B5EF4-FFF2-40B4-BE49-F238E27FC236}">
                    <a16:creationId xmlns:a16="http://schemas.microsoft.com/office/drawing/2014/main" id="{EE8F38E7-309D-7644-A934-8481559D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46">
                <a:extLst>
                  <a:ext uri="{FF2B5EF4-FFF2-40B4-BE49-F238E27FC236}">
                    <a16:creationId xmlns:a16="http://schemas.microsoft.com/office/drawing/2014/main" id="{29FB99B7-21FE-334F-92EA-857370FBA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47">
                <a:extLst>
                  <a:ext uri="{FF2B5EF4-FFF2-40B4-BE49-F238E27FC236}">
                    <a16:creationId xmlns:a16="http://schemas.microsoft.com/office/drawing/2014/main" id="{9471C1A6-17B2-8649-8737-FEF41A327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48">
                <a:extLst>
                  <a:ext uri="{FF2B5EF4-FFF2-40B4-BE49-F238E27FC236}">
                    <a16:creationId xmlns:a16="http://schemas.microsoft.com/office/drawing/2014/main" id="{44DFCC26-9CE4-5B47-8491-AE6C95327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49">
                <a:extLst>
                  <a:ext uri="{FF2B5EF4-FFF2-40B4-BE49-F238E27FC236}">
                    <a16:creationId xmlns:a16="http://schemas.microsoft.com/office/drawing/2014/main" id="{BB087F42-2681-E34A-9A31-AF8BE70F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50">
                <a:extLst>
                  <a:ext uri="{FF2B5EF4-FFF2-40B4-BE49-F238E27FC236}">
                    <a16:creationId xmlns:a16="http://schemas.microsoft.com/office/drawing/2014/main" id="{2D57F1FB-CED1-AF43-B28C-56A4D9979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51">
                <a:extLst>
                  <a:ext uri="{FF2B5EF4-FFF2-40B4-BE49-F238E27FC236}">
                    <a16:creationId xmlns:a16="http://schemas.microsoft.com/office/drawing/2014/main" id="{ED834128-A1DF-7A44-9440-2B3C41296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52">
                <a:extLst>
                  <a:ext uri="{FF2B5EF4-FFF2-40B4-BE49-F238E27FC236}">
                    <a16:creationId xmlns:a16="http://schemas.microsoft.com/office/drawing/2014/main" id="{075880BB-CC3A-A844-9704-150753040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53">
                <a:extLst>
                  <a:ext uri="{FF2B5EF4-FFF2-40B4-BE49-F238E27FC236}">
                    <a16:creationId xmlns:a16="http://schemas.microsoft.com/office/drawing/2014/main" id="{F9915E83-570E-774A-BC83-DF9B7E79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54">
                <a:extLst>
                  <a:ext uri="{FF2B5EF4-FFF2-40B4-BE49-F238E27FC236}">
                    <a16:creationId xmlns:a16="http://schemas.microsoft.com/office/drawing/2014/main" id="{F31C550B-960C-7B45-9A30-56E58C8F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55">
                <a:extLst>
                  <a:ext uri="{FF2B5EF4-FFF2-40B4-BE49-F238E27FC236}">
                    <a16:creationId xmlns:a16="http://schemas.microsoft.com/office/drawing/2014/main" id="{A109251A-0C81-E544-9EAC-4EC1B6DD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56">
                <a:extLst>
                  <a:ext uri="{FF2B5EF4-FFF2-40B4-BE49-F238E27FC236}">
                    <a16:creationId xmlns:a16="http://schemas.microsoft.com/office/drawing/2014/main" id="{2BBEE1EB-54D7-F64C-B9D4-79CEAB0D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5">
                <a:extLst>
                  <a:ext uri="{FF2B5EF4-FFF2-40B4-BE49-F238E27FC236}">
                    <a16:creationId xmlns:a16="http://schemas.microsoft.com/office/drawing/2014/main" id="{E42DD1F6-BC90-7B45-98A2-9255312B5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37" name="Freeform 31">
              <a:extLst>
                <a:ext uri="{FF2B5EF4-FFF2-40B4-BE49-F238E27FC236}">
                  <a16:creationId xmlns:a16="http://schemas.microsoft.com/office/drawing/2014/main" id="{75B5EA0E-5A28-2F42-B9B0-F5CD1A934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" name="Flowchart: Alternate Process 1"/>
          <p:cNvSpPr/>
          <p:nvPr/>
        </p:nvSpPr>
        <p:spPr>
          <a:xfrm>
            <a:off x="498919" y="738221"/>
            <a:ext cx="3480791" cy="102334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Pancasila ?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65907" y="1895272"/>
            <a:ext cx="4628486" cy="4115245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mendasarkan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Pancasila,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Kemanusiaan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Persatuan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Kerakyatan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Keadilan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9355" y="3684494"/>
            <a:ext cx="215621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270909" y="4077447"/>
            <a:ext cx="215621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540085" y="4498075"/>
            <a:ext cx="215621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432275" y="4948320"/>
            <a:ext cx="215621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517673" y="5369844"/>
            <a:ext cx="215621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6947214" y="671197"/>
            <a:ext cx="3521072" cy="1046222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4934204" y="3532125"/>
            <a:ext cx="1136591" cy="6477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Terminator 79"/>
          <p:cNvSpPr/>
          <p:nvPr/>
        </p:nvSpPr>
        <p:spPr>
          <a:xfrm>
            <a:off x="6317459" y="1858802"/>
            <a:ext cx="4983145" cy="4691729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religious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YME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ketakwaan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-Nya.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menghormati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pemeluk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agama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kebebasan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memaksakan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agama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F8790E6-A4DE-9E42-8F36-94D86BEF5246}"/>
              </a:ext>
            </a:extLst>
          </p:cNvPr>
          <p:cNvGrpSpPr/>
          <p:nvPr/>
        </p:nvGrpSpPr>
        <p:grpSpPr>
          <a:xfrm>
            <a:off x="-1317602" y="-5356050"/>
            <a:ext cx="17041188" cy="6786207"/>
            <a:chOff x="-1389153" y="-5087209"/>
            <a:chExt cx="17041188" cy="6786207"/>
          </a:xfrm>
        </p:grpSpPr>
        <p:sp>
          <p:nvSpPr>
            <p:cNvPr id="520" name="Freeform 3">
              <a:extLst>
                <a:ext uri="{FF2B5EF4-FFF2-40B4-BE49-F238E27FC236}">
                  <a16:creationId xmlns:a16="http://schemas.microsoft.com/office/drawing/2014/main" id="{89E1CAB4-7700-EE45-9CBD-48AD0ED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4">
              <a:extLst>
                <a:ext uri="{FF2B5EF4-FFF2-40B4-BE49-F238E27FC236}">
                  <a16:creationId xmlns:a16="http://schemas.microsoft.com/office/drawing/2014/main" id="{76219113-F0AC-6844-8CDF-D96C27AF3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5">
              <a:extLst>
                <a:ext uri="{FF2B5EF4-FFF2-40B4-BE49-F238E27FC236}">
                  <a16:creationId xmlns:a16="http://schemas.microsoft.com/office/drawing/2014/main" id="{9D588D3F-9AD9-F943-99A1-D3D3C2F24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6">
              <a:extLst>
                <a:ext uri="{FF2B5EF4-FFF2-40B4-BE49-F238E27FC236}">
                  <a16:creationId xmlns:a16="http://schemas.microsoft.com/office/drawing/2014/main" id="{87C05077-E943-FF49-8ED5-9964F5A05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7">
              <a:extLst>
                <a:ext uri="{FF2B5EF4-FFF2-40B4-BE49-F238E27FC236}">
                  <a16:creationId xmlns:a16="http://schemas.microsoft.com/office/drawing/2014/main" id="{7C6EBEA7-D86A-3C49-A078-EFB18C8DB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">
              <a:extLst>
                <a:ext uri="{FF2B5EF4-FFF2-40B4-BE49-F238E27FC236}">
                  <a16:creationId xmlns:a16="http://schemas.microsoft.com/office/drawing/2014/main" id="{392390EE-EB29-F24B-BF63-F6F1F15D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9">
              <a:extLst>
                <a:ext uri="{FF2B5EF4-FFF2-40B4-BE49-F238E27FC236}">
                  <a16:creationId xmlns:a16="http://schemas.microsoft.com/office/drawing/2014/main" id="{4152BFC1-3E39-CE42-9FC6-679E2229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10">
              <a:extLst>
                <a:ext uri="{FF2B5EF4-FFF2-40B4-BE49-F238E27FC236}">
                  <a16:creationId xmlns:a16="http://schemas.microsoft.com/office/drawing/2014/main" id="{310E4BB9-A060-7744-8511-F72441FB6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11">
              <a:extLst>
                <a:ext uri="{FF2B5EF4-FFF2-40B4-BE49-F238E27FC236}">
                  <a16:creationId xmlns:a16="http://schemas.microsoft.com/office/drawing/2014/main" id="{E9CA99AD-4800-844F-ADDB-273D64AD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8FAE74C6-9C5C-C34F-9695-775A210123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EE1F20A9-5AD1-B846-A1CC-2031F0B4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0FBE8C90-A090-7A42-B54B-148BC1890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EB8A94CD-D17D-F741-A609-163AEA9A9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C4E1BB7F-75CD-6345-BD5E-6E31E3D17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E2B47BF0-5A01-DF4C-9598-B82F8133C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D73B71FA-8416-1B4A-8019-23ADE0A95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127725E3-31F8-7D40-8821-2B5793A9CD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1ADE8A3D-BE02-524F-870C-7CF0E81DA2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2F7EF27B-83AF-034F-8583-E2F31471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A3E7A1B-D91B-0E42-B564-5BDC7AD95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636FB6DE-6F39-894C-AE94-80FF99E42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5">
              <a:extLst>
                <a:ext uri="{FF2B5EF4-FFF2-40B4-BE49-F238E27FC236}">
                  <a16:creationId xmlns:a16="http://schemas.microsoft.com/office/drawing/2014/main" id="{1F3E7806-19E7-584E-AAC4-3DF913911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6">
              <a:extLst>
                <a:ext uri="{FF2B5EF4-FFF2-40B4-BE49-F238E27FC236}">
                  <a16:creationId xmlns:a16="http://schemas.microsoft.com/office/drawing/2014/main" id="{0ABEBD7E-5A31-7744-9ACB-76B3B9472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7">
              <a:extLst>
                <a:ext uri="{FF2B5EF4-FFF2-40B4-BE49-F238E27FC236}">
                  <a16:creationId xmlns:a16="http://schemas.microsoft.com/office/drawing/2014/main" id="{17AF71F0-6C50-F240-9B0F-7B5FC62144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8">
              <a:extLst>
                <a:ext uri="{FF2B5EF4-FFF2-40B4-BE49-F238E27FC236}">
                  <a16:creationId xmlns:a16="http://schemas.microsoft.com/office/drawing/2014/main" id="{E2E7E786-1A5C-2E44-B103-6FCF0A91A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AD9ED73E-0456-C745-8611-32B65B869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">
              <a:extLst>
                <a:ext uri="{FF2B5EF4-FFF2-40B4-BE49-F238E27FC236}">
                  <a16:creationId xmlns:a16="http://schemas.microsoft.com/office/drawing/2014/main" id="{89D0D196-890C-C04A-B4CA-2D89B646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6">
              <a:extLst>
                <a:ext uri="{FF2B5EF4-FFF2-40B4-BE49-F238E27FC236}">
                  <a16:creationId xmlns:a16="http://schemas.microsoft.com/office/drawing/2014/main" id="{97CDD264-D758-8844-ACFC-93D12A6F0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3756825F-35A6-F64D-B00D-F335809C778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C4685C7-344A-564C-BFDF-49D1F0062222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1" name="Freeform 30">
                <a:extLst>
                  <a:ext uri="{FF2B5EF4-FFF2-40B4-BE49-F238E27FC236}">
                    <a16:creationId xmlns:a16="http://schemas.microsoft.com/office/drawing/2014/main" id="{C92ECC66-6A47-C44C-AD89-3D97FB33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31">
                <a:extLst>
                  <a:ext uri="{FF2B5EF4-FFF2-40B4-BE49-F238E27FC236}">
                    <a16:creationId xmlns:a16="http://schemas.microsoft.com/office/drawing/2014/main" id="{3ECB49E0-9D4B-BE45-8F23-9BB172213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32">
                <a:extLst>
                  <a:ext uri="{FF2B5EF4-FFF2-40B4-BE49-F238E27FC236}">
                    <a16:creationId xmlns:a16="http://schemas.microsoft.com/office/drawing/2014/main" id="{D7719916-C35C-2047-BE5A-43DF71CD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33">
                <a:extLst>
                  <a:ext uri="{FF2B5EF4-FFF2-40B4-BE49-F238E27FC236}">
                    <a16:creationId xmlns:a16="http://schemas.microsoft.com/office/drawing/2014/main" id="{33D60D39-3E7B-4545-909D-092B6C73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34">
                <a:extLst>
                  <a:ext uri="{FF2B5EF4-FFF2-40B4-BE49-F238E27FC236}">
                    <a16:creationId xmlns:a16="http://schemas.microsoft.com/office/drawing/2014/main" id="{7B0B58B6-3885-434F-A069-63FE50C7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5">
                <a:extLst>
                  <a:ext uri="{FF2B5EF4-FFF2-40B4-BE49-F238E27FC236}">
                    <a16:creationId xmlns:a16="http://schemas.microsoft.com/office/drawing/2014/main" id="{9A6C015D-8B40-B542-A1E2-886B47E3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6">
                <a:extLst>
                  <a:ext uri="{FF2B5EF4-FFF2-40B4-BE49-F238E27FC236}">
                    <a16:creationId xmlns:a16="http://schemas.microsoft.com/office/drawing/2014/main" id="{12152F75-78CA-B34B-865F-E26BE6D9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7">
                <a:extLst>
                  <a:ext uri="{FF2B5EF4-FFF2-40B4-BE49-F238E27FC236}">
                    <a16:creationId xmlns:a16="http://schemas.microsoft.com/office/drawing/2014/main" id="{7FE1E5E5-26FF-EC41-8FB8-A47F5913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8">
                <a:extLst>
                  <a:ext uri="{FF2B5EF4-FFF2-40B4-BE49-F238E27FC236}">
                    <a16:creationId xmlns:a16="http://schemas.microsoft.com/office/drawing/2014/main" id="{89020696-87E5-5A4C-9944-37EFDF3A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9">
                <a:extLst>
                  <a:ext uri="{FF2B5EF4-FFF2-40B4-BE49-F238E27FC236}">
                    <a16:creationId xmlns:a16="http://schemas.microsoft.com/office/drawing/2014/main" id="{84CBD2F3-26EA-734E-BF4E-D45EBF62A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40">
                <a:extLst>
                  <a:ext uri="{FF2B5EF4-FFF2-40B4-BE49-F238E27FC236}">
                    <a16:creationId xmlns:a16="http://schemas.microsoft.com/office/drawing/2014/main" id="{D934E7AA-DDC0-7143-AB62-73D402796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41">
                <a:extLst>
                  <a:ext uri="{FF2B5EF4-FFF2-40B4-BE49-F238E27FC236}">
                    <a16:creationId xmlns:a16="http://schemas.microsoft.com/office/drawing/2014/main" id="{DE327477-97F1-E446-B785-8DD533A7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42">
                <a:extLst>
                  <a:ext uri="{FF2B5EF4-FFF2-40B4-BE49-F238E27FC236}">
                    <a16:creationId xmlns:a16="http://schemas.microsoft.com/office/drawing/2014/main" id="{75EDC574-0029-6346-9411-4736EBD8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43">
                <a:extLst>
                  <a:ext uri="{FF2B5EF4-FFF2-40B4-BE49-F238E27FC236}">
                    <a16:creationId xmlns:a16="http://schemas.microsoft.com/office/drawing/2014/main" id="{3D7BDE28-0E16-254A-97ED-98FCBBDE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4">
                <a:extLst>
                  <a:ext uri="{FF2B5EF4-FFF2-40B4-BE49-F238E27FC236}">
                    <a16:creationId xmlns:a16="http://schemas.microsoft.com/office/drawing/2014/main" id="{2567140A-0284-E147-B1CA-8CEB481C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5">
                <a:extLst>
                  <a:ext uri="{FF2B5EF4-FFF2-40B4-BE49-F238E27FC236}">
                    <a16:creationId xmlns:a16="http://schemas.microsoft.com/office/drawing/2014/main" id="{CD55EF62-F195-DF4C-B46B-96707B2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6">
                <a:extLst>
                  <a:ext uri="{FF2B5EF4-FFF2-40B4-BE49-F238E27FC236}">
                    <a16:creationId xmlns:a16="http://schemas.microsoft.com/office/drawing/2014/main" id="{C7D430C6-3D4E-E84D-A5D2-F59C5307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7">
                <a:extLst>
                  <a:ext uri="{FF2B5EF4-FFF2-40B4-BE49-F238E27FC236}">
                    <a16:creationId xmlns:a16="http://schemas.microsoft.com/office/drawing/2014/main" id="{C2622B0F-615C-2A47-84C8-8F3B490A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8">
                <a:extLst>
                  <a:ext uri="{FF2B5EF4-FFF2-40B4-BE49-F238E27FC236}">
                    <a16:creationId xmlns:a16="http://schemas.microsoft.com/office/drawing/2014/main" id="{2133A4C7-36A0-2F45-B9B8-EAAFE133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9">
                <a:extLst>
                  <a:ext uri="{FF2B5EF4-FFF2-40B4-BE49-F238E27FC236}">
                    <a16:creationId xmlns:a16="http://schemas.microsoft.com/office/drawing/2014/main" id="{545A2E44-6279-4E44-BA07-52DF68A7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50">
                <a:extLst>
                  <a:ext uri="{FF2B5EF4-FFF2-40B4-BE49-F238E27FC236}">
                    <a16:creationId xmlns:a16="http://schemas.microsoft.com/office/drawing/2014/main" id="{1D18D224-7640-C542-AD97-909F2E733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51">
                <a:extLst>
                  <a:ext uri="{FF2B5EF4-FFF2-40B4-BE49-F238E27FC236}">
                    <a16:creationId xmlns:a16="http://schemas.microsoft.com/office/drawing/2014/main" id="{84AFED3D-927D-A440-874E-3E06AA4E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52">
                <a:extLst>
                  <a:ext uri="{FF2B5EF4-FFF2-40B4-BE49-F238E27FC236}">
                    <a16:creationId xmlns:a16="http://schemas.microsoft.com/office/drawing/2014/main" id="{86664408-6067-1449-B7A8-FB10BAB6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53">
                <a:extLst>
                  <a:ext uri="{FF2B5EF4-FFF2-40B4-BE49-F238E27FC236}">
                    <a16:creationId xmlns:a16="http://schemas.microsoft.com/office/drawing/2014/main" id="{7C3E1661-5192-914F-9BAA-CFE96F9D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4">
                <a:extLst>
                  <a:ext uri="{FF2B5EF4-FFF2-40B4-BE49-F238E27FC236}">
                    <a16:creationId xmlns:a16="http://schemas.microsoft.com/office/drawing/2014/main" id="{CCB1D337-32F7-4443-B61A-106A6CCCB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5">
                <a:extLst>
                  <a:ext uri="{FF2B5EF4-FFF2-40B4-BE49-F238E27FC236}">
                    <a16:creationId xmlns:a16="http://schemas.microsoft.com/office/drawing/2014/main" id="{C0644A0E-6D76-9D45-A913-BDADE83F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6">
                <a:extLst>
                  <a:ext uri="{FF2B5EF4-FFF2-40B4-BE49-F238E27FC236}">
                    <a16:creationId xmlns:a16="http://schemas.microsoft.com/office/drawing/2014/main" id="{123E1858-40D6-FF4C-BAA6-F2CB7956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CD2ED88B-B00B-4E44-9CAB-739BD13E0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391099E3-9827-C643-A15C-A4D77C033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" name="Flowchart: Sequential Access Storage 1"/>
          <p:cNvSpPr/>
          <p:nvPr/>
        </p:nvSpPr>
        <p:spPr>
          <a:xfrm>
            <a:off x="69352" y="287679"/>
            <a:ext cx="2631583" cy="797359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Nilai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Kemanusiaan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-6264" y="1203884"/>
            <a:ext cx="2787441" cy="548196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kemanusiaan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humanitarian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martabat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menghormati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menghargai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rasa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lowchart: Sequential Access Storage 69"/>
          <p:cNvSpPr/>
          <p:nvPr/>
        </p:nvSpPr>
        <p:spPr>
          <a:xfrm>
            <a:off x="3120198" y="344802"/>
            <a:ext cx="2475781" cy="797359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Nilai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Persatuan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3036130" y="1260069"/>
            <a:ext cx="2677809" cy="534633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moral </a:t>
            </a:r>
            <a:r>
              <a:rPr lang="en-US" sz="2400" dirty="0" err="1"/>
              <a:t>persatuan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 smtClean="0"/>
              <a:t>.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etika</a:t>
            </a:r>
            <a:r>
              <a:rPr lang="en-US" sz="2400" dirty="0" smtClean="0"/>
              <a:t>: </a:t>
            </a:r>
            <a:r>
              <a:rPr lang="en-US" sz="2400" dirty="0" err="1" smtClean="0"/>
              <a:t>mengakuan</a:t>
            </a:r>
            <a:r>
              <a:rPr lang="en-US" sz="2400" dirty="0" smtClean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keanekaragaman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, </a:t>
            </a:r>
            <a:r>
              <a:rPr lang="en-US" sz="2400" dirty="0" err="1"/>
              <a:t>bahasa</a:t>
            </a:r>
            <a:r>
              <a:rPr lang="en-US" sz="2400" dirty="0"/>
              <a:t>, </a:t>
            </a:r>
            <a:r>
              <a:rPr lang="en-US" sz="2400" dirty="0" err="1"/>
              <a:t>adat</a:t>
            </a:r>
            <a:r>
              <a:rPr lang="en-US" sz="2400" dirty="0"/>
              <a:t>, agama,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sebagainya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pemersatu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Flowchart: Sequential Access Storage 71"/>
          <p:cNvSpPr/>
          <p:nvPr/>
        </p:nvSpPr>
        <p:spPr>
          <a:xfrm>
            <a:off x="9318370" y="323479"/>
            <a:ext cx="2534231" cy="797359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Nilai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Keadilan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5850171" y="1239640"/>
            <a:ext cx="3005795" cy="540228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moral </a:t>
            </a:r>
            <a:r>
              <a:rPr lang="en-US" sz="2400" dirty="0" err="1"/>
              <a:t>kerakyatan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musyawarah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demokrasi</a:t>
            </a:r>
            <a:r>
              <a:rPr lang="en-US" sz="2400" dirty="0" smtClean="0"/>
              <a:t>.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etika</a:t>
            </a:r>
            <a:r>
              <a:rPr lang="en-US" sz="2400" dirty="0" smtClean="0"/>
              <a:t> :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musyawarah</a:t>
            </a:r>
            <a:r>
              <a:rPr lang="en-US" sz="2400" dirty="0"/>
              <a:t>, anti-</a:t>
            </a:r>
            <a:r>
              <a:rPr lang="en-US" sz="2400" dirty="0" err="1"/>
              <a:t>kekerasan</a:t>
            </a:r>
            <a:r>
              <a:rPr lang="en-US" sz="2400" dirty="0"/>
              <a:t>, </a:t>
            </a:r>
            <a:r>
              <a:rPr lang="en-US" sz="2400" dirty="0" err="1"/>
              <a:t>mengutamakan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diatas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golongan</a:t>
            </a:r>
            <a:r>
              <a:rPr lang="en-US" sz="2400" dirty="0"/>
              <a:t>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lowchart: Sequential Access Storage 73"/>
          <p:cNvSpPr/>
          <p:nvPr/>
        </p:nvSpPr>
        <p:spPr>
          <a:xfrm>
            <a:off x="6069021" y="326382"/>
            <a:ext cx="2534231" cy="797359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Nilai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Kerakyatan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8962462" y="1245539"/>
            <a:ext cx="3188819" cy="540228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.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etika</a:t>
            </a:r>
            <a:r>
              <a:rPr lang="en-US" sz="2400" dirty="0" smtClean="0"/>
              <a:t> :</a:t>
            </a:r>
            <a:r>
              <a:rPr lang="en-US" sz="2400" dirty="0"/>
              <a:t> </a:t>
            </a:r>
            <a:r>
              <a:rPr lang="en-US" sz="2400" dirty="0" err="1"/>
              <a:t>menunaikan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menuntut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, </a:t>
            </a:r>
            <a:r>
              <a:rPr lang="en-US" sz="2400" dirty="0" err="1"/>
              <a:t>menghargai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orang lain,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, </a:t>
            </a:r>
            <a:r>
              <a:rPr lang="en-US" sz="2400" dirty="0" err="1"/>
              <a:t>hemat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boros</a:t>
            </a:r>
            <a:r>
              <a:rPr lang="en-US" sz="2400" dirty="0"/>
              <a:t>, </a:t>
            </a:r>
            <a:r>
              <a:rPr lang="en-US" sz="2400" dirty="0" err="1"/>
              <a:t>mengutamakan</a:t>
            </a:r>
            <a:r>
              <a:rPr lang="en-US" sz="2400" dirty="0"/>
              <a:t> </a:t>
            </a:r>
            <a:r>
              <a:rPr lang="en-US" sz="2400" dirty="0" err="1"/>
              <a:t>pemerataan</a:t>
            </a:r>
            <a:r>
              <a:rPr lang="en-US" sz="2400" dirty="0"/>
              <a:t> </a:t>
            </a:r>
            <a:r>
              <a:rPr lang="en-US" sz="2400" dirty="0" err="1"/>
              <a:t>ketimbang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endParaRPr lang="en-US" sz="2400" dirty="0" smtClean="0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8700027" y="6140765"/>
            <a:ext cx="618343" cy="65107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08AE588-26E0-1949-A203-1B76BB147D14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24" name="Freeform 3">
              <a:extLst>
                <a:ext uri="{FF2B5EF4-FFF2-40B4-BE49-F238E27FC236}">
                  <a16:creationId xmlns:a16="http://schemas.microsoft.com/office/drawing/2014/main" id="{CBACD439-DD7A-D14B-B72B-A2632EDA57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4">
              <a:extLst>
                <a:ext uri="{FF2B5EF4-FFF2-40B4-BE49-F238E27FC236}">
                  <a16:creationId xmlns:a16="http://schemas.microsoft.com/office/drawing/2014/main" id="{54FAFD5D-0D8B-CA4A-BBDC-D53D8084F5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5">
              <a:extLst>
                <a:ext uri="{FF2B5EF4-FFF2-40B4-BE49-F238E27FC236}">
                  <a16:creationId xmlns:a16="http://schemas.microsoft.com/office/drawing/2014/main" id="{3EC46831-19EB-6D4A-825B-382A56D7AC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6">
              <a:extLst>
                <a:ext uri="{FF2B5EF4-FFF2-40B4-BE49-F238E27FC236}">
                  <a16:creationId xmlns:a16="http://schemas.microsoft.com/office/drawing/2014/main" id="{DAFB0549-DEC9-FF4B-BEB3-3080743461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7">
              <a:extLst>
                <a:ext uri="{FF2B5EF4-FFF2-40B4-BE49-F238E27FC236}">
                  <a16:creationId xmlns:a16="http://schemas.microsoft.com/office/drawing/2014/main" id="{61627097-2561-D148-948B-E073A642F3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8">
              <a:extLst>
                <a:ext uri="{FF2B5EF4-FFF2-40B4-BE49-F238E27FC236}">
                  <a16:creationId xmlns:a16="http://schemas.microsoft.com/office/drawing/2014/main" id="{12A04A85-68A8-1E43-9FC7-FEE6CC70E3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9">
              <a:extLst>
                <a:ext uri="{FF2B5EF4-FFF2-40B4-BE49-F238E27FC236}">
                  <a16:creationId xmlns:a16="http://schemas.microsoft.com/office/drawing/2014/main" id="{C9AA4D5A-0692-FD4F-B78D-ADA0F05E3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0">
              <a:extLst>
                <a:ext uri="{FF2B5EF4-FFF2-40B4-BE49-F238E27FC236}">
                  <a16:creationId xmlns:a16="http://schemas.microsoft.com/office/drawing/2014/main" id="{3BB820CA-6164-4342-B2C6-5416770913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1">
              <a:extLst>
                <a:ext uri="{FF2B5EF4-FFF2-40B4-BE49-F238E27FC236}">
                  <a16:creationId xmlns:a16="http://schemas.microsoft.com/office/drawing/2014/main" id="{CECB97DE-BCF4-0841-840C-F7A683544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2">
              <a:extLst>
                <a:ext uri="{FF2B5EF4-FFF2-40B4-BE49-F238E27FC236}">
                  <a16:creationId xmlns:a16="http://schemas.microsoft.com/office/drawing/2014/main" id="{1C9BA6A0-835C-E64D-9BA3-2759793D7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3">
              <a:extLst>
                <a:ext uri="{FF2B5EF4-FFF2-40B4-BE49-F238E27FC236}">
                  <a16:creationId xmlns:a16="http://schemas.microsoft.com/office/drawing/2014/main" id="{7DEE35EE-D1B7-9345-BE8A-6F6E77BDB6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4">
              <a:extLst>
                <a:ext uri="{FF2B5EF4-FFF2-40B4-BE49-F238E27FC236}">
                  <a16:creationId xmlns:a16="http://schemas.microsoft.com/office/drawing/2014/main" id="{F6FA3978-3425-814B-9E51-9349BFDFDE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5">
              <a:extLst>
                <a:ext uri="{FF2B5EF4-FFF2-40B4-BE49-F238E27FC236}">
                  <a16:creationId xmlns:a16="http://schemas.microsoft.com/office/drawing/2014/main" id="{28E7E3F9-1173-9443-82C1-01052AD971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16">
              <a:extLst>
                <a:ext uri="{FF2B5EF4-FFF2-40B4-BE49-F238E27FC236}">
                  <a16:creationId xmlns:a16="http://schemas.microsoft.com/office/drawing/2014/main" id="{D0B19C24-89E5-AF42-817D-27CE5B25A1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17">
              <a:extLst>
                <a:ext uri="{FF2B5EF4-FFF2-40B4-BE49-F238E27FC236}">
                  <a16:creationId xmlns:a16="http://schemas.microsoft.com/office/drawing/2014/main" id="{8047437B-6A1E-7D4A-92EC-3A9323C152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18">
              <a:extLst>
                <a:ext uri="{FF2B5EF4-FFF2-40B4-BE49-F238E27FC236}">
                  <a16:creationId xmlns:a16="http://schemas.microsoft.com/office/drawing/2014/main" id="{5A7AC49A-799E-F44E-8486-FF339FAAB1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19">
              <a:extLst>
                <a:ext uri="{FF2B5EF4-FFF2-40B4-BE49-F238E27FC236}">
                  <a16:creationId xmlns:a16="http://schemas.microsoft.com/office/drawing/2014/main" id="{7F6AF08B-0464-3E45-9DE9-2CCDB60C80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0">
              <a:extLst>
                <a:ext uri="{FF2B5EF4-FFF2-40B4-BE49-F238E27FC236}">
                  <a16:creationId xmlns:a16="http://schemas.microsoft.com/office/drawing/2014/main" id="{C2E52518-9780-6E47-947C-1323877B0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1">
              <a:extLst>
                <a:ext uri="{FF2B5EF4-FFF2-40B4-BE49-F238E27FC236}">
                  <a16:creationId xmlns:a16="http://schemas.microsoft.com/office/drawing/2014/main" id="{CCDC2EF8-18E7-034C-8DE0-C21C5EC3F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2">
              <a:extLst>
                <a:ext uri="{FF2B5EF4-FFF2-40B4-BE49-F238E27FC236}">
                  <a16:creationId xmlns:a16="http://schemas.microsoft.com/office/drawing/2014/main" id="{900DFBA7-CFBA-9746-BA53-3131AFFFFA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3">
              <a:extLst>
                <a:ext uri="{FF2B5EF4-FFF2-40B4-BE49-F238E27FC236}">
                  <a16:creationId xmlns:a16="http://schemas.microsoft.com/office/drawing/2014/main" id="{ABA6B501-50E0-0746-9477-B4720F926F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5">
              <a:extLst>
                <a:ext uri="{FF2B5EF4-FFF2-40B4-BE49-F238E27FC236}">
                  <a16:creationId xmlns:a16="http://schemas.microsoft.com/office/drawing/2014/main" id="{E5EB0ED2-B945-8A45-A4A0-B921B0FB3F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26">
              <a:extLst>
                <a:ext uri="{FF2B5EF4-FFF2-40B4-BE49-F238E27FC236}">
                  <a16:creationId xmlns:a16="http://schemas.microsoft.com/office/drawing/2014/main" id="{AD103383-B654-F54D-86C8-7C58D1E32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27">
              <a:extLst>
                <a:ext uri="{FF2B5EF4-FFF2-40B4-BE49-F238E27FC236}">
                  <a16:creationId xmlns:a16="http://schemas.microsoft.com/office/drawing/2014/main" id="{D9751949-F3DB-CF42-870C-0B5F196B64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8" name="Freeform 28">
              <a:extLst>
                <a:ext uri="{FF2B5EF4-FFF2-40B4-BE49-F238E27FC236}">
                  <a16:creationId xmlns:a16="http://schemas.microsoft.com/office/drawing/2014/main" id="{CA3F5FE6-B6E2-E54E-9139-634618D761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9" name="Freeform 29">
              <a:extLst>
                <a:ext uri="{FF2B5EF4-FFF2-40B4-BE49-F238E27FC236}">
                  <a16:creationId xmlns:a16="http://schemas.microsoft.com/office/drawing/2014/main" id="{2341A7B3-A56D-104E-B0B4-01F4814E46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0" name="Freeform 4">
              <a:extLst>
                <a:ext uri="{FF2B5EF4-FFF2-40B4-BE49-F238E27FC236}">
                  <a16:creationId xmlns:a16="http://schemas.microsoft.com/office/drawing/2014/main" id="{374A7229-3C1B-C240-BEE6-FD814452F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1" name="Freeform 6">
              <a:extLst>
                <a:ext uri="{FF2B5EF4-FFF2-40B4-BE49-F238E27FC236}">
                  <a16:creationId xmlns:a16="http://schemas.microsoft.com/office/drawing/2014/main" id="{D271DB62-4175-F047-8942-0AFF99FC95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E056D449-356C-2644-8FC5-E8D60966C12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4818CFF0-161B-3948-8C4D-24A74B20AC3D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5" name="Freeform 30">
                <a:extLst>
                  <a:ext uri="{FF2B5EF4-FFF2-40B4-BE49-F238E27FC236}">
                    <a16:creationId xmlns:a16="http://schemas.microsoft.com/office/drawing/2014/main" id="{A2465AA8-6D77-2D46-BB09-2E78B5401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1">
                <a:extLst>
                  <a:ext uri="{FF2B5EF4-FFF2-40B4-BE49-F238E27FC236}">
                    <a16:creationId xmlns:a16="http://schemas.microsoft.com/office/drawing/2014/main" id="{33DB0348-AF45-9D41-B4FC-D045FEA35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2">
                <a:extLst>
                  <a:ext uri="{FF2B5EF4-FFF2-40B4-BE49-F238E27FC236}">
                    <a16:creationId xmlns:a16="http://schemas.microsoft.com/office/drawing/2014/main" id="{56D820C8-9077-2C40-A6B8-295EC5B52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3">
                <a:extLst>
                  <a:ext uri="{FF2B5EF4-FFF2-40B4-BE49-F238E27FC236}">
                    <a16:creationId xmlns:a16="http://schemas.microsoft.com/office/drawing/2014/main" id="{651DA472-296A-1246-AA4E-5DB47C4F8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4">
                <a:extLst>
                  <a:ext uri="{FF2B5EF4-FFF2-40B4-BE49-F238E27FC236}">
                    <a16:creationId xmlns:a16="http://schemas.microsoft.com/office/drawing/2014/main" id="{F4FE167F-E581-E947-8107-E1C0B788B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5">
                <a:extLst>
                  <a:ext uri="{FF2B5EF4-FFF2-40B4-BE49-F238E27FC236}">
                    <a16:creationId xmlns:a16="http://schemas.microsoft.com/office/drawing/2014/main" id="{CB2D8678-5112-7142-B30D-DD5574368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36">
                <a:extLst>
                  <a:ext uri="{FF2B5EF4-FFF2-40B4-BE49-F238E27FC236}">
                    <a16:creationId xmlns:a16="http://schemas.microsoft.com/office/drawing/2014/main" id="{A375C257-8BEA-1642-A80E-C19C65B13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37">
                <a:extLst>
                  <a:ext uri="{FF2B5EF4-FFF2-40B4-BE49-F238E27FC236}">
                    <a16:creationId xmlns:a16="http://schemas.microsoft.com/office/drawing/2014/main" id="{57952EA5-06FA-F446-BD4F-DE247A443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38">
                <a:extLst>
                  <a:ext uri="{FF2B5EF4-FFF2-40B4-BE49-F238E27FC236}">
                    <a16:creationId xmlns:a16="http://schemas.microsoft.com/office/drawing/2014/main" id="{09AE2C1B-3B35-9445-A51B-16648285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39">
                <a:extLst>
                  <a:ext uri="{FF2B5EF4-FFF2-40B4-BE49-F238E27FC236}">
                    <a16:creationId xmlns:a16="http://schemas.microsoft.com/office/drawing/2014/main" id="{A13F748D-6E6D-324B-98B4-89BBDF5C4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0">
                <a:extLst>
                  <a:ext uri="{FF2B5EF4-FFF2-40B4-BE49-F238E27FC236}">
                    <a16:creationId xmlns:a16="http://schemas.microsoft.com/office/drawing/2014/main" id="{470CC3AD-4B2E-FE47-9BE7-919C56A0E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1">
                <a:extLst>
                  <a:ext uri="{FF2B5EF4-FFF2-40B4-BE49-F238E27FC236}">
                    <a16:creationId xmlns:a16="http://schemas.microsoft.com/office/drawing/2014/main" id="{54952367-8E61-2641-AA6B-76B72FF84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2">
                <a:extLst>
                  <a:ext uri="{FF2B5EF4-FFF2-40B4-BE49-F238E27FC236}">
                    <a16:creationId xmlns:a16="http://schemas.microsoft.com/office/drawing/2014/main" id="{0952869A-3EBE-4E48-8D27-9D881F9B2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3">
                <a:extLst>
                  <a:ext uri="{FF2B5EF4-FFF2-40B4-BE49-F238E27FC236}">
                    <a16:creationId xmlns:a16="http://schemas.microsoft.com/office/drawing/2014/main" id="{6120EF9B-7DAE-EE48-9820-5904CFB0D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4">
                <a:extLst>
                  <a:ext uri="{FF2B5EF4-FFF2-40B4-BE49-F238E27FC236}">
                    <a16:creationId xmlns:a16="http://schemas.microsoft.com/office/drawing/2014/main" id="{A7735B8B-CFF7-CC41-BDD3-A65D04F84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5">
                <a:extLst>
                  <a:ext uri="{FF2B5EF4-FFF2-40B4-BE49-F238E27FC236}">
                    <a16:creationId xmlns:a16="http://schemas.microsoft.com/office/drawing/2014/main" id="{CE0BCD6B-12CC-4E43-AF98-7FFDB989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46">
                <a:extLst>
                  <a:ext uri="{FF2B5EF4-FFF2-40B4-BE49-F238E27FC236}">
                    <a16:creationId xmlns:a16="http://schemas.microsoft.com/office/drawing/2014/main" id="{3A73EABA-E340-7E47-9224-10FB17B87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47">
                <a:extLst>
                  <a:ext uri="{FF2B5EF4-FFF2-40B4-BE49-F238E27FC236}">
                    <a16:creationId xmlns:a16="http://schemas.microsoft.com/office/drawing/2014/main" id="{B6DBC829-FF39-1249-B4FD-16F75B708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48">
                <a:extLst>
                  <a:ext uri="{FF2B5EF4-FFF2-40B4-BE49-F238E27FC236}">
                    <a16:creationId xmlns:a16="http://schemas.microsoft.com/office/drawing/2014/main" id="{8BD59C07-49C3-6748-8066-1A841C30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49">
                <a:extLst>
                  <a:ext uri="{FF2B5EF4-FFF2-40B4-BE49-F238E27FC236}">
                    <a16:creationId xmlns:a16="http://schemas.microsoft.com/office/drawing/2014/main" id="{389D8141-5176-BA42-81C8-184FC92C1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0">
                <a:extLst>
                  <a:ext uri="{FF2B5EF4-FFF2-40B4-BE49-F238E27FC236}">
                    <a16:creationId xmlns:a16="http://schemas.microsoft.com/office/drawing/2014/main" id="{F2FF8B78-2813-E241-84D4-228F8343A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1">
                <a:extLst>
                  <a:ext uri="{FF2B5EF4-FFF2-40B4-BE49-F238E27FC236}">
                    <a16:creationId xmlns:a16="http://schemas.microsoft.com/office/drawing/2014/main" id="{7FC6AB10-D493-4740-89F0-8BCAA866E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2">
                <a:extLst>
                  <a:ext uri="{FF2B5EF4-FFF2-40B4-BE49-F238E27FC236}">
                    <a16:creationId xmlns:a16="http://schemas.microsoft.com/office/drawing/2014/main" id="{41474AD1-10E1-664E-A075-DFCAD71E2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53">
                <a:extLst>
                  <a:ext uri="{FF2B5EF4-FFF2-40B4-BE49-F238E27FC236}">
                    <a16:creationId xmlns:a16="http://schemas.microsoft.com/office/drawing/2014/main" id="{B56D1E16-6EF8-934D-9D34-59288ED26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9" name="Freeform 54">
                <a:extLst>
                  <a:ext uri="{FF2B5EF4-FFF2-40B4-BE49-F238E27FC236}">
                    <a16:creationId xmlns:a16="http://schemas.microsoft.com/office/drawing/2014/main" id="{6CC1D092-2BE0-7047-A485-50825C321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0" name="Freeform 55">
                <a:extLst>
                  <a:ext uri="{FF2B5EF4-FFF2-40B4-BE49-F238E27FC236}">
                    <a16:creationId xmlns:a16="http://schemas.microsoft.com/office/drawing/2014/main" id="{5B4049D8-A3B3-D641-9711-A74D80FBB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1" name="Freeform 56">
                <a:extLst>
                  <a:ext uri="{FF2B5EF4-FFF2-40B4-BE49-F238E27FC236}">
                    <a16:creationId xmlns:a16="http://schemas.microsoft.com/office/drawing/2014/main" id="{1C43852E-29EB-0D4E-A19C-B5A46789A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82" name="Freeform 45">
                <a:extLst>
                  <a:ext uri="{FF2B5EF4-FFF2-40B4-BE49-F238E27FC236}">
                    <a16:creationId xmlns:a16="http://schemas.microsoft.com/office/drawing/2014/main" id="{5FE99887-CF27-6440-85C2-48BCFB4AC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4" name="Freeform 31">
              <a:extLst>
                <a:ext uri="{FF2B5EF4-FFF2-40B4-BE49-F238E27FC236}">
                  <a16:creationId xmlns:a16="http://schemas.microsoft.com/office/drawing/2014/main" id="{9FB6F3C2-0B63-F24D-8DAC-BB0BBEE1F7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" name="Freeform 1"/>
          <p:cNvSpPr/>
          <p:nvPr/>
        </p:nvSpPr>
        <p:spPr>
          <a:xfrm>
            <a:off x="-2475077" y="-1844906"/>
            <a:ext cx="6004174" cy="4383178"/>
          </a:xfrm>
          <a:custGeom>
            <a:avLst/>
            <a:gdLst>
              <a:gd name="connsiteX0" fmla="*/ 1102659 w 3280592"/>
              <a:gd name="connsiteY0" fmla="*/ 2675965 h 2796988"/>
              <a:gd name="connsiteX1" fmla="*/ 1169894 w 3280592"/>
              <a:gd name="connsiteY1" fmla="*/ 2743200 h 2796988"/>
              <a:gd name="connsiteX2" fmla="*/ 1465729 w 3280592"/>
              <a:gd name="connsiteY2" fmla="*/ 2756647 h 2796988"/>
              <a:gd name="connsiteX3" fmla="*/ 1640541 w 3280592"/>
              <a:gd name="connsiteY3" fmla="*/ 2662518 h 2796988"/>
              <a:gd name="connsiteX4" fmla="*/ 1748118 w 3280592"/>
              <a:gd name="connsiteY4" fmla="*/ 2581835 h 2796988"/>
              <a:gd name="connsiteX5" fmla="*/ 1909482 w 3280592"/>
              <a:gd name="connsiteY5" fmla="*/ 2286000 h 2796988"/>
              <a:gd name="connsiteX6" fmla="*/ 2030506 w 3280592"/>
              <a:gd name="connsiteY6" fmla="*/ 2097741 h 2796988"/>
              <a:gd name="connsiteX7" fmla="*/ 2111188 w 3280592"/>
              <a:gd name="connsiteY7" fmla="*/ 1936377 h 2796988"/>
              <a:gd name="connsiteX8" fmla="*/ 2245659 w 3280592"/>
              <a:gd name="connsiteY8" fmla="*/ 1775012 h 2796988"/>
              <a:gd name="connsiteX9" fmla="*/ 2326341 w 3280592"/>
              <a:gd name="connsiteY9" fmla="*/ 1640541 h 2796988"/>
              <a:gd name="connsiteX10" fmla="*/ 2326341 w 3280592"/>
              <a:gd name="connsiteY10" fmla="*/ 1506071 h 2796988"/>
              <a:gd name="connsiteX11" fmla="*/ 2299447 w 3280592"/>
              <a:gd name="connsiteY11" fmla="*/ 1465730 h 2796988"/>
              <a:gd name="connsiteX12" fmla="*/ 2312894 w 3280592"/>
              <a:gd name="connsiteY12" fmla="*/ 1398494 h 2796988"/>
              <a:gd name="connsiteX13" fmla="*/ 2433918 w 3280592"/>
              <a:gd name="connsiteY13" fmla="*/ 1358153 h 2796988"/>
              <a:gd name="connsiteX14" fmla="*/ 2716306 w 3280592"/>
              <a:gd name="connsiteY14" fmla="*/ 1331259 h 2796988"/>
              <a:gd name="connsiteX15" fmla="*/ 2850776 w 3280592"/>
              <a:gd name="connsiteY15" fmla="*/ 1304365 h 2796988"/>
              <a:gd name="connsiteX16" fmla="*/ 2864223 w 3280592"/>
              <a:gd name="connsiteY16" fmla="*/ 1264024 h 2796988"/>
              <a:gd name="connsiteX17" fmla="*/ 2877670 w 3280592"/>
              <a:gd name="connsiteY17" fmla="*/ 1210235 h 2796988"/>
              <a:gd name="connsiteX18" fmla="*/ 2891118 w 3280592"/>
              <a:gd name="connsiteY18" fmla="*/ 1021977 h 2796988"/>
              <a:gd name="connsiteX19" fmla="*/ 2904565 w 3280592"/>
              <a:gd name="connsiteY19" fmla="*/ 981635 h 2796988"/>
              <a:gd name="connsiteX20" fmla="*/ 2918012 w 3280592"/>
              <a:gd name="connsiteY20" fmla="*/ 900953 h 2796988"/>
              <a:gd name="connsiteX21" fmla="*/ 2931459 w 3280592"/>
              <a:gd name="connsiteY21" fmla="*/ 847165 h 2796988"/>
              <a:gd name="connsiteX22" fmla="*/ 2891118 w 3280592"/>
              <a:gd name="connsiteY22" fmla="*/ 739588 h 2796988"/>
              <a:gd name="connsiteX23" fmla="*/ 2864223 w 3280592"/>
              <a:gd name="connsiteY23" fmla="*/ 632012 h 2796988"/>
              <a:gd name="connsiteX24" fmla="*/ 2837329 w 3280592"/>
              <a:gd name="connsiteY24" fmla="*/ 591671 h 2796988"/>
              <a:gd name="connsiteX25" fmla="*/ 2877670 w 3280592"/>
              <a:gd name="connsiteY25" fmla="*/ 564777 h 2796988"/>
              <a:gd name="connsiteX26" fmla="*/ 3146612 w 3280592"/>
              <a:gd name="connsiteY26" fmla="*/ 551330 h 2796988"/>
              <a:gd name="connsiteX27" fmla="*/ 3079376 w 3280592"/>
              <a:gd name="connsiteY27" fmla="*/ 0 h 2796988"/>
              <a:gd name="connsiteX28" fmla="*/ 2985247 w 3280592"/>
              <a:gd name="connsiteY28" fmla="*/ 80683 h 2796988"/>
              <a:gd name="connsiteX29" fmla="*/ 2944906 w 3280592"/>
              <a:gd name="connsiteY29" fmla="*/ 107577 h 2796988"/>
              <a:gd name="connsiteX30" fmla="*/ 2891118 w 3280592"/>
              <a:gd name="connsiteY30" fmla="*/ 147918 h 2796988"/>
              <a:gd name="connsiteX31" fmla="*/ 2823882 w 3280592"/>
              <a:gd name="connsiteY31" fmla="*/ 228600 h 2796988"/>
              <a:gd name="connsiteX32" fmla="*/ 2783541 w 3280592"/>
              <a:gd name="connsiteY32" fmla="*/ 295835 h 2796988"/>
              <a:gd name="connsiteX33" fmla="*/ 2675965 w 3280592"/>
              <a:gd name="connsiteY33" fmla="*/ 403412 h 2796988"/>
              <a:gd name="connsiteX34" fmla="*/ 2595282 w 3280592"/>
              <a:gd name="connsiteY34" fmla="*/ 524435 h 2796988"/>
              <a:gd name="connsiteX35" fmla="*/ 2541494 w 3280592"/>
              <a:gd name="connsiteY35" fmla="*/ 564777 h 2796988"/>
              <a:gd name="connsiteX36" fmla="*/ 2433918 w 3280592"/>
              <a:gd name="connsiteY36" fmla="*/ 591671 h 2796988"/>
              <a:gd name="connsiteX37" fmla="*/ 2272553 w 3280592"/>
              <a:gd name="connsiteY37" fmla="*/ 470647 h 2796988"/>
              <a:gd name="connsiteX38" fmla="*/ 2111188 w 3280592"/>
              <a:gd name="connsiteY38" fmla="*/ 376518 h 2796988"/>
              <a:gd name="connsiteX39" fmla="*/ 1990165 w 3280592"/>
              <a:gd name="connsiteY39" fmla="*/ 295835 h 2796988"/>
              <a:gd name="connsiteX40" fmla="*/ 1949823 w 3280592"/>
              <a:gd name="connsiteY40" fmla="*/ 268941 h 2796988"/>
              <a:gd name="connsiteX41" fmla="*/ 1896035 w 3280592"/>
              <a:gd name="connsiteY41" fmla="*/ 255494 h 2796988"/>
              <a:gd name="connsiteX42" fmla="*/ 1855694 w 3280592"/>
              <a:gd name="connsiteY42" fmla="*/ 228600 h 2796988"/>
              <a:gd name="connsiteX43" fmla="*/ 1748118 w 3280592"/>
              <a:gd name="connsiteY43" fmla="*/ 268941 h 2796988"/>
              <a:gd name="connsiteX44" fmla="*/ 1680882 w 3280592"/>
              <a:gd name="connsiteY44" fmla="*/ 282388 h 2796988"/>
              <a:gd name="connsiteX45" fmla="*/ 1586753 w 3280592"/>
              <a:gd name="connsiteY45" fmla="*/ 309283 h 2796988"/>
              <a:gd name="connsiteX46" fmla="*/ 1506070 w 3280592"/>
              <a:gd name="connsiteY46" fmla="*/ 336177 h 2796988"/>
              <a:gd name="connsiteX47" fmla="*/ 1411941 w 3280592"/>
              <a:gd name="connsiteY47" fmla="*/ 349624 h 2796988"/>
              <a:gd name="connsiteX48" fmla="*/ 1331259 w 3280592"/>
              <a:gd name="connsiteY48" fmla="*/ 376518 h 2796988"/>
              <a:gd name="connsiteX49" fmla="*/ 1290918 w 3280592"/>
              <a:gd name="connsiteY49" fmla="*/ 403412 h 2796988"/>
              <a:gd name="connsiteX50" fmla="*/ 1223682 w 3280592"/>
              <a:gd name="connsiteY50" fmla="*/ 416859 h 2796988"/>
              <a:gd name="connsiteX51" fmla="*/ 1143000 w 3280592"/>
              <a:gd name="connsiteY51" fmla="*/ 443753 h 2796988"/>
              <a:gd name="connsiteX52" fmla="*/ 1102659 w 3280592"/>
              <a:gd name="connsiteY52" fmla="*/ 457200 h 2796988"/>
              <a:gd name="connsiteX53" fmla="*/ 1048870 w 3280592"/>
              <a:gd name="connsiteY53" fmla="*/ 470647 h 2796988"/>
              <a:gd name="connsiteX54" fmla="*/ 995082 w 3280592"/>
              <a:gd name="connsiteY54" fmla="*/ 510988 h 2796988"/>
              <a:gd name="connsiteX55" fmla="*/ 914400 w 3280592"/>
              <a:gd name="connsiteY55" fmla="*/ 564777 h 2796988"/>
              <a:gd name="connsiteX56" fmla="*/ 874059 w 3280592"/>
              <a:gd name="connsiteY56" fmla="*/ 605118 h 2796988"/>
              <a:gd name="connsiteX57" fmla="*/ 820270 w 3280592"/>
              <a:gd name="connsiteY57" fmla="*/ 672353 h 2796988"/>
              <a:gd name="connsiteX58" fmla="*/ 712694 w 3280592"/>
              <a:gd name="connsiteY58" fmla="*/ 874059 h 2796988"/>
              <a:gd name="connsiteX59" fmla="*/ 645459 w 3280592"/>
              <a:gd name="connsiteY59" fmla="*/ 1008530 h 2796988"/>
              <a:gd name="connsiteX60" fmla="*/ 524435 w 3280592"/>
              <a:gd name="connsiteY60" fmla="*/ 1196788 h 2796988"/>
              <a:gd name="connsiteX61" fmla="*/ 309282 w 3280592"/>
              <a:gd name="connsiteY61" fmla="*/ 1680883 h 2796988"/>
              <a:gd name="connsiteX62" fmla="*/ 188259 w 3280592"/>
              <a:gd name="connsiteY62" fmla="*/ 1949824 h 2796988"/>
              <a:gd name="connsiteX63" fmla="*/ 107576 w 3280592"/>
              <a:gd name="connsiteY63" fmla="*/ 2205318 h 2796988"/>
              <a:gd name="connsiteX64" fmla="*/ 53788 w 3280592"/>
              <a:gd name="connsiteY64" fmla="*/ 2353235 h 2796988"/>
              <a:gd name="connsiteX65" fmla="*/ 0 w 3280592"/>
              <a:gd name="connsiteY65" fmla="*/ 2514600 h 2796988"/>
              <a:gd name="connsiteX66" fmla="*/ 53788 w 3280592"/>
              <a:gd name="connsiteY66" fmla="*/ 2568388 h 2796988"/>
              <a:gd name="connsiteX67" fmla="*/ 94129 w 3280592"/>
              <a:gd name="connsiteY67" fmla="*/ 2595283 h 2796988"/>
              <a:gd name="connsiteX68" fmla="*/ 363070 w 3280592"/>
              <a:gd name="connsiteY68" fmla="*/ 2743200 h 2796988"/>
              <a:gd name="connsiteX69" fmla="*/ 403412 w 3280592"/>
              <a:gd name="connsiteY69" fmla="*/ 2756647 h 2796988"/>
              <a:gd name="connsiteX70" fmla="*/ 497541 w 3280592"/>
              <a:gd name="connsiteY70" fmla="*/ 2796988 h 2796988"/>
              <a:gd name="connsiteX71" fmla="*/ 618565 w 3280592"/>
              <a:gd name="connsiteY71" fmla="*/ 2783541 h 2796988"/>
              <a:gd name="connsiteX72" fmla="*/ 806823 w 3280592"/>
              <a:gd name="connsiteY72" fmla="*/ 2716306 h 2796988"/>
              <a:gd name="connsiteX73" fmla="*/ 1277470 w 3280592"/>
              <a:gd name="connsiteY73" fmla="*/ 2689412 h 27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280592" h="2796988">
                <a:moveTo>
                  <a:pt x="1102659" y="2675965"/>
                </a:moveTo>
                <a:cubicBezTo>
                  <a:pt x="1125071" y="2698377"/>
                  <a:pt x="1141173" y="2729797"/>
                  <a:pt x="1169894" y="2743200"/>
                </a:cubicBezTo>
                <a:cubicBezTo>
                  <a:pt x="1266432" y="2788251"/>
                  <a:pt x="1366095" y="2764950"/>
                  <a:pt x="1465729" y="2756647"/>
                </a:cubicBezTo>
                <a:cubicBezTo>
                  <a:pt x="1541346" y="2731441"/>
                  <a:pt x="1546703" y="2732897"/>
                  <a:pt x="1640541" y="2662518"/>
                </a:cubicBezTo>
                <a:lnTo>
                  <a:pt x="1748118" y="2581835"/>
                </a:lnTo>
                <a:cubicBezTo>
                  <a:pt x="1791406" y="2451971"/>
                  <a:pt x="1763337" y="2527140"/>
                  <a:pt x="1909482" y="2286000"/>
                </a:cubicBezTo>
                <a:cubicBezTo>
                  <a:pt x="1948148" y="2222201"/>
                  <a:pt x="1997143" y="2164466"/>
                  <a:pt x="2030506" y="2097741"/>
                </a:cubicBezTo>
                <a:cubicBezTo>
                  <a:pt x="2057400" y="2043953"/>
                  <a:pt x="2077830" y="1986414"/>
                  <a:pt x="2111188" y="1936377"/>
                </a:cubicBezTo>
                <a:cubicBezTo>
                  <a:pt x="2150026" y="1878120"/>
                  <a:pt x="2206821" y="1833269"/>
                  <a:pt x="2245659" y="1775012"/>
                </a:cubicBezTo>
                <a:cubicBezTo>
                  <a:pt x="2310566" y="1677651"/>
                  <a:pt x="2284992" y="1723240"/>
                  <a:pt x="2326341" y="1640541"/>
                </a:cubicBezTo>
                <a:cubicBezTo>
                  <a:pt x="2338814" y="1578178"/>
                  <a:pt x="2349727" y="1568434"/>
                  <a:pt x="2326341" y="1506071"/>
                </a:cubicBezTo>
                <a:cubicBezTo>
                  <a:pt x="2320666" y="1490939"/>
                  <a:pt x="2308412" y="1479177"/>
                  <a:pt x="2299447" y="1465730"/>
                </a:cubicBezTo>
                <a:cubicBezTo>
                  <a:pt x="2303929" y="1443318"/>
                  <a:pt x="2298020" y="1415848"/>
                  <a:pt x="2312894" y="1398494"/>
                </a:cubicBezTo>
                <a:cubicBezTo>
                  <a:pt x="2322947" y="1386766"/>
                  <a:pt x="2413632" y="1360587"/>
                  <a:pt x="2433918" y="1358153"/>
                </a:cubicBezTo>
                <a:cubicBezTo>
                  <a:pt x="2527800" y="1346887"/>
                  <a:pt x="2716306" y="1331259"/>
                  <a:pt x="2716306" y="1331259"/>
                </a:cubicBezTo>
                <a:cubicBezTo>
                  <a:pt x="2761129" y="1322294"/>
                  <a:pt x="2809162" y="1323280"/>
                  <a:pt x="2850776" y="1304365"/>
                </a:cubicBezTo>
                <a:cubicBezTo>
                  <a:pt x="2863680" y="1298500"/>
                  <a:pt x="2860329" y="1277653"/>
                  <a:pt x="2864223" y="1264024"/>
                </a:cubicBezTo>
                <a:cubicBezTo>
                  <a:pt x="2869300" y="1246254"/>
                  <a:pt x="2873188" y="1228165"/>
                  <a:pt x="2877670" y="1210235"/>
                </a:cubicBezTo>
                <a:cubicBezTo>
                  <a:pt x="2882153" y="1147482"/>
                  <a:pt x="2883767" y="1084459"/>
                  <a:pt x="2891118" y="1021977"/>
                </a:cubicBezTo>
                <a:cubicBezTo>
                  <a:pt x="2892774" y="1007899"/>
                  <a:pt x="2901490" y="995472"/>
                  <a:pt x="2904565" y="981635"/>
                </a:cubicBezTo>
                <a:cubicBezTo>
                  <a:pt x="2910480" y="955019"/>
                  <a:pt x="2912665" y="927689"/>
                  <a:pt x="2918012" y="900953"/>
                </a:cubicBezTo>
                <a:cubicBezTo>
                  <a:pt x="2921636" y="882831"/>
                  <a:pt x="2926977" y="865094"/>
                  <a:pt x="2931459" y="847165"/>
                </a:cubicBezTo>
                <a:cubicBezTo>
                  <a:pt x="2905517" y="717454"/>
                  <a:pt x="2937284" y="831919"/>
                  <a:pt x="2891118" y="739588"/>
                </a:cubicBezTo>
                <a:cubicBezTo>
                  <a:pt x="2866228" y="689808"/>
                  <a:pt x="2887245" y="693405"/>
                  <a:pt x="2864223" y="632012"/>
                </a:cubicBezTo>
                <a:cubicBezTo>
                  <a:pt x="2858548" y="616880"/>
                  <a:pt x="2846294" y="605118"/>
                  <a:pt x="2837329" y="591671"/>
                </a:cubicBezTo>
                <a:cubicBezTo>
                  <a:pt x="2850776" y="582706"/>
                  <a:pt x="2861644" y="566867"/>
                  <a:pt x="2877670" y="564777"/>
                </a:cubicBezTo>
                <a:cubicBezTo>
                  <a:pt x="2966675" y="553168"/>
                  <a:pt x="3108872" y="632770"/>
                  <a:pt x="3146612" y="551330"/>
                </a:cubicBezTo>
                <a:cubicBezTo>
                  <a:pt x="3376225" y="55851"/>
                  <a:pt x="3282066" y="50672"/>
                  <a:pt x="3079376" y="0"/>
                </a:cubicBezTo>
                <a:cubicBezTo>
                  <a:pt x="2974316" y="52530"/>
                  <a:pt x="3072528" y="-6599"/>
                  <a:pt x="2985247" y="80683"/>
                </a:cubicBezTo>
                <a:cubicBezTo>
                  <a:pt x="2973819" y="92111"/>
                  <a:pt x="2958057" y="98183"/>
                  <a:pt x="2944906" y="107577"/>
                </a:cubicBezTo>
                <a:cubicBezTo>
                  <a:pt x="2926669" y="120604"/>
                  <a:pt x="2909047" y="134471"/>
                  <a:pt x="2891118" y="147918"/>
                </a:cubicBezTo>
                <a:cubicBezTo>
                  <a:pt x="2814556" y="301036"/>
                  <a:pt x="2915117" y="122159"/>
                  <a:pt x="2823882" y="228600"/>
                </a:cubicBezTo>
                <a:cubicBezTo>
                  <a:pt x="2806873" y="248444"/>
                  <a:pt x="2798529" y="274423"/>
                  <a:pt x="2783541" y="295835"/>
                </a:cubicBezTo>
                <a:cubicBezTo>
                  <a:pt x="2733591" y="367193"/>
                  <a:pt x="2738785" y="356297"/>
                  <a:pt x="2675965" y="403412"/>
                </a:cubicBezTo>
                <a:cubicBezTo>
                  <a:pt x="2656760" y="435419"/>
                  <a:pt x="2623292" y="496425"/>
                  <a:pt x="2595282" y="524435"/>
                </a:cubicBezTo>
                <a:cubicBezTo>
                  <a:pt x="2579435" y="540283"/>
                  <a:pt x="2559423" y="551330"/>
                  <a:pt x="2541494" y="564777"/>
                </a:cubicBezTo>
                <a:cubicBezTo>
                  <a:pt x="2523284" y="619406"/>
                  <a:pt x="2530317" y="642408"/>
                  <a:pt x="2433918" y="591671"/>
                </a:cubicBezTo>
                <a:cubicBezTo>
                  <a:pt x="2374420" y="560356"/>
                  <a:pt x="2328497" y="507942"/>
                  <a:pt x="2272553" y="470647"/>
                </a:cubicBezTo>
                <a:cubicBezTo>
                  <a:pt x="1990094" y="282343"/>
                  <a:pt x="2385210" y="540932"/>
                  <a:pt x="2111188" y="376518"/>
                </a:cubicBezTo>
                <a:cubicBezTo>
                  <a:pt x="2069613" y="351573"/>
                  <a:pt x="2030506" y="322729"/>
                  <a:pt x="1990165" y="295835"/>
                </a:cubicBezTo>
                <a:cubicBezTo>
                  <a:pt x="1976718" y="286870"/>
                  <a:pt x="1965502" y="272861"/>
                  <a:pt x="1949823" y="268941"/>
                </a:cubicBezTo>
                <a:lnTo>
                  <a:pt x="1896035" y="255494"/>
                </a:lnTo>
                <a:cubicBezTo>
                  <a:pt x="1882588" y="246529"/>
                  <a:pt x="1871693" y="230886"/>
                  <a:pt x="1855694" y="228600"/>
                </a:cubicBezTo>
                <a:cubicBezTo>
                  <a:pt x="1820187" y="223528"/>
                  <a:pt x="1777514" y="259142"/>
                  <a:pt x="1748118" y="268941"/>
                </a:cubicBezTo>
                <a:cubicBezTo>
                  <a:pt x="1726435" y="276169"/>
                  <a:pt x="1703055" y="276845"/>
                  <a:pt x="1680882" y="282388"/>
                </a:cubicBezTo>
                <a:cubicBezTo>
                  <a:pt x="1649224" y="290303"/>
                  <a:pt x="1617942" y="299686"/>
                  <a:pt x="1586753" y="309283"/>
                </a:cubicBezTo>
                <a:cubicBezTo>
                  <a:pt x="1559658" y="317620"/>
                  <a:pt x="1533693" y="329802"/>
                  <a:pt x="1506070" y="336177"/>
                </a:cubicBezTo>
                <a:cubicBezTo>
                  <a:pt x="1475187" y="343304"/>
                  <a:pt x="1443317" y="345142"/>
                  <a:pt x="1411941" y="349624"/>
                </a:cubicBezTo>
                <a:cubicBezTo>
                  <a:pt x="1385047" y="358589"/>
                  <a:pt x="1357164" y="365004"/>
                  <a:pt x="1331259" y="376518"/>
                </a:cubicBezTo>
                <a:cubicBezTo>
                  <a:pt x="1316491" y="383082"/>
                  <a:pt x="1306050" y="397737"/>
                  <a:pt x="1290918" y="403412"/>
                </a:cubicBezTo>
                <a:cubicBezTo>
                  <a:pt x="1269517" y="411437"/>
                  <a:pt x="1245732" y="410845"/>
                  <a:pt x="1223682" y="416859"/>
                </a:cubicBezTo>
                <a:cubicBezTo>
                  <a:pt x="1196332" y="424318"/>
                  <a:pt x="1169894" y="434788"/>
                  <a:pt x="1143000" y="443753"/>
                </a:cubicBezTo>
                <a:cubicBezTo>
                  <a:pt x="1129553" y="448235"/>
                  <a:pt x="1116410" y="453762"/>
                  <a:pt x="1102659" y="457200"/>
                </a:cubicBezTo>
                <a:lnTo>
                  <a:pt x="1048870" y="470647"/>
                </a:lnTo>
                <a:cubicBezTo>
                  <a:pt x="1030941" y="484094"/>
                  <a:pt x="1013442" y="498136"/>
                  <a:pt x="995082" y="510988"/>
                </a:cubicBezTo>
                <a:cubicBezTo>
                  <a:pt x="968602" y="529524"/>
                  <a:pt x="937256" y="541921"/>
                  <a:pt x="914400" y="564777"/>
                </a:cubicBezTo>
                <a:cubicBezTo>
                  <a:pt x="900953" y="578224"/>
                  <a:pt x="886233" y="590509"/>
                  <a:pt x="874059" y="605118"/>
                </a:cubicBezTo>
                <a:cubicBezTo>
                  <a:pt x="789252" y="706886"/>
                  <a:pt x="898508" y="594118"/>
                  <a:pt x="820270" y="672353"/>
                </a:cubicBezTo>
                <a:cubicBezTo>
                  <a:pt x="784411" y="739588"/>
                  <a:pt x="746771" y="805904"/>
                  <a:pt x="712694" y="874059"/>
                </a:cubicBezTo>
                <a:cubicBezTo>
                  <a:pt x="690282" y="918883"/>
                  <a:pt x="670710" y="965242"/>
                  <a:pt x="645459" y="1008530"/>
                </a:cubicBezTo>
                <a:cubicBezTo>
                  <a:pt x="607870" y="1072969"/>
                  <a:pt x="557798" y="1130063"/>
                  <a:pt x="524435" y="1196788"/>
                </a:cubicBezTo>
                <a:cubicBezTo>
                  <a:pt x="445464" y="1354730"/>
                  <a:pt x="381267" y="1519637"/>
                  <a:pt x="309282" y="1680883"/>
                </a:cubicBezTo>
                <a:cubicBezTo>
                  <a:pt x="269208" y="1770650"/>
                  <a:pt x="217862" y="1856082"/>
                  <a:pt x="188259" y="1949824"/>
                </a:cubicBezTo>
                <a:cubicBezTo>
                  <a:pt x="161365" y="2034989"/>
                  <a:pt x="135819" y="2120591"/>
                  <a:pt x="107576" y="2205318"/>
                </a:cubicBezTo>
                <a:cubicBezTo>
                  <a:pt x="90985" y="2255090"/>
                  <a:pt x="70379" y="2303463"/>
                  <a:pt x="53788" y="2353235"/>
                </a:cubicBezTo>
                <a:cubicBezTo>
                  <a:pt x="-13263" y="2554389"/>
                  <a:pt x="63813" y="2355069"/>
                  <a:pt x="0" y="2514600"/>
                </a:cubicBezTo>
                <a:cubicBezTo>
                  <a:pt x="17929" y="2532529"/>
                  <a:pt x="34536" y="2551886"/>
                  <a:pt x="53788" y="2568388"/>
                </a:cubicBezTo>
                <a:cubicBezTo>
                  <a:pt x="66059" y="2578906"/>
                  <a:pt x="80365" y="2586813"/>
                  <a:pt x="94129" y="2595283"/>
                </a:cubicBezTo>
                <a:cubicBezTo>
                  <a:pt x="150188" y="2629781"/>
                  <a:pt x="298217" y="2721583"/>
                  <a:pt x="363070" y="2743200"/>
                </a:cubicBezTo>
                <a:cubicBezTo>
                  <a:pt x="376517" y="2747682"/>
                  <a:pt x="390383" y="2751063"/>
                  <a:pt x="403412" y="2756647"/>
                </a:cubicBezTo>
                <a:cubicBezTo>
                  <a:pt x="519733" y="2806498"/>
                  <a:pt x="402930" y="2765451"/>
                  <a:pt x="497541" y="2796988"/>
                </a:cubicBezTo>
                <a:cubicBezTo>
                  <a:pt x="537882" y="2792506"/>
                  <a:pt x="579312" y="2793871"/>
                  <a:pt x="618565" y="2783541"/>
                </a:cubicBezTo>
                <a:cubicBezTo>
                  <a:pt x="758229" y="2746788"/>
                  <a:pt x="710781" y="2732313"/>
                  <a:pt x="806823" y="2716306"/>
                </a:cubicBezTo>
                <a:cubicBezTo>
                  <a:pt x="1048059" y="2676100"/>
                  <a:pt x="991395" y="2689412"/>
                  <a:pt x="1277470" y="2689412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9649350">
            <a:off x="9446280" y="4427689"/>
            <a:ext cx="6171862" cy="5177329"/>
          </a:xfrm>
          <a:custGeom>
            <a:avLst/>
            <a:gdLst>
              <a:gd name="connsiteX0" fmla="*/ 1102659 w 3280592"/>
              <a:gd name="connsiteY0" fmla="*/ 2675965 h 2796988"/>
              <a:gd name="connsiteX1" fmla="*/ 1169894 w 3280592"/>
              <a:gd name="connsiteY1" fmla="*/ 2743200 h 2796988"/>
              <a:gd name="connsiteX2" fmla="*/ 1465729 w 3280592"/>
              <a:gd name="connsiteY2" fmla="*/ 2756647 h 2796988"/>
              <a:gd name="connsiteX3" fmla="*/ 1640541 w 3280592"/>
              <a:gd name="connsiteY3" fmla="*/ 2662518 h 2796988"/>
              <a:gd name="connsiteX4" fmla="*/ 1748118 w 3280592"/>
              <a:gd name="connsiteY4" fmla="*/ 2581835 h 2796988"/>
              <a:gd name="connsiteX5" fmla="*/ 1909482 w 3280592"/>
              <a:gd name="connsiteY5" fmla="*/ 2286000 h 2796988"/>
              <a:gd name="connsiteX6" fmla="*/ 2030506 w 3280592"/>
              <a:gd name="connsiteY6" fmla="*/ 2097741 h 2796988"/>
              <a:gd name="connsiteX7" fmla="*/ 2111188 w 3280592"/>
              <a:gd name="connsiteY7" fmla="*/ 1936377 h 2796988"/>
              <a:gd name="connsiteX8" fmla="*/ 2245659 w 3280592"/>
              <a:gd name="connsiteY8" fmla="*/ 1775012 h 2796988"/>
              <a:gd name="connsiteX9" fmla="*/ 2326341 w 3280592"/>
              <a:gd name="connsiteY9" fmla="*/ 1640541 h 2796988"/>
              <a:gd name="connsiteX10" fmla="*/ 2326341 w 3280592"/>
              <a:gd name="connsiteY10" fmla="*/ 1506071 h 2796988"/>
              <a:gd name="connsiteX11" fmla="*/ 2299447 w 3280592"/>
              <a:gd name="connsiteY11" fmla="*/ 1465730 h 2796988"/>
              <a:gd name="connsiteX12" fmla="*/ 2312894 w 3280592"/>
              <a:gd name="connsiteY12" fmla="*/ 1398494 h 2796988"/>
              <a:gd name="connsiteX13" fmla="*/ 2433918 w 3280592"/>
              <a:gd name="connsiteY13" fmla="*/ 1358153 h 2796988"/>
              <a:gd name="connsiteX14" fmla="*/ 2716306 w 3280592"/>
              <a:gd name="connsiteY14" fmla="*/ 1331259 h 2796988"/>
              <a:gd name="connsiteX15" fmla="*/ 2850776 w 3280592"/>
              <a:gd name="connsiteY15" fmla="*/ 1304365 h 2796988"/>
              <a:gd name="connsiteX16" fmla="*/ 2864223 w 3280592"/>
              <a:gd name="connsiteY16" fmla="*/ 1264024 h 2796988"/>
              <a:gd name="connsiteX17" fmla="*/ 2877670 w 3280592"/>
              <a:gd name="connsiteY17" fmla="*/ 1210235 h 2796988"/>
              <a:gd name="connsiteX18" fmla="*/ 2891118 w 3280592"/>
              <a:gd name="connsiteY18" fmla="*/ 1021977 h 2796988"/>
              <a:gd name="connsiteX19" fmla="*/ 2904565 w 3280592"/>
              <a:gd name="connsiteY19" fmla="*/ 981635 h 2796988"/>
              <a:gd name="connsiteX20" fmla="*/ 2918012 w 3280592"/>
              <a:gd name="connsiteY20" fmla="*/ 900953 h 2796988"/>
              <a:gd name="connsiteX21" fmla="*/ 2931459 w 3280592"/>
              <a:gd name="connsiteY21" fmla="*/ 847165 h 2796988"/>
              <a:gd name="connsiteX22" fmla="*/ 2891118 w 3280592"/>
              <a:gd name="connsiteY22" fmla="*/ 739588 h 2796988"/>
              <a:gd name="connsiteX23" fmla="*/ 2864223 w 3280592"/>
              <a:gd name="connsiteY23" fmla="*/ 632012 h 2796988"/>
              <a:gd name="connsiteX24" fmla="*/ 2837329 w 3280592"/>
              <a:gd name="connsiteY24" fmla="*/ 591671 h 2796988"/>
              <a:gd name="connsiteX25" fmla="*/ 2877670 w 3280592"/>
              <a:gd name="connsiteY25" fmla="*/ 564777 h 2796988"/>
              <a:gd name="connsiteX26" fmla="*/ 3146612 w 3280592"/>
              <a:gd name="connsiteY26" fmla="*/ 551330 h 2796988"/>
              <a:gd name="connsiteX27" fmla="*/ 3079376 w 3280592"/>
              <a:gd name="connsiteY27" fmla="*/ 0 h 2796988"/>
              <a:gd name="connsiteX28" fmla="*/ 2985247 w 3280592"/>
              <a:gd name="connsiteY28" fmla="*/ 80683 h 2796988"/>
              <a:gd name="connsiteX29" fmla="*/ 2944906 w 3280592"/>
              <a:gd name="connsiteY29" fmla="*/ 107577 h 2796988"/>
              <a:gd name="connsiteX30" fmla="*/ 2891118 w 3280592"/>
              <a:gd name="connsiteY30" fmla="*/ 147918 h 2796988"/>
              <a:gd name="connsiteX31" fmla="*/ 2823882 w 3280592"/>
              <a:gd name="connsiteY31" fmla="*/ 228600 h 2796988"/>
              <a:gd name="connsiteX32" fmla="*/ 2783541 w 3280592"/>
              <a:gd name="connsiteY32" fmla="*/ 295835 h 2796988"/>
              <a:gd name="connsiteX33" fmla="*/ 2675965 w 3280592"/>
              <a:gd name="connsiteY33" fmla="*/ 403412 h 2796988"/>
              <a:gd name="connsiteX34" fmla="*/ 2595282 w 3280592"/>
              <a:gd name="connsiteY34" fmla="*/ 524435 h 2796988"/>
              <a:gd name="connsiteX35" fmla="*/ 2541494 w 3280592"/>
              <a:gd name="connsiteY35" fmla="*/ 564777 h 2796988"/>
              <a:gd name="connsiteX36" fmla="*/ 2433918 w 3280592"/>
              <a:gd name="connsiteY36" fmla="*/ 591671 h 2796988"/>
              <a:gd name="connsiteX37" fmla="*/ 2272553 w 3280592"/>
              <a:gd name="connsiteY37" fmla="*/ 470647 h 2796988"/>
              <a:gd name="connsiteX38" fmla="*/ 2111188 w 3280592"/>
              <a:gd name="connsiteY38" fmla="*/ 376518 h 2796988"/>
              <a:gd name="connsiteX39" fmla="*/ 1990165 w 3280592"/>
              <a:gd name="connsiteY39" fmla="*/ 295835 h 2796988"/>
              <a:gd name="connsiteX40" fmla="*/ 1949823 w 3280592"/>
              <a:gd name="connsiteY40" fmla="*/ 268941 h 2796988"/>
              <a:gd name="connsiteX41" fmla="*/ 1896035 w 3280592"/>
              <a:gd name="connsiteY41" fmla="*/ 255494 h 2796988"/>
              <a:gd name="connsiteX42" fmla="*/ 1855694 w 3280592"/>
              <a:gd name="connsiteY42" fmla="*/ 228600 h 2796988"/>
              <a:gd name="connsiteX43" fmla="*/ 1748118 w 3280592"/>
              <a:gd name="connsiteY43" fmla="*/ 268941 h 2796988"/>
              <a:gd name="connsiteX44" fmla="*/ 1680882 w 3280592"/>
              <a:gd name="connsiteY44" fmla="*/ 282388 h 2796988"/>
              <a:gd name="connsiteX45" fmla="*/ 1586753 w 3280592"/>
              <a:gd name="connsiteY45" fmla="*/ 309283 h 2796988"/>
              <a:gd name="connsiteX46" fmla="*/ 1506070 w 3280592"/>
              <a:gd name="connsiteY46" fmla="*/ 336177 h 2796988"/>
              <a:gd name="connsiteX47" fmla="*/ 1411941 w 3280592"/>
              <a:gd name="connsiteY47" fmla="*/ 349624 h 2796988"/>
              <a:gd name="connsiteX48" fmla="*/ 1331259 w 3280592"/>
              <a:gd name="connsiteY48" fmla="*/ 376518 h 2796988"/>
              <a:gd name="connsiteX49" fmla="*/ 1290918 w 3280592"/>
              <a:gd name="connsiteY49" fmla="*/ 403412 h 2796988"/>
              <a:gd name="connsiteX50" fmla="*/ 1223682 w 3280592"/>
              <a:gd name="connsiteY50" fmla="*/ 416859 h 2796988"/>
              <a:gd name="connsiteX51" fmla="*/ 1143000 w 3280592"/>
              <a:gd name="connsiteY51" fmla="*/ 443753 h 2796988"/>
              <a:gd name="connsiteX52" fmla="*/ 1102659 w 3280592"/>
              <a:gd name="connsiteY52" fmla="*/ 457200 h 2796988"/>
              <a:gd name="connsiteX53" fmla="*/ 1048870 w 3280592"/>
              <a:gd name="connsiteY53" fmla="*/ 470647 h 2796988"/>
              <a:gd name="connsiteX54" fmla="*/ 995082 w 3280592"/>
              <a:gd name="connsiteY54" fmla="*/ 510988 h 2796988"/>
              <a:gd name="connsiteX55" fmla="*/ 914400 w 3280592"/>
              <a:gd name="connsiteY55" fmla="*/ 564777 h 2796988"/>
              <a:gd name="connsiteX56" fmla="*/ 874059 w 3280592"/>
              <a:gd name="connsiteY56" fmla="*/ 605118 h 2796988"/>
              <a:gd name="connsiteX57" fmla="*/ 820270 w 3280592"/>
              <a:gd name="connsiteY57" fmla="*/ 672353 h 2796988"/>
              <a:gd name="connsiteX58" fmla="*/ 712694 w 3280592"/>
              <a:gd name="connsiteY58" fmla="*/ 874059 h 2796988"/>
              <a:gd name="connsiteX59" fmla="*/ 645459 w 3280592"/>
              <a:gd name="connsiteY59" fmla="*/ 1008530 h 2796988"/>
              <a:gd name="connsiteX60" fmla="*/ 524435 w 3280592"/>
              <a:gd name="connsiteY60" fmla="*/ 1196788 h 2796988"/>
              <a:gd name="connsiteX61" fmla="*/ 309282 w 3280592"/>
              <a:gd name="connsiteY61" fmla="*/ 1680883 h 2796988"/>
              <a:gd name="connsiteX62" fmla="*/ 188259 w 3280592"/>
              <a:gd name="connsiteY62" fmla="*/ 1949824 h 2796988"/>
              <a:gd name="connsiteX63" fmla="*/ 107576 w 3280592"/>
              <a:gd name="connsiteY63" fmla="*/ 2205318 h 2796988"/>
              <a:gd name="connsiteX64" fmla="*/ 53788 w 3280592"/>
              <a:gd name="connsiteY64" fmla="*/ 2353235 h 2796988"/>
              <a:gd name="connsiteX65" fmla="*/ 0 w 3280592"/>
              <a:gd name="connsiteY65" fmla="*/ 2514600 h 2796988"/>
              <a:gd name="connsiteX66" fmla="*/ 53788 w 3280592"/>
              <a:gd name="connsiteY66" fmla="*/ 2568388 h 2796988"/>
              <a:gd name="connsiteX67" fmla="*/ 94129 w 3280592"/>
              <a:gd name="connsiteY67" fmla="*/ 2595283 h 2796988"/>
              <a:gd name="connsiteX68" fmla="*/ 363070 w 3280592"/>
              <a:gd name="connsiteY68" fmla="*/ 2743200 h 2796988"/>
              <a:gd name="connsiteX69" fmla="*/ 403412 w 3280592"/>
              <a:gd name="connsiteY69" fmla="*/ 2756647 h 2796988"/>
              <a:gd name="connsiteX70" fmla="*/ 497541 w 3280592"/>
              <a:gd name="connsiteY70" fmla="*/ 2796988 h 2796988"/>
              <a:gd name="connsiteX71" fmla="*/ 618565 w 3280592"/>
              <a:gd name="connsiteY71" fmla="*/ 2783541 h 2796988"/>
              <a:gd name="connsiteX72" fmla="*/ 806823 w 3280592"/>
              <a:gd name="connsiteY72" fmla="*/ 2716306 h 2796988"/>
              <a:gd name="connsiteX73" fmla="*/ 1277470 w 3280592"/>
              <a:gd name="connsiteY73" fmla="*/ 2689412 h 27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280592" h="2796988">
                <a:moveTo>
                  <a:pt x="1102659" y="2675965"/>
                </a:moveTo>
                <a:cubicBezTo>
                  <a:pt x="1125071" y="2698377"/>
                  <a:pt x="1141173" y="2729797"/>
                  <a:pt x="1169894" y="2743200"/>
                </a:cubicBezTo>
                <a:cubicBezTo>
                  <a:pt x="1266432" y="2788251"/>
                  <a:pt x="1366095" y="2764950"/>
                  <a:pt x="1465729" y="2756647"/>
                </a:cubicBezTo>
                <a:cubicBezTo>
                  <a:pt x="1541346" y="2731441"/>
                  <a:pt x="1546703" y="2732897"/>
                  <a:pt x="1640541" y="2662518"/>
                </a:cubicBezTo>
                <a:lnTo>
                  <a:pt x="1748118" y="2581835"/>
                </a:lnTo>
                <a:cubicBezTo>
                  <a:pt x="1791406" y="2451971"/>
                  <a:pt x="1763337" y="2527140"/>
                  <a:pt x="1909482" y="2286000"/>
                </a:cubicBezTo>
                <a:cubicBezTo>
                  <a:pt x="1948148" y="2222201"/>
                  <a:pt x="1997143" y="2164466"/>
                  <a:pt x="2030506" y="2097741"/>
                </a:cubicBezTo>
                <a:cubicBezTo>
                  <a:pt x="2057400" y="2043953"/>
                  <a:pt x="2077830" y="1986414"/>
                  <a:pt x="2111188" y="1936377"/>
                </a:cubicBezTo>
                <a:cubicBezTo>
                  <a:pt x="2150026" y="1878120"/>
                  <a:pt x="2206821" y="1833269"/>
                  <a:pt x="2245659" y="1775012"/>
                </a:cubicBezTo>
                <a:cubicBezTo>
                  <a:pt x="2310566" y="1677651"/>
                  <a:pt x="2284992" y="1723240"/>
                  <a:pt x="2326341" y="1640541"/>
                </a:cubicBezTo>
                <a:cubicBezTo>
                  <a:pt x="2338814" y="1578178"/>
                  <a:pt x="2349727" y="1568434"/>
                  <a:pt x="2326341" y="1506071"/>
                </a:cubicBezTo>
                <a:cubicBezTo>
                  <a:pt x="2320666" y="1490939"/>
                  <a:pt x="2308412" y="1479177"/>
                  <a:pt x="2299447" y="1465730"/>
                </a:cubicBezTo>
                <a:cubicBezTo>
                  <a:pt x="2303929" y="1443318"/>
                  <a:pt x="2298020" y="1415848"/>
                  <a:pt x="2312894" y="1398494"/>
                </a:cubicBezTo>
                <a:cubicBezTo>
                  <a:pt x="2322947" y="1386766"/>
                  <a:pt x="2413632" y="1360587"/>
                  <a:pt x="2433918" y="1358153"/>
                </a:cubicBezTo>
                <a:cubicBezTo>
                  <a:pt x="2527800" y="1346887"/>
                  <a:pt x="2716306" y="1331259"/>
                  <a:pt x="2716306" y="1331259"/>
                </a:cubicBezTo>
                <a:cubicBezTo>
                  <a:pt x="2761129" y="1322294"/>
                  <a:pt x="2809162" y="1323280"/>
                  <a:pt x="2850776" y="1304365"/>
                </a:cubicBezTo>
                <a:cubicBezTo>
                  <a:pt x="2863680" y="1298500"/>
                  <a:pt x="2860329" y="1277653"/>
                  <a:pt x="2864223" y="1264024"/>
                </a:cubicBezTo>
                <a:cubicBezTo>
                  <a:pt x="2869300" y="1246254"/>
                  <a:pt x="2873188" y="1228165"/>
                  <a:pt x="2877670" y="1210235"/>
                </a:cubicBezTo>
                <a:cubicBezTo>
                  <a:pt x="2882153" y="1147482"/>
                  <a:pt x="2883767" y="1084459"/>
                  <a:pt x="2891118" y="1021977"/>
                </a:cubicBezTo>
                <a:cubicBezTo>
                  <a:pt x="2892774" y="1007899"/>
                  <a:pt x="2901490" y="995472"/>
                  <a:pt x="2904565" y="981635"/>
                </a:cubicBezTo>
                <a:cubicBezTo>
                  <a:pt x="2910480" y="955019"/>
                  <a:pt x="2912665" y="927689"/>
                  <a:pt x="2918012" y="900953"/>
                </a:cubicBezTo>
                <a:cubicBezTo>
                  <a:pt x="2921636" y="882831"/>
                  <a:pt x="2926977" y="865094"/>
                  <a:pt x="2931459" y="847165"/>
                </a:cubicBezTo>
                <a:cubicBezTo>
                  <a:pt x="2905517" y="717454"/>
                  <a:pt x="2937284" y="831919"/>
                  <a:pt x="2891118" y="739588"/>
                </a:cubicBezTo>
                <a:cubicBezTo>
                  <a:pt x="2866228" y="689808"/>
                  <a:pt x="2887245" y="693405"/>
                  <a:pt x="2864223" y="632012"/>
                </a:cubicBezTo>
                <a:cubicBezTo>
                  <a:pt x="2858548" y="616880"/>
                  <a:pt x="2846294" y="605118"/>
                  <a:pt x="2837329" y="591671"/>
                </a:cubicBezTo>
                <a:cubicBezTo>
                  <a:pt x="2850776" y="582706"/>
                  <a:pt x="2861644" y="566867"/>
                  <a:pt x="2877670" y="564777"/>
                </a:cubicBezTo>
                <a:cubicBezTo>
                  <a:pt x="2966675" y="553168"/>
                  <a:pt x="3108872" y="632770"/>
                  <a:pt x="3146612" y="551330"/>
                </a:cubicBezTo>
                <a:cubicBezTo>
                  <a:pt x="3376225" y="55851"/>
                  <a:pt x="3282066" y="50672"/>
                  <a:pt x="3079376" y="0"/>
                </a:cubicBezTo>
                <a:cubicBezTo>
                  <a:pt x="2974316" y="52530"/>
                  <a:pt x="3072528" y="-6599"/>
                  <a:pt x="2985247" y="80683"/>
                </a:cubicBezTo>
                <a:cubicBezTo>
                  <a:pt x="2973819" y="92111"/>
                  <a:pt x="2958057" y="98183"/>
                  <a:pt x="2944906" y="107577"/>
                </a:cubicBezTo>
                <a:cubicBezTo>
                  <a:pt x="2926669" y="120604"/>
                  <a:pt x="2909047" y="134471"/>
                  <a:pt x="2891118" y="147918"/>
                </a:cubicBezTo>
                <a:cubicBezTo>
                  <a:pt x="2814556" y="301036"/>
                  <a:pt x="2915117" y="122159"/>
                  <a:pt x="2823882" y="228600"/>
                </a:cubicBezTo>
                <a:cubicBezTo>
                  <a:pt x="2806873" y="248444"/>
                  <a:pt x="2798529" y="274423"/>
                  <a:pt x="2783541" y="295835"/>
                </a:cubicBezTo>
                <a:cubicBezTo>
                  <a:pt x="2733591" y="367193"/>
                  <a:pt x="2738785" y="356297"/>
                  <a:pt x="2675965" y="403412"/>
                </a:cubicBezTo>
                <a:cubicBezTo>
                  <a:pt x="2656760" y="435419"/>
                  <a:pt x="2623292" y="496425"/>
                  <a:pt x="2595282" y="524435"/>
                </a:cubicBezTo>
                <a:cubicBezTo>
                  <a:pt x="2579435" y="540283"/>
                  <a:pt x="2559423" y="551330"/>
                  <a:pt x="2541494" y="564777"/>
                </a:cubicBezTo>
                <a:cubicBezTo>
                  <a:pt x="2523284" y="619406"/>
                  <a:pt x="2530317" y="642408"/>
                  <a:pt x="2433918" y="591671"/>
                </a:cubicBezTo>
                <a:cubicBezTo>
                  <a:pt x="2374420" y="560356"/>
                  <a:pt x="2328497" y="507942"/>
                  <a:pt x="2272553" y="470647"/>
                </a:cubicBezTo>
                <a:cubicBezTo>
                  <a:pt x="1990094" y="282343"/>
                  <a:pt x="2385210" y="540932"/>
                  <a:pt x="2111188" y="376518"/>
                </a:cubicBezTo>
                <a:cubicBezTo>
                  <a:pt x="2069613" y="351573"/>
                  <a:pt x="2030506" y="322729"/>
                  <a:pt x="1990165" y="295835"/>
                </a:cubicBezTo>
                <a:cubicBezTo>
                  <a:pt x="1976718" y="286870"/>
                  <a:pt x="1965502" y="272861"/>
                  <a:pt x="1949823" y="268941"/>
                </a:cubicBezTo>
                <a:lnTo>
                  <a:pt x="1896035" y="255494"/>
                </a:lnTo>
                <a:cubicBezTo>
                  <a:pt x="1882588" y="246529"/>
                  <a:pt x="1871693" y="230886"/>
                  <a:pt x="1855694" y="228600"/>
                </a:cubicBezTo>
                <a:cubicBezTo>
                  <a:pt x="1820187" y="223528"/>
                  <a:pt x="1777514" y="259142"/>
                  <a:pt x="1748118" y="268941"/>
                </a:cubicBezTo>
                <a:cubicBezTo>
                  <a:pt x="1726435" y="276169"/>
                  <a:pt x="1703055" y="276845"/>
                  <a:pt x="1680882" y="282388"/>
                </a:cubicBezTo>
                <a:cubicBezTo>
                  <a:pt x="1649224" y="290303"/>
                  <a:pt x="1617942" y="299686"/>
                  <a:pt x="1586753" y="309283"/>
                </a:cubicBezTo>
                <a:cubicBezTo>
                  <a:pt x="1559658" y="317620"/>
                  <a:pt x="1533693" y="329802"/>
                  <a:pt x="1506070" y="336177"/>
                </a:cubicBezTo>
                <a:cubicBezTo>
                  <a:pt x="1475187" y="343304"/>
                  <a:pt x="1443317" y="345142"/>
                  <a:pt x="1411941" y="349624"/>
                </a:cubicBezTo>
                <a:cubicBezTo>
                  <a:pt x="1385047" y="358589"/>
                  <a:pt x="1357164" y="365004"/>
                  <a:pt x="1331259" y="376518"/>
                </a:cubicBezTo>
                <a:cubicBezTo>
                  <a:pt x="1316491" y="383082"/>
                  <a:pt x="1306050" y="397737"/>
                  <a:pt x="1290918" y="403412"/>
                </a:cubicBezTo>
                <a:cubicBezTo>
                  <a:pt x="1269517" y="411437"/>
                  <a:pt x="1245732" y="410845"/>
                  <a:pt x="1223682" y="416859"/>
                </a:cubicBezTo>
                <a:cubicBezTo>
                  <a:pt x="1196332" y="424318"/>
                  <a:pt x="1169894" y="434788"/>
                  <a:pt x="1143000" y="443753"/>
                </a:cubicBezTo>
                <a:cubicBezTo>
                  <a:pt x="1129553" y="448235"/>
                  <a:pt x="1116410" y="453762"/>
                  <a:pt x="1102659" y="457200"/>
                </a:cubicBezTo>
                <a:lnTo>
                  <a:pt x="1048870" y="470647"/>
                </a:lnTo>
                <a:cubicBezTo>
                  <a:pt x="1030941" y="484094"/>
                  <a:pt x="1013442" y="498136"/>
                  <a:pt x="995082" y="510988"/>
                </a:cubicBezTo>
                <a:cubicBezTo>
                  <a:pt x="968602" y="529524"/>
                  <a:pt x="937256" y="541921"/>
                  <a:pt x="914400" y="564777"/>
                </a:cubicBezTo>
                <a:cubicBezTo>
                  <a:pt x="900953" y="578224"/>
                  <a:pt x="886233" y="590509"/>
                  <a:pt x="874059" y="605118"/>
                </a:cubicBezTo>
                <a:cubicBezTo>
                  <a:pt x="789252" y="706886"/>
                  <a:pt x="898508" y="594118"/>
                  <a:pt x="820270" y="672353"/>
                </a:cubicBezTo>
                <a:cubicBezTo>
                  <a:pt x="784411" y="739588"/>
                  <a:pt x="746771" y="805904"/>
                  <a:pt x="712694" y="874059"/>
                </a:cubicBezTo>
                <a:cubicBezTo>
                  <a:pt x="690282" y="918883"/>
                  <a:pt x="670710" y="965242"/>
                  <a:pt x="645459" y="1008530"/>
                </a:cubicBezTo>
                <a:cubicBezTo>
                  <a:pt x="607870" y="1072969"/>
                  <a:pt x="557798" y="1130063"/>
                  <a:pt x="524435" y="1196788"/>
                </a:cubicBezTo>
                <a:cubicBezTo>
                  <a:pt x="445464" y="1354730"/>
                  <a:pt x="381267" y="1519637"/>
                  <a:pt x="309282" y="1680883"/>
                </a:cubicBezTo>
                <a:cubicBezTo>
                  <a:pt x="269208" y="1770650"/>
                  <a:pt x="217862" y="1856082"/>
                  <a:pt x="188259" y="1949824"/>
                </a:cubicBezTo>
                <a:cubicBezTo>
                  <a:pt x="161365" y="2034989"/>
                  <a:pt x="135819" y="2120591"/>
                  <a:pt x="107576" y="2205318"/>
                </a:cubicBezTo>
                <a:cubicBezTo>
                  <a:pt x="90985" y="2255090"/>
                  <a:pt x="70379" y="2303463"/>
                  <a:pt x="53788" y="2353235"/>
                </a:cubicBezTo>
                <a:cubicBezTo>
                  <a:pt x="-13263" y="2554389"/>
                  <a:pt x="63813" y="2355069"/>
                  <a:pt x="0" y="2514600"/>
                </a:cubicBezTo>
                <a:cubicBezTo>
                  <a:pt x="17929" y="2532529"/>
                  <a:pt x="34536" y="2551886"/>
                  <a:pt x="53788" y="2568388"/>
                </a:cubicBezTo>
                <a:cubicBezTo>
                  <a:pt x="66059" y="2578906"/>
                  <a:pt x="80365" y="2586813"/>
                  <a:pt x="94129" y="2595283"/>
                </a:cubicBezTo>
                <a:cubicBezTo>
                  <a:pt x="150188" y="2629781"/>
                  <a:pt x="298217" y="2721583"/>
                  <a:pt x="363070" y="2743200"/>
                </a:cubicBezTo>
                <a:cubicBezTo>
                  <a:pt x="376517" y="2747682"/>
                  <a:pt x="390383" y="2751063"/>
                  <a:pt x="403412" y="2756647"/>
                </a:cubicBezTo>
                <a:cubicBezTo>
                  <a:pt x="519733" y="2806498"/>
                  <a:pt x="402930" y="2765451"/>
                  <a:pt x="497541" y="2796988"/>
                </a:cubicBezTo>
                <a:cubicBezTo>
                  <a:pt x="537882" y="2792506"/>
                  <a:pt x="579312" y="2793871"/>
                  <a:pt x="618565" y="2783541"/>
                </a:cubicBezTo>
                <a:cubicBezTo>
                  <a:pt x="758229" y="2746788"/>
                  <a:pt x="710781" y="2732313"/>
                  <a:pt x="806823" y="2716306"/>
                </a:cubicBezTo>
                <a:cubicBezTo>
                  <a:pt x="1048059" y="2676100"/>
                  <a:pt x="991395" y="2689412"/>
                  <a:pt x="1277470" y="2689412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672440" y="466583"/>
            <a:ext cx="6180121" cy="76542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Alternate Process 71"/>
          <p:cNvSpPr/>
          <p:nvPr/>
        </p:nvSpPr>
        <p:spPr>
          <a:xfrm>
            <a:off x="3824840" y="618983"/>
            <a:ext cx="6180121" cy="765427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ETIKA KEUTAMAAN ETIKA PANCASILA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07825" y="1572220"/>
            <a:ext cx="10137939" cy="428918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42247" y="1895272"/>
            <a:ext cx="2111188" cy="500903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kebijaksanaan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359355" y="2755960"/>
            <a:ext cx="3077980" cy="302606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didorong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kehendak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tertuju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kesatuan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kehendak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5090810" y="1940295"/>
            <a:ext cx="2111188" cy="500903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Kesederhanaan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4739992" y="2731997"/>
            <a:ext cx="2856566" cy="204722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Membatasi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melampaui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batas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kenikmatan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8453744" y="1918219"/>
            <a:ext cx="2111188" cy="500903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Keteguhan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7984551" y="2671106"/>
            <a:ext cx="2847227" cy="2276279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Membatasi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melampaui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batas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penderitaan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hlinkClick r:id="rId3" action="ppaction://hlinksldjump"/>
          </p:cNvPr>
          <p:cNvSpPr/>
          <p:nvPr/>
        </p:nvSpPr>
        <p:spPr>
          <a:xfrm>
            <a:off x="8831580" y="5642486"/>
            <a:ext cx="601839" cy="90623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>
            <a:extLst>
              <a:ext uri="{FF2B5EF4-FFF2-40B4-BE49-F238E27FC236}">
                <a16:creationId xmlns:a16="http://schemas.microsoft.com/office/drawing/2014/main" id="{4220768F-FC61-7648-BD04-705A63D7CBFF}"/>
              </a:ext>
            </a:extLst>
          </p:cNvPr>
          <p:cNvGrpSpPr/>
          <p:nvPr/>
        </p:nvGrpSpPr>
        <p:grpSpPr>
          <a:xfrm>
            <a:off x="-2034376" y="5340489"/>
            <a:ext cx="14922466" cy="4506760"/>
            <a:chOff x="-2422178" y="5261733"/>
            <a:chExt cx="14922466" cy="4506760"/>
          </a:xfrm>
        </p:grpSpPr>
        <p:sp>
          <p:nvSpPr>
            <p:cNvPr id="430" name="Freeform 30">
              <a:extLst>
                <a:ext uri="{FF2B5EF4-FFF2-40B4-BE49-F238E27FC236}">
                  <a16:creationId xmlns:a16="http://schemas.microsoft.com/office/drawing/2014/main" id="{666DE5C8-12BD-0043-994D-CB8C710A18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2" name="Freeform 31">
              <a:extLst>
                <a:ext uri="{FF2B5EF4-FFF2-40B4-BE49-F238E27FC236}">
                  <a16:creationId xmlns:a16="http://schemas.microsoft.com/office/drawing/2014/main" id="{2F82680C-8C16-BB4B-A959-501AEB3B5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3" name="Freeform 32">
              <a:extLst>
                <a:ext uri="{FF2B5EF4-FFF2-40B4-BE49-F238E27FC236}">
                  <a16:creationId xmlns:a16="http://schemas.microsoft.com/office/drawing/2014/main" id="{41B593C9-FDC5-0542-ABA5-22D14BFAE7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4" name="Freeform 33">
              <a:extLst>
                <a:ext uri="{FF2B5EF4-FFF2-40B4-BE49-F238E27FC236}">
                  <a16:creationId xmlns:a16="http://schemas.microsoft.com/office/drawing/2014/main" id="{0200408D-F28C-C442-85CC-E1332CF3CD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5" name="Freeform 34">
              <a:extLst>
                <a:ext uri="{FF2B5EF4-FFF2-40B4-BE49-F238E27FC236}">
                  <a16:creationId xmlns:a16="http://schemas.microsoft.com/office/drawing/2014/main" id="{AA7FEF58-77CB-5A4F-8B7D-14CBEE9113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6" name="Freeform 35">
              <a:extLst>
                <a:ext uri="{FF2B5EF4-FFF2-40B4-BE49-F238E27FC236}">
                  <a16:creationId xmlns:a16="http://schemas.microsoft.com/office/drawing/2014/main" id="{22EC2F4F-4A36-4D49-9481-A7101EBCFF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7" name="Freeform 36">
              <a:extLst>
                <a:ext uri="{FF2B5EF4-FFF2-40B4-BE49-F238E27FC236}">
                  <a16:creationId xmlns:a16="http://schemas.microsoft.com/office/drawing/2014/main" id="{79C4C024-453F-5D46-8993-0F73EB2226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8" name="Freeform 37">
              <a:extLst>
                <a:ext uri="{FF2B5EF4-FFF2-40B4-BE49-F238E27FC236}">
                  <a16:creationId xmlns:a16="http://schemas.microsoft.com/office/drawing/2014/main" id="{5F409FC3-6A81-8D41-AE64-663C19DC6F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9" name="Freeform 38">
              <a:extLst>
                <a:ext uri="{FF2B5EF4-FFF2-40B4-BE49-F238E27FC236}">
                  <a16:creationId xmlns:a16="http://schemas.microsoft.com/office/drawing/2014/main" id="{1CCAEEEA-E322-394B-9DE3-BC4181E7B5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0" name="Freeform 39">
              <a:extLst>
                <a:ext uri="{FF2B5EF4-FFF2-40B4-BE49-F238E27FC236}">
                  <a16:creationId xmlns:a16="http://schemas.microsoft.com/office/drawing/2014/main" id="{C8EDB0C8-EA4F-8446-BD10-B56B284793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1" name="Freeform 40">
              <a:extLst>
                <a:ext uri="{FF2B5EF4-FFF2-40B4-BE49-F238E27FC236}">
                  <a16:creationId xmlns:a16="http://schemas.microsoft.com/office/drawing/2014/main" id="{E471E1CC-3C9B-E847-80AA-AFA04C3943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2" name="Freeform 41">
              <a:extLst>
                <a:ext uri="{FF2B5EF4-FFF2-40B4-BE49-F238E27FC236}">
                  <a16:creationId xmlns:a16="http://schemas.microsoft.com/office/drawing/2014/main" id="{93A972AF-9E59-C044-A5ED-633903ED34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3" name="Freeform 42">
              <a:extLst>
                <a:ext uri="{FF2B5EF4-FFF2-40B4-BE49-F238E27FC236}">
                  <a16:creationId xmlns:a16="http://schemas.microsoft.com/office/drawing/2014/main" id="{CC9CA2A2-961F-F943-BCDB-E1FCD8D898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4" name="Freeform 43">
              <a:extLst>
                <a:ext uri="{FF2B5EF4-FFF2-40B4-BE49-F238E27FC236}">
                  <a16:creationId xmlns:a16="http://schemas.microsoft.com/office/drawing/2014/main" id="{E8455B67-2956-8A4A-B247-F37359CE7A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5" name="Freeform 44">
              <a:extLst>
                <a:ext uri="{FF2B5EF4-FFF2-40B4-BE49-F238E27FC236}">
                  <a16:creationId xmlns:a16="http://schemas.microsoft.com/office/drawing/2014/main" id="{52B23F04-2860-F043-90BC-16CADF3ECF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6" name="Freeform 45">
              <a:extLst>
                <a:ext uri="{FF2B5EF4-FFF2-40B4-BE49-F238E27FC236}">
                  <a16:creationId xmlns:a16="http://schemas.microsoft.com/office/drawing/2014/main" id="{0BBCABDC-F542-9E46-A126-1715B7B89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7" name="Freeform 46">
              <a:extLst>
                <a:ext uri="{FF2B5EF4-FFF2-40B4-BE49-F238E27FC236}">
                  <a16:creationId xmlns:a16="http://schemas.microsoft.com/office/drawing/2014/main" id="{683B1CAC-363E-4C48-9591-81D02BF6F9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8" name="Freeform 47">
              <a:extLst>
                <a:ext uri="{FF2B5EF4-FFF2-40B4-BE49-F238E27FC236}">
                  <a16:creationId xmlns:a16="http://schemas.microsoft.com/office/drawing/2014/main" id="{2A94C6EC-7889-7049-940E-1DF1A4E5B5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9" name="Freeform 48">
              <a:extLst>
                <a:ext uri="{FF2B5EF4-FFF2-40B4-BE49-F238E27FC236}">
                  <a16:creationId xmlns:a16="http://schemas.microsoft.com/office/drawing/2014/main" id="{4D620EC0-2B36-CA49-B6AE-374016731E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0" name="Freeform 49">
              <a:extLst>
                <a:ext uri="{FF2B5EF4-FFF2-40B4-BE49-F238E27FC236}">
                  <a16:creationId xmlns:a16="http://schemas.microsoft.com/office/drawing/2014/main" id="{763CBAC2-558C-5F45-9D94-2EE1E3B883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1" name="Freeform 50">
              <a:extLst>
                <a:ext uri="{FF2B5EF4-FFF2-40B4-BE49-F238E27FC236}">
                  <a16:creationId xmlns:a16="http://schemas.microsoft.com/office/drawing/2014/main" id="{D27167EC-5976-8A4C-959B-73B6A5E25F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2" name="Freeform 51">
              <a:extLst>
                <a:ext uri="{FF2B5EF4-FFF2-40B4-BE49-F238E27FC236}">
                  <a16:creationId xmlns:a16="http://schemas.microsoft.com/office/drawing/2014/main" id="{4A2D9A23-DCC7-2343-92FD-13F6451810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3" name="Freeform 52">
              <a:extLst>
                <a:ext uri="{FF2B5EF4-FFF2-40B4-BE49-F238E27FC236}">
                  <a16:creationId xmlns:a16="http://schemas.microsoft.com/office/drawing/2014/main" id="{1D5E2E6D-AE34-A74D-8189-4A6D51AF4D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53">
              <a:extLst>
                <a:ext uri="{FF2B5EF4-FFF2-40B4-BE49-F238E27FC236}">
                  <a16:creationId xmlns:a16="http://schemas.microsoft.com/office/drawing/2014/main" id="{69CF57F9-73E7-E24B-B108-528FC888C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54">
              <a:extLst>
                <a:ext uri="{FF2B5EF4-FFF2-40B4-BE49-F238E27FC236}">
                  <a16:creationId xmlns:a16="http://schemas.microsoft.com/office/drawing/2014/main" id="{87E4A3E8-F329-C146-92F2-2DE94BEF2B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55">
              <a:extLst>
                <a:ext uri="{FF2B5EF4-FFF2-40B4-BE49-F238E27FC236}">
                  <a16:creationId xmlns:a16="http://schemas.microsoft.com/office/drawing/2014/main" id="{CF7EDBFC-6056-E743-B5F6-DFC55C5A2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56">
              <a:extLst>
                <a:ext uri="{FF2B5EF4-FFF2-40B4-BE49-F238E27FC236}">
                  <a16:creationId xmlns:a16="http://schemas.microsoft.com/office/drawing/2014/main" id="{ADF269F7-984C-4548-8994-41907F71D0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45">
              <a:extLst>
                <a:ext uri="{FF2B5EF4-FFF2-40B4-BE49-F238E27FC236}">
                  <a16:creationId xmlns:a16="http://schemas.microsoft.com/office/drawing/2014/main" id="{196C62D0-61E6-3448-BE3D-338EC51168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31">
              <a:extLst>
                <a:ext uri="{FF2B5EF4-FFF2-40B4-BE49-F238E27FC236}">
                  <a16:creationId xmlns:a16="http://schemas.microsoft.com/office/drawing/2014/main" id="{47EA9B48-68F4-2542-9E73-0DB9B3E0EB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53989" y="300446"/>
            <a:ext cx="4933840" cy="79683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URGENSI PANCASILA SEBAGAI SISTEM ETIKA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77217" y="1097280"/>
            <a:ext cx="8413" cy="78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35571" y="1881051"/>
            <a:ext cx="10607118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6846" y="1907176"/>
            <a:ext cx="0" cy="8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2138" y="2778456"/>
            <a:ext cx="2005209" cy="38686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sendi-sendi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berbangsa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bernegara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083623" y="1913620"/>
            <a:ext cx="0" cy="8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206058" y="2778456"/>
            <a:ext cx="2005209" cy="38686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terorisme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merusak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semangat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beragama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287334" y="1947249"/>
            <a:ext cx="0" cy="8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391648" y="2812085"/>
            <a:ext cx="1784554" cy="337938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pelanggaran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bernegara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318471" y="1894113"/>
            <a:ext cx="0" cy="8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15866" y="2758949"/>
            <a:ext cx="1888871" cy="33695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Tingginya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kesenjangan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kaya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miskin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373448" y="2778456"/>
            <a:ext cx="1749903" cy="33500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Ketidakadilan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hokum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mewarnai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peradilan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9062731" y="1894113"/>
            <a:ext cx="0" cy="8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1142689" y="1894113"/>
            <a:ext cx="0" cy="86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0234838" y="2769296"/>
            <a:ext cx="1763764" cy="33500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orang kaya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>
            <a:hlinkClick r:id="rId3" action="ppaction://hlinksldjump"/>
          </p:cNvPr>
          <p:cNvSpPr/>
          <p:nvPr/>
        </p:nvSpPr>
        <p:spPr>
          <a:xfrm>
            <a:off x="10123351" y="6148004"/>
            <a:ext cx="530618" cy="70999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B613FFB-B2D5-974C-8A74-6079747D39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D940F5-1563-8D4E-B9B4-039F9035D160}"/>
              </a:ext>
            </a:extLst>
          </p:cNvPr>
          <p:cNvSpPr>
            <a:spLocks/>
          </p:cNvSpPr>
          <p:nvPr/>
        </p:nvSpPr>
        <p:spPr>
          <a:xfrm>
            <a:off x="2572340" y="378492"/>
            <a:ext cx="7152967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Nunito Bold" charset="0"/>
                <a:cs typeface="Times New Roman" panose="02020603050405020304" pitchFamily="18" charset="0"/>
              </a:rPr>
              <a:t>SEKIAN MATERI YANG BISA SAYA PAPARKAN, TERIMAKASIH 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Nunito Bold" charset="0"/>
              <a:cs typeface="Times New Roman" panose="02020603050405020304" pitchFamily="18" charset="0"/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BE43D15-5E4E-F145-921B-650682F98199}"/>
              </a:ext>
            </a:extLst>
          </p:cNvPr>
          <p:cNvGrpSpPr/>
          <p:nvPr/>
        </p:nvGrpSpPr>
        <p:grpSpPr>
          <a:xfrm>
            <a:off x="-1588391" y="4410175"/>
            <a:ext cx="14922466" cy="4506760"/>
            <a:chOff x="-2422178" y="5261733"/>
            <a:chExt cx="14922466" cy="4506760"/>
          </a:xfrm>
          <a:solidFill>
            <a:schemeClr val="bg1">
              <a:alpha val="65000"/>
            </a:schemeClr>
          </a:solidFill>
        </p:grpSpPr>
        <p:sp>
          <p:nvSpPr>
            <p:cNvPr id="258" name="Freeform 30">
              <a:extLst>
                <a:ext uri="{FF2B5EF4-FFF2-40B4-BE49-F238E27FC236}">
                  <a16:creationId xmlns:a16="http://schemas.microsoft.com/office/drawing/2014/main" id="{DA9A613C-3C99-4B44-A3E3-32A29DACC2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31">
              <a:extLst>
                <a:ext uri="{FF2B5EF4-FFF2-40B4-BE49-F238E27FC236}">
                  <a16:creationId xmlns:a16="http://schemas.microsoft.com/office/drawing/2014/main" id="{DA887701-D786-1D41-9737-7EAFB743D6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32">
              <a:extLst>
                <a:ext uri="{FF2B5EF4-FFF2-40B4-BE49-F238E27FC236}">
                  <a16:creationId xmlns:a16="http://schemas.microsoft.com/office/drawing/2014/main" id="{6FA3DCF4-C2D8-DE4E-9CBC-ECDA091EAA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33">
              <a:extLst>
                <a:ext uri="{FF2B5EF4-FFF2-40B4-BE49-F238E27FC236}">
                  <a16:creationId xmlns:a16="http://schemas.microsoft.com/office/drawing/2014/main" id="{AF58FA54-91EC-E740-BAA0-CCB5535615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34">
              <a:extLst>
                <a:ext uri="{FF2B5EF4-FFF2-40B4-BE49-F238E27FC236}">
                  <a16:creationId xmlns:a16="http://schemas.microsoft.com/office/drawing/2014/main" id="{1C5C15D8-B629-4741-9A54-9680768EF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35">
              <a:extLst>
                <a:ext uri="{FF2B5EF4-FFF2-40B4-BE49-F238E27FC236}">
                  <a16:creationId xmlns:a16="http://schemas.microsoft.com/office/drawing/2014/main" id="{DD08BE00-D3DD-8244-B184-D5783BEFEF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36">
              <a:extLst>
                <a:ext uri="{FF2B5EF4-FFF2-40B4-BE49-F238E27FC236}">
                  <a16:creationId xmlns:a16="http://schemas.microsoft.com/office/drawing/2014/main" id="{D1D8C796-62C6-1047-87C1-E4DE441289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37">
              <a:extLst>
                <a:ext uri="{FF2B5EF4-FFF2-40B4-BE49-F238E27FC236}">
                  <a16:creationId xmlns:a16="http://schemas.microsoft.com/office/drawing/2014/main" id="{48856062-64F8-A849-B5E0-00300C7DBD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38">
              <a:extLst>
                <a:ext uri="{FF2B5EF4-FFF2-40B4-BE49-F238E27FC236}">
                  <a16:creationId xmlns:a16="http://schemas.microsoft.com/office/drawing/2014/main" id="{F45F146D-E2FC-9C45-9A90-E33F79323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39">
              <a:extLst>
                <a:ext uri="{FF2B5EF4-FFF2-40B4-BE49-F238E27FC236}">
                  <a16:creationId xmlns:a16="http://schemas.microsoft.com/office/drawing/2014/main" id="{F694E126-0CA3-B741-93A3-11CC48A44B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40">
              <a:extLst>
                <a:ext uri="{FF2B5EF4-FFF2-40B4-BE49-F238E27FC236}">
                  <a16:creationId xmlns:a16="http://schemas.microsoft.com/office/drawing/2014/main" id="{60D14A0D-7B95-584A-8CA4-F9919EC68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41">
              <a:extLst>
                <a:ext uri="{FF2B5EF4-FFF2-40B4-BE49-F238E27FC236}">
                  <a16:creationId xmlns:a16="http://schemas.microsoft.com/office/drawing/2014/main" id="{46870C3F-BA29-EF4D-B4B1-38AFC01CE3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42">
              <a:extLst>
                <a:ext uri="{FF2B5EF4-FFF2-40B4-BE49-F238E27FC236}">
                  <a16:creationId xmlns:a16="http://schemas.microsoft.com/office/drawing/2014/main" id="{DA0E98DF-1531-5F44-8E43-73AADADFF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43">
              <a:extLst>
                <a:ext uri="{FF2B5EF4-FFF2-40B4-BE49-F238E27FC236}">
                  <a16:creationId xmlns:a16="http://schemas.microsoft.com/office/drawing/2014/main" id="{D9CC7D7F-73D8-D849-B73B-24A7D0CFCC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44">
              <a:extLst>
                <a:ext uri="{FF2B5EF4-FFF2-40B4-BE49-F238E27FC236}">
                  <a16:creationId xmlns:a16="http://schemas.microsoft.com/office/drawing/2014/main" id="{3FF4B420-CBF2-4F41-B705-9EBFFD37A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45">
              <a:extLst>
                <a:ext uri="{FF2B5EF4-FFF2-40B4-BE49-F238E27FC236}">
                  <a16:creationId xmlns:a16="http://schemas.microsoft.com/office/drawing/2014/main" id="{A6827E1D-EE20-DF42-932D-16B384E6C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46">
              <a:extLst>
                <a:ext uri="{FF2B5EF4-FFF2-40B4-BE49-F238E27FC236}">
                  <a16:creationId xmlns:a16="http://schemas.microsoft.com/office/drawing/2014/main" id="{68781E74-21AF-7546-8CA0-6088B19F2A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47">
              <a:extLst>
                <a:ext uri="{FF2B5EF4-FFF2-40B4-BE49-F238E27FC236}">
                  <a16:creationId xmlns:a16="http://schemas.microsoft.com/office/drawing/2014/main" id="{78FDE978-8191-F749-B672-E17342534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48">
              <a:extLst>
                <a:ext uri="{FF2B5EF4-FFF2-40B4-BE49-F238E27FC236}">
                  <a16:creationId xmlns:a16="http://schemas.microsoft.com/office/drawing/2014/main" id="{63F0B465-5B2A-7348-A898-8BBD5B6F9A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49">
              <a:extLst>
                <a:ext uri="{FF2B5EF4-FFF2-40B4-BE49-F238E27FC236}">
                  <a16:creationId xmlns:a16="http://schemas.microsoft.com/office/drawing/2014/main" id="{FBFFEA81-D5D1-2546-9D4F-3F22298FFB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50">
              <a:extLst>
                <a:ext uri="{FF2B5EF4-FFF2-40B4-BE49-F238E27FC236}">
                  <a16:creationId xmlns:a16="http://schemas.microsoft.com/office/drawing/2014/main" id="{4E60860D-58D4-7F4E-9FA4-3789F2EF4E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51">
              <a:extLst>
                <a:ext uri="{FF2B5EF4-FFF2-40B4-BE49-F238E27FC236}">
                  <a16:creationId xmlns:a16="http://schemas.microsoft.com/office/drawing/2014/main" id="{0A593F72-B23E-7F4B-9AC7-F847A05E2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52">
              <a:extLst>
                <a:ext uri="{FF2B5EF4-FFF2-40B4-BE49-F238E27FC236}">
                  <a16:creationId xmlns:a16="http://schemas.microsoft.com/office/drawing/2014/main" id="{1307997E-4DFE-4641-A0CC-6869B3939B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53">
              <a:extLst>
                <a:ext uri="{FF2B5EF4-FFF2-40B4-BE49-F238E27FC236}">
                  <a16:creationId xmlns:a16="http://schemas.microsoft.com/office/drawing/2014/main" id="{2CE86841-F12C-5049-A145-CE87EE8158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54">
              <a:extLst>
                <a:ext uri="{FF2B5EF4-FFF2-40B4-BE49-F238E27FC236}">
                  <a16:creationId xmlns:a16="http://schemas.microsoft.com/office/drawing/2014/main" id="{E626EF67-F09F-1044-B3E2-E5405AE2ED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55">
              <a:extLst>
                <a:ext uri="{FF2B5EF4-FFF2-40B4-BE49-F238E27FC236}">
                  <a16:creationId xmlns:a16="http://schemas.microsoft.com/office/drawing/2014/main" id="{628609E8-81D6-5447-8873-E5FC3F4F31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56">
              <a:extLst>
                <a:ext uri="{FF2B5EF4-FFF2-40B4-BE49-F238E27FC236}">
                  <a16:creationId xmlns:a16="http://schemas.microsoft.com/office/drawing/2014/main" id="{F04A68E7-4681-924F-B465-0F54FBFC88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5" name="Freeform 45">
              <a:extLst>
                <a:ext uri="{FF2B5EF4-FFF2-40B4-BE49-F238E27FC236}">
                  <a16:creationId xmlns:a16="http://schemas.microsoft.com/office/drawing/2014/main" id="{EFF62BEB-725C-2042-B48E-89F5420F96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6" name="Freeform 31">
              <a:extLst>
                <a:ext uri="{FF2B5EF4-FFF2-40B4-BE49-F238E27FC236}">
                  <a16:creationId xmlns:a16="http://schemas.microsoft.com/office/drawing/2014/main" id="{1BF96F31-737B-FA47-91D2-B351C27022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516250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DBDBDB"/>
      </a:dk1>
      <a:lt1>
        <a:srgbClr val="FFFFFF"/>
      </a:lt1>
      <a:dk2>
        <a:srgbClr val="FFFFFF"/>
      </a:dk2>
      <a:lt2>
        <a:srgbClr val="191747"/>
      </a:lt2>
      <a:accent1>
        <a:srgbClr val="EA226F"/>
      </a:accent1>
      <a:accent2>
        <a:srgbClr val="A0589F"/>
      </a:accent2>
      <a:accent3>
        <a:srgbClr val="FACA31"/>
      </a:accent3>
      <a:accent4>
        <a:srgbClr val="65C2A8"/>
      </a:accent4>
      <a:accent5>
        <a:srgbClr val="CC559D"/>
      </a:accent5>
      <a:accent6>
        <a:srgbClr val="87878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382</Words>
  <Application>Microsoft Office PowerPoint</Application>
  <PresentationFormat>Widescreen</PresentationFormat>
  <Paragraphs>51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Unicode MS</vt:lpstr>
      <vt:lpstr>Arima Madurai Black</vt:lpstr>
      <vt:lpstr>Calibri</vt:lpstr>
      <vt:lpstr>Calibri Light</vt:lpstr>
      <vt:lpstr>Nunito Bold</vt:lpstr>
      <vt:lpstr>Oxygen</vt:lpstr>
      <vt:lpstr>Poppins</vt:lpstr>
      <vt:lpstr>Roboto</vt:lpstr>
      <vt:lpstr>Roboto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TINA</cp:lastModifiedBy>
  <cp:revision>186</cp:revision>
  <dcterms:created xsi:type="dcterms:W3CDTF">2018-12-21T22:04:22Z</dcterms:created>
  <dcterms:modified xsi:type="dcterms:W3CDTF">2020-12-05T23:19:32Z</dcterms:modified>
</cp:coreProperties>
</file>