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9" r:id="rId2"/>
    <p:sldId id="320" r:id="rId3"/>
    <p:sldId id="321" r:id="rId4"/>
    <p:sldId id="344" r:id="rId5"/>
    <p:sldId id="345" r:id="rId6"/>
    <p:sldId id="346" r:id="rId7"/>
    <p:sldId id="347" r:id="rId8"/>
    <p:sldId id="294" r:id="rId9"/>
    <p:sldId id="314" r:id="rId10"/>
    <p:sldId id="348" r:id="rId11"/>
    <p:sldId id="349" r:id="rId12"/>
    <p:sldId id="350" r:id="rId13"/>
    <p:sldId id="351" r:id="rId14"/>
    <p:sldId id="313" r:id="rId15"/>
    <p:sldId id="343" r:id="rId16"/>
    <p:sldId id="306" r:id="rId17"/>
    <p:sldId id="300" r:id="rId18"/>
    <p:sldId id="329" r:id="rId19"/>
    <p:sldId id="352" r:id="rId20"/>
    <p:sldId id="353" r:id="rId21"/>
    <p:sldId id="354" r:id="rId22"/>
    <p:sldId id="355" r:id="rId23"/>
    <p:sldId id="356" r:id="rId24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  <p:clrMru>
    <a:srgbClr val="FFFF99"/>
    <a:srgbClr val="D47676"/>
    <a:srgbClr val="E9E175"/>
    <a:srgbClr val="31974B"/>
    <a:srgbClr val="DE4A21"/>
    <a:srgbClr val="C75151"/>
    <a:srgbClr val="E6FA6F"/>
    <a:srgbClr val="9FB3B6"/>
    <a:srgbClr val="30163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howGuides="1">
      <p:cViewPr varScale="1">
        <p:scale>
          <a:sx n="86" d="100"/>
          <a:sy n="86" d="100"/>
        </p:scale>
        <p:origin x="-816" y="-78"/>
      </p:cViewPr>
      <p:guideLst>
        <p:guide orient="horz" pos="257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 smtClean="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smtClean="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532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 smtClean="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  <a:pPr lvl="0" algn="r" eaLnBrk="1" hangingPunct="1"/>
              <a:t>‹#›</a:t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>
            <a:solidFill>
              <a:srgbClr val="000000"/>
            </a:solidFill>
            <a:miter/>
          </a:ln>
        </p:spPr>
      </p:sp>
      <p:sp>
        <p:nvSpPr>
          <p:cNvPr id="16386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indent="0"/>
            <a:fld id="{9A0DB2DC-4C9A-4742-B13C-FB6460FD3503}" type="slidenum">
              <a:rPr lang="zh-CN" altLang="en-US" sz="1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pPr lvl="0" indent="0"/>
              <a:t>15</a:t>
            </a:fld>
            <a:endParaRPr lang="zh-CN" altLang="en-US" sz="180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D0D0D">
            <a:alpha val="9882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767263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767263"/>
            <a:ext cx="289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微软雅黑" panose="020B0503020204020204" pitchFamily="34" charset="-122"/>
              </a:rPr>
              <a:pPr lvl="0" eaLnBrk="1" hangingPunct="1"/>
              <a:t>‹#›</a:t>
            </a:fld>
            <a:endParaRPr lang="zh-CN" altLang="en-US" dirty="0">
              <a:latin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pt7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12.png"/><Relationship Id="rId7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slide" Target="slide15.xml"/><Relationship Id="rId4" Type="http://schemas.openxmlformats.org/officeDocument/2006/relationships/slide" Target="slide17.xml"/><Relationship Id="rId9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slide" Target="slide13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组合 6"/>
          <p:cNvGrpSpPr/>
          <p:nvPr/>
        </p:nvGrpSpPr>
        <p:grpSpPr>
          <a:xfrm>
            <a:off x="-328612" y="0"/>
            <a:ext cx="10099675" cy="5151438"/>
            <a:chOff x="0" y="0"/>
            <a:chExt cx="10100826" cy="5150984"/>
          </a:xfrm>
        </p:grpSpPr>
        <p:sp>
          <p:nvSpPr>
            <p:cNvPr id="2074" name="矩形 4"/>
            <p:cNvSpPr/>
            <p:nvPr/>
          </p:nvSpPr>
          <p:spPr>
            <a:xfrm rot="1481046">
              <a:off x="163505" y="0"/>
              <a:ext cx="9937321" cy="1060357"/>
            </a:xfrm>
            <a:prstGeom prst="rect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075" name="矩形 72"/>
            <p:cNvSpPr/>
            <p:nvPr/>
          </p:nvSpPr>
          <p:spPr>
            <a:xfrm rot="1481046">
              <a:off x="163505" y="2052457"/>
              <a:ext cx="9937321" cy="1058769"/>
            </a:xfrm>
            <a:prstGeom prst="rect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076" name="矩形 73"/>
            <p:cNvSpPr/>
            <p:nvPr/>
          </p:nvSpPr>
          <p:spPr>
            <a:xfrm rot="1481046">
              <a:off x="0" y="4090627"/>
              <a:ext cx="9937320" cy="1060357"/>
            </a:xfrm>
            <a:prstGeom prst="rect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2051" name="任意多边形 74"/>
          <p:cNvSpPr/>
          <p:nvPr/>
        </p:nvSpPr>
        <p:spPr>
          <a:xfrm>
            <a:off x="6178550" y="-1208087"/>
            <a:ext cx="3578225" cy="2360612"/>
          </a:xfrm>
          <a:custGeom>
            <a:avLst/>
            <a:gdLst/>
            <a:ahLst/>
            <a:cxnLst>
              <a:cxn ang="0">
                <a:pos x="801713" y="0"/>
              </a:cxn>
              <a:cxn ang="0">
                <a:pos x="1540424" y="514644"/>
              </a:cxn>
              <a:cxn ang="0">
                <a:pos x="1554386" y="561924"/>
              </a:cxn>
              <a:cxn ang="0">
                <a:pos x="1628253" y="550076"/>
              </a:cxn>
              <a:cxn ang="0">
                <a:pos x="1710223" y="545725"/>
              </a:cxn>
              <a:cxn ang="0">
                <a:pos x="2277119" y="792528"/>
              </a:cxn>
              <a:cxn ang="0">
                <a:pos x="2309453" y="833716"/>
              </a:cxn>
              <a:cxn ang="0">
                <a:pos x="2328659" y="817061"/>
              </a:cxn>
              <a:cxn ang="0">
                <a:pos x="2776904" y="673152"/>
              </a:cxn>
              <a:cxn ang="0">
                <a:pos x="3578617" y="1515788"/>
              </a:cxn>
              <a:cxn ang="0">
                <a:pos x="2776904" y="2358424"/>
              </a:cxn>
              <a:cxn ang="0">
                <a:pos x="2210008" y="2111621"/>
              </a:cxn>
              <a:cxn ang="0">
                <a:pos x="2177676" y="2070434"/>
              </a:cxn>
              <a:cxn ang="0">
                <a:pos x="2158468" y="2087089"/>
              </a:cxn>
              <a:cxn ang="0">
                <a:pos x="1710223" y="2230997"/>
              </a:cxn>
              <a:cxn ang="0">
                <a:pos x="971513" y="1716353"/>
              </a:cxn>
              <a:cxn ang="0">
                <a:pos x="957550" y="1669073"/>
              </a:cxn>
              <a:cxn ang="0">
                <a:pos x="883684" y="1680922"/>
              </a:cxn>
              <a:cxn ang="0">
                <a:pos x="801713" y="1685272"/>
              </a:cxn>
              <a:cxn ang="0">
                <a:pos x="0" y="842636"/>
              </a:cxn>
              <a:cxn ang="0">
                <a:pos x="801713" y="0"/>
              </a:cxn>
            </a:cxnLst>
            <a:rect l="0" t="0" r="0" b="0"/>
            <a:pathLst>
              <a:path w="3577833" h="2362804">
                <a:moveTo>
                  <a:pt x="801537" y="0"/>
                </a:moveTo>
                <a:cubicBezTo>
                  <a:pt x="1133545" y="0"/>
                  <a:pt x="1418406" y="212604"/>
                  <a:pt x="1540086" y="515600"/>
                </a:cubicBezTo>
                <a:lnTo>
                  <a:pt x="1554046" y="562968"/>
                </a:lnTo>
                <a:lnTo>
                  <a:pt x="1627897" y="551098"/>
                </a:lnTo>
                <a:cubicBezTo>
                  <a:pt x="1654842" y="548216"/>
                  <a:pt x="1682182" y="546739"/>
                  <a:pt x="1709849" y="546739"/>
                </a:cubicBezTo>
                <a:cubicBezTo>
                  <a:pt x="1931188" y="546739"/>
                  <a:pt x="2131572" y="641230"/>
                  <a:pt x="2276621" y="794000"/>
                </a:cubicBezTo>
                <a:lnTo>
                  <a:pt x="2308947" y="835265"/>
                </a:lnTo>
                <a:lnTo>
                  <a:pt x="2328149" y="818578"/>
                </a:lnTo>
                <a:cubicBezTo>
                  <a:pt x="2456075" y="727553"/>
                  <a:pt x="2610292" y="674402"/>
                  <a:pt x="2776296" y="674402"/>
                </a:cubicBezTo>
                <a:cubicBezTo>
                  <a:pt x="3218973" y="674402"/>
                  <a:pt x="3577833" y="1052364"/>
                  <a:pt x="3577833" y="1518603"/>
                </a:cubicBezTo>
                <a:cubicBezTo>
                  <a:pt x="3577833" y="1984842"/>
                  <a:pt x="3218973" y="2362804"/>
                  <a:pt x="2776296" y="2362804"/>
                </a:cubicBezTo>
                <a:cubicBezTo>
                  <a:pt x="2554957" y="2362804"/>
                  <a:pt x="2354573" y="2268314"/>
                  <a:pt x="2209524" y="2115543"/>
                </a:cubicBezTo>
                <a:lnTo>
                  <a:pt x="2177198" y="2074279"/>
                </a:lnTo>
                <a:lnTo>
                  <a:pt x="2157996" y="2090965"/>
                </a:lnTo>
                <a:cubicBezTo>
                  <a:pt x="2030070" y="2181990"/>
                  <a:pt x="1875853" y="2235141"/>
                  <a:pt x="1709849" y="2235141"/>
                </a:cubicBezTo>
                <a:cubicBezTo>
                  <a:pt x="1377841" y="2235141"/>
                  <a:pt x="1092981" y="2022537"/>
                  <a:pt x="971301" y="1719541"/>
                </a:cubicBezTo>
                <a:lnTo>
                  <a:pt x="957340" y="1672173"/>
                </a:lnTo>
                <a:lnTo>
                  <a:pt x="883490" y="1684044"/>
                </a:lnTo>
                <a:cubicBezTo>
                  <a:pt x="856545" y="1686926"/>
                  <a:pt x="829205" y="1688402"/>
                  <a:pt x="801537" y="1688402"/>
                </a:cubicBezTo>
                <a:cubicBezTo>
                  <a:pt x="358860" y="1688402"/>
                  <a:pt x="0" y="1310440"/>
                  <a:pt x="0" y="844201"/>
                </a:cubicBezTo>
                <a:cubicBezTo>
                  <a:pt x="0" y="377962"/>
                  <a:pt x="358860" y="0"/>
                  <a:pt x="801537" y="0"/>
                </a:cubicBezTo>
                <a:close/>
              </a:path>
            </a:pathLst>
          </a:custGeom>
          <a:solidFill>
            <a:srgbClr val="4BACC6">
              <a:alpha val="100000"/>
            </a:srgbClr>
          </a:solidFill>
          <a:ln w="76200" cap="flat" cmpd="sng">
            <a:solidFill>
              <a:srgbClr val="E9E175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052" name="组合 7"/>
          <p:cNvGrpSpPr/>
          <p:nvPr/>
        </p:nvGrpSpPr>
        <p:grpSpPr>
          <a:xfrm>
            <a:off x="-1187450" y="-568325"/>
            <a:ext cx="5989638" cy="6308725"/>
            <a:chOff x="0" y="0"/>
            <a:chExt cx="5990998" cy="6309891"/>
          </a:xfrm>
        </p:grpSpPr>
        <p:grpSp>
          <p:nvGrpSpPr>
            <p:cNvPr id="2070" name="组合 3"/>
            <p:cNvGrpSpPr/>
            <p:nvPr/>
          </p:nvGrpSpPr>
          <p:grpSpPr>
            <a:xfrm>
              <a:off x="0" y="0"/>
              <a:ext cx="5990998" cy="6309891"/>
              <a:chOff x="0" y="0"/>
              <a:chExt cx="6677398" cy="6298561"/>
            </a:xfrm>
          </p:grpSpPr>
          <p:sp>
            <p:nvSpPr>
              <p:cNvPr id="2072" name="椭圆 64"/>
              <p:cNvSpPr/>
              <p:nvPr/>
            </p:nvSpPr>
            <p:spPr>
              <a:xfrm>
                <a:off x="0" y="0"/>
                <a:ext cx="6677398" cy="6298561"/>
              </a:xfrm>
              <a:prstGeom prst="ellipse">
                <a:avLst/>
              </a:prstGeom>
              <a:solidFill>
                <a:srgbClr val="E9E175"/>
              </a:solidFill>
              <a:ln w="9525">
                <a:noFill/>
              </a:ln>
            </p:spPr>
            <p:txBody>
              <a:bodyPr anchor="ctr"/>
              <a:lstStyle/>
              <a:p>
                <a:pPr algn="ctr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2073" name="椭圆 2"/>
              <p:cNvSpPr/>
              <p:nvPr/>
            </p:nvSpPr>
            <p:spPr>
              <a:xfrm>
                <a:off x="371556" y="340677"/>
                <a:ext cx="5953747" cy="5617207"/>
              </a:xfrm>
              <a:prstGeom prst="ellipse">
                <a:avLst/>
              </a:prstGeom>
              <a:solidFill>
                <a:srgbClr val="4BACC6"/>
              </a:solidFill>
              <a:ln w="9525">
                <a:noFill/>
              </a:ln>
            </p:spPr>
            <p:txBody>
              <a:bodyPr anchor="ctr"/>
              <a:lstStyle/>
              <a:p>
                <a:pPr algn="ctr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pic>
          <p:nvPicPr>
            <p:cNvPr id="2071" name="图片 1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4035" y="1147682"/>
              <a:ext cx="4003987" cy="419299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054" name="七角星 35"/>
          <p:cNvSpPr/>
          <p:nvPr/>
        </p:nvSpPr>
        <p:spPr>
          <a:xfrm>
            <a:off x="7524750" y="195263"/>
            <a:ext cx="442913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7" y="0"/>
              </a:cxn>
              <a:cxn ang="0">
                <a:pos x="289660" y="87410"/>
              </a:cxn>
              <a:cxn ang="0">
                <a:pos x="399051" y="87410"/>
              </a:cxn>
              <a:cxn ang="0">
                <a:pos x="374710" y="196409"/>
              </a:cxn>
              <a:cxn ang="0">
                <a:pos x="442914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7" y="392818"/>
              </a:cxn>
              <a:cxn ang="0">
                <a:pos x="122900" y="441327"/>
              </a:cxn>
              <a:cxn ang="0">
                <a:pos x="98558" y="332328"/>
              </a:cxn>
              <a:cxn ang="0">
                <a:pos x="-1" y="283819"/>
              </a:cxn>
            </a:cxnLst>
            <a:rect l="0" t="0" r="0" b="0"/>
            <a:pathLst>
              <a:path w="442913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7" y="0"/>
                </a:lnTo>
                <a:lnTo>
                  <a:pt x="289660" y="87410"/>
                </a:lnTo>
                <a:lnTo>
                  <a:pt x="399051" y="87410"/>
                </a:lnTo>
                <a:lnTo>
                  <a:pt x="374710" y="196409"/>
                </a:lnTo>
                <a:lnTo>
                  <a:pt x="442914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7" y="392818"/>
                </a:lnTo>
                <a:lnTo>
                  <a:pt x="122900" y="441327"/>
                </a:lnTo>
                <a:lnTo>
                  <a:pt x="98558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6" name="TextBox 394"/>
          <p:cNvSpPr txBox="1"/>
          <p:nvPr/>
        </p:nvSpPr>
        <p:spPr>
          <a:xfrm>
            <a:off x="4499992" y="2499742"/>
            <a:ext cx="5044440" cy="11079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6600" dirty="0" err="1" smtClean="0">
                <a:solidFill>
                  <a:schemeClr val="bg1"/>
                </a:solidFill>
                <a:latin typeface="Milcandy" pitchFamily="2" charset="0"/>
                <a:sym typeface="+mn-lt"/>
              </a:rPr>
              <a:t>Pancasila</a:t>
            </a:r>
            <a:endParaRPr lang="zh-CN" altLang="en-US" sz="4400" dirty="0">
              <a:solidFill>
                <a:schemeClr val="bg1"/>
              </a:solidFill>
              <a:latin typeface="Milcandy" pitchFamily="2" charset="0"/>
              <a:sym typeface="+mn-lt"/>
            </a:endParaRPr>
          </a:p>
        </p:txBody>
      </p:sp>
      <p:sp>
        <p:nvSpPr>
          <p:cNvPr id="2057" name="矩形 38"/>
          <p:cNvSpPr/>
          <p:nvPr/>
        </p:nvSpPr>
        <p:spPr>
          <a:xfrm>
            <a:off x="4572000" y="4659982"/>
            <a:ext cx="4887913" cy="2616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1100" dirty="0" smtClean="0">
                <a:solidFill>
                  <a:schemeClr val="bg1"/>
                </a:solidFill>
                <a:latin typeface="+mj-lt"/>
                <a:sym typeface="+mn-lt"/>
              </a:rPr>
              <a:t>Stephani Marisca </a:t>
            </a:r>
            <a:r>
              <a:rPr lang="en-US" altLang="zh-CN" sz="1100" dirty="0" err="1" smtClean="0">
                <a:solidFill>
                  <a:schemeClr val="bg1"/>
                </a:solidFill>
                <a:latin typeface="+mj-lt"/>
                <a:sym typeface="+mn-lt"/>
              </a:rPr>
              <a:t>Febrianti</a:t>
            </a:r>
            <a:r>
              <a:rPr lang="en-US" altLang="zh-CN" sz="1100" dirty="0" smtClean="0">
                <a:solidFill>
                  <a:schemeClr val="bg1"/>
                </a:solidFill>
                <a:latin typeface="+mj-lt"/>
                <a:sym typeface="+mn-lt"/>
              </a:rPr>
              <a:t> 2017011061 Kimia B</a:t>
            </a:r>
            <a:endParaRPr lang="en-US" altLang="zh-CN" sz="1100" dirty="0">
              <a:solidFill>
                <a:schemeClr val="bg1"/>
              </a:solidFill>
              <a:latin typeface="+mj-lt"/>
              <a:sym typeface="+mn-lt"/>
            </a:endParaRPr>
          </a:p>
        </p:txBody>
      </p:sp>
      <p:grpSp>
        <p:nvGrpSpPr>
          <p:cNvPr id="2058" name="组合 113"/>
          <p:cNvGrpSpPr/>
          <p:nvPr/>
        </p:nvGrpSpPr>
        <p:grpSpPr>
          <a:xfrm>
            <a:off x="5013325" y="1758950"/>
            <a:ext cx="649288" cy="649288"/>
            <a:chOff x="0" y="0"/>
            <a:chExt cx="4693188" cy="4691098"/>
          </a:xfrm>
        </p:grpSpPr>
        <p:sp>
          <p:nvSpPr>
            <p:cNvPr id="2068" name="椭圆 59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9" name="椭圆 60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E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2059" name="组合 118"/>
          <p:cNvGrpSpPr/>
          <p:nvPr/>
        </p:nvGrpSpPr>
        <p:grpSpPr>
          <a:xfrm>
            <a:off x="5835650" y="1758950"/>
            <a:ext cx="649288" cy="649288"/>
            <a:chOff x="0" y="0"/>
            <a:chExt cx="4693188" cy="4691098"/>
          </a:xfrm>
        </p:grpSpPr>
        <p:sp>
          <p:nvSpPr>
            <p:cNvPr id="2066" name="椭圆 62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7" name="椭圆 63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T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2060" name="组合 121"/>
          <p:cNvGrpSpPr/>
          <p:nvPr/>
        </p:nvGrpSpPr>
        <p:grpSpPr>
          <a:xfrm>
            <a:off x="6657975" y="1758950"/>
            <a:ext cx="649288" cy="649288"/>
            <a:chOff x="0" y="0"/>
            <a:chExt cx="4693188" cy="4691098"/>
          </a:xfrm>
        </p:grpSpPr>
        <p:sp>
          <p:nvSpPr>
            <p:cNvPr id="2064" name="椭圆 65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5" name="椭圆 66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I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2061" name="组合 124"/>
          <p:cNvGrpSpPr/>
          <p:nvPr/>
        </p:nvGrpSpPr>
        <p:grpSpPr>
          <a:xfrm>
            <a:off x="7480300" y="1758950"/>
            <a:ext cx="649288" cy="649288"/>
            <a:chOff x="0" y="0"/>
            <a:chExt cx="4693188" cy="4691098"/>
          </a:xfrm>
        </p:grpSpPr>
        <p:sp>
          <p:nvSpPr>
            <p:cNvPr id="2062" name="椭圆 68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3" name="椭圆 69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K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29" name="组合 124"/>
          <p:cNvGrpSpPr/>
          <p:nvPr/>
        </p:nvGrpSpPr>
        <p:grpSpPr>
          <a:xfrm>
            <a:off x="8316416" y="1779662"/>
            <a:ext cx="649288" cy="649288"/>
            <a:chOff x="0" y="0"/>
            <a:chExt cx="4693188" cy="4691098"/>
          </a:xfrm>
        </p:grpSpPr>
        <p:sp>
          <p:nvSpPr>
            <p:cNvPr id="30" name="椭圆 68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31" name="椭圆 69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>
                  <a:latin typeface="微软雅黑" panose="020B0503020204020204" pitchFamily="34" charset="-122"/>
                  <a:sym typeface="+mn-lt"/>
                </a:rPr>
                <a:t>A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32" name="Rounded Rectangle 31">
            <a:hlinkClick r:id="" action="ppaction://hlinkshowjump?jump=nextslide"/>
          </p:cNvPr>
          <p:cNvSpPr/>
          <p:nvPr/>
        </p:nvSpPr>
        <p:spPr bwMode="auto">
          <a:xfrm>
            <a:off x="6228184" y="3723878"/>
            <a:ext cx="1584176" cy="648072"/>
          </a:xfrm>
          <a:prstGeom prst="roundRect">
            <a:avLst/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微软雅黑" panose="020B0503020204020204" pitchFamily="34" charset="-122"/>
                <a:cs typeface="Times New Roman" pitchFamily="18" charset="0"/>
              </a:rPr>
              <a:t>MULAI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矩形 173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8195" name="矩形 174"/>
          <p:cNvSpPr/>
          <p:nvPr/>
        </p:nvSpPr>
        <p:spPr>
          <a:xfrm>
            <a:off x="1043608" y="51470"/>
            <a:ext cx="611787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2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8196" name="七角星 175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7" name="图片 17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77"/>
          <p:cNvGrpSpPr/>
          <p:nvPr/>
        </p:nvGrpSpPr>
        <p:grpSpPr>
          <a:xfrm>
            <a:off x="4421188" y="2959100"/>
            <a:ext cx="3967162" cy="1081088"/>
            <a:chOff x="0" y="0"/>
            <a:chExt cx="3967162" cy="1081087"/>
          </a:xfrm>
        </p:grpSpPr>
        <p:sp>
          <p:nvSpPr>
            <p:cNvPr id="8209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BACC6">
                <a:alpha val="100000"/>
              </a:srgbClr>
            </a:solidFill>
            <a:ln w="9525">
              <a:noFill/>
            </a:ln>
            <a:effectLst>
              <a:outerShdw dist="635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Freeform 68"/>
            <p:cNvSpPr>
              <a:spLocks noEditPoints="1"/>
            </p:cNvSpPr>
            <p:nvPr/>
          </p:nvSpPr>
          <p:spPr>
            <a:xfrm>
              <a:off x="247650" y="444500"/>
              <a:ext cx="371475" cy="401637"/>
            </a:xfrm>
            <a:custGeom>
              <a:avLst/>
              <a:gdLst/>
              <a:ahLst/>
              <a:cxnLst>
                <a:cxn ang="0">
                  <a:pos x="844771673" y="148126971"/>
                </a:cxn>
                <a:cxn ang="0">
                  <a:pos x="1140443259" y="164585974"/>
                </a:cxn>
                <a:cxn ang="0">
                  <a:pos x="1112286205" y="329176005"/>
                </a:cxn>
                <a:cxn ang="0">
                  <a:pos x="1351636177" y="510220983"/>
                </a:cxn>
                <a:cxn ang="0">
                  <a:pos x="1267161261" y="625434005"/>
                </a:cxn>
                <a:cxn ang="0">
                  <a:pos x="1393875511" y="938151007"/>
                </a:cxn>
                <a:cxn ang="0">
                  <a:pos x="1267161261" y="987523960"/>
                </a:cxn>
                <a:cxn ang="0">
                  <a:pos x="1253078982" y="1333158968"/>
                </a:cxn>
                <a:cxn ang="0">
                  <a:pos x="1126364732" y="1300240962"/>
                </a:cxn>
                <a:cxn ang="0">
                  <a:pos x="957411148" y="1596498961"/>
                </a:cxn>
                <a:cxn ang="0">
                  <a:pos x="858853952" y="1481289996"/>
                </a:cxn>
                <a:cxn ang="0">
                  <a:pos x="591339420" y="1629416967"/>
                </a:cxn>
                <a:cxn ang="0">
                  <a:pos x="549103839" y="1497744942"/>
                </a:cxn>
                <a:cxn ang="0">
                  <a:pos x="253432252" y="1464830993"/>
                </a:cxn>
                <a:cxn ang="0">
                  <a:pos x="281589307" y="1316699965"/>
                </a:cxn>
                <a:cxn ang="0">
                  <a:pos x="42239334" y="1119195984"/>
                </a:cxn>
                <a:cxn ang="0">
                  <a:pos x="126714250" y="1003982963"/>
                </a:cxn>
                <a:cxn ang="0">
                  <a:pos x="0" y="691265960"/>
                </a:cxn>
                <a:cxn ang="0">
                  <a:pos x="126714250" y="641893008"/>
                </a:cxn>
                <a:cxn ang="0">
                  <a:pos x="140796530" y="296257999"/>
                </a:cxn>
                <a:cxn ang="0">
                  <a:pos x="267510780" y="329176005"/>
                </a:cxn>
                <a:cxn ang="0">
                  <a:pos x="436464364" y="49377009"/>
                </a:cxn>
                <a:cxn ang="0">
                  <a:pos x="535021559" y="148126971"/>
                </a:cxn>
                <a:cxn ang="0">
                  <a:pos x="802536091" y="0"/>
                </a:cxn>
                <a:cxn ang="0">
                  <a:pos x="506864505" y="954605953"/>
                </a:cxn>
                <a:cxn ang="0">
                  <a:pos x="633578755" y="773560976"/>
                </a:cxn>
                <a:cxn ang="0">
                  <a:pos x="816614618" y="905233001"/>
                </a:cxn>
                <a:cxn ang="0">
                  <a:pos x="901089534" y="921692004"/>
                </a:cxn>
                <a:cxn ang="0">
                  <a:pos x="760296757" y="888773998"/>
                </a:cxn>
                <a:cxn ang="0">
                  <a:pos x="816614618" y="1135654988"/>
                </a:cxn>
                <a:cxn ang="0">
                  <a:pos x="999646730" y="1168572994"/>
                </a:cxn>
                <a:cxn ang="0">
                  <a:pos x="999646730" y="460843974"/>
                </a:cxn>
                <a:cxn ang="0">
                  <a:pos x="394228782" y="460843974"/>
                </a:cxn>
                <a:cxn ang="0">
                  <a:pos x="394228782" y="1168572994"/>
                </a:cxn>
                <a:cxn ang="0">
                  <a:pos x="774375284" y="1300240962"/>
                </a:cxn>
                <a:cxn ang="0">
                  <a:pos x="675818089" y="1086277978"/>
                </a:cxn>
                <a:cxn ang="0">
                  <a:pos x="492785977" y="1234404949"/>
                </a:cxn>
                <a:cxn ang="0">
                  <a:pos x="591339420" y="1168572994"/>
                </a:cxn>
                <a:cxn ang="0">
                  <a:pos x="633578755" y="855855991"/>
                </a:cxn>
                <a:cxn ang="0">
                  <a:pos x="535021559" y="971064956"/>
                </a:cxn>
                <a:cxn ang="0">
                  <a:pos x="718057423" y="608975002"/>
                </a:cxn>
                <a:cxn ang="0">
                  <a:pos x="718057423" y="757101973"/>
                </a:cxn>
                <a:cxn ang="0">
                  <a:pos x="718057423" y="608975002"/>
                </a:cxn>
              </a:cxnLst>
              <a:rect l="0" t="0" r="0" b="0"/>
              <a:pathLst>
                <a:path w="99" h="99">
                  <a:moveTo>
                    <a:pt x="59" y="8"/>
                  </a:moveTo>
                  <a:cubicBezTo>
                    <a:pt x="59" y="9"/>
                    <a:pt x="60" y="9"/>
                    <a:pt x="60" y="9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78" y="19"/>
                    <a:pt x="78" y="19"/>
                    <a:pt x="78" y="19"/>
                  </a:cubicBezTo>
                  <a:cubicBezTo>
                    <a:pt x="78" y="19"/>
                    <a:pt x="79" y="19"/>
                    <a:pt x="79" y="2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96" y="31"/>
                    <a:pt x="96" y="31"/>
                    <a:pt x="96" y="31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91" y="59"/>
                    <a:pt x="90" y="60"/>
                    <a:pt x="90" y="60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89" y="81"/>
                    <a:pt x="89" y="81"/>
                    <a:pt x="89" y="81"/>
                  </a:cubicBezTo>
                  <a:cubicBezTo>
                    <a:pt x="80" y="78"/>
                    <a:pt x="80" y="78"/>
                    <a:pt x="80" y="78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1" y="90"/>
                    <a:pt x="61" y="9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0" y="91"/>
                    <a:pt x="39" y="91"/>
                    <a:pt x="39" y="91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18" y="89"/>
                    <a:pt x="18" y="89"/>
                    <a:pt x="18" y="89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2"/>
                    <a:pt x="9" y="61"/>
                    <a:pt x="9" y="6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8" y="39"/>
                    <a:pt x="9" y="39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19" y="20"/>
                    <a:pt x="19" y="20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7" y="9"/>
                    <a:pt x="38" y="9"/>
                    <a:pt x="38" y="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36" y="58"/>
                  </a:moveTo>
                  <a:cubicBezTo>
                    <a:pt x="37" y="52"/>
                    <a:pt x="37" y="52"/>
                    <a:pt x="37" y="52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8" y="69"/>
                    <a:pt x="58" y="69"/>
                    <a:pt x="58" y="6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3" y="77"/>
                    <a:pt x="67" y="74"/>
                    <a:pt x="71" y="71"/>
                  </a:cubicBezTo>
                  <a:cubicBezTo>
                    <a:pt x="76" y="66"/>
                    <a:pt x="80" y="58"/>
                    <a:pt x="80" y="50"/>
                  </a:cubicBezTo>
                  <a:cubicBezTo>
                    <a:pt x="80" y="41"/>
                    <a:pt x="76" y="34"/>
                    <a:pt x="71" y="28"/>
                  </a:cubicBezTo>
                  <a:cubicBezTo>
                    <a:pt x="65" y="23"/>
                    <a:pt x="58" y="19"/>
                    <a:pt x="49" y="19"/>
                  </a:cubicBezTo>
                  <a:cubicBezTo>
                    <a:pt x="41" y="19"/>
                    <a:pt x="34" y="23"/>
                    <a:pt x="28" y="28"/>
                  </a:cubicBezTo>
                  <a:cubicBezTo>
                    <a:pt x="23" y="34"/>
                    <a:pt x="19" y="41"/>
                    <a:pt x="19" y="50"/>
                  </a:cubicBezTo>
                  <a:cubicBezTo>
                    <a:pt x="19" y="58"/>
                    <a:pt x="23" y="66"/>
                    <a:pt x="28" y="71"/>
                  </a:cubicBezTo>
                  <a:cubicBezTo>
                    <a:pt x="34" y="76"/>
                    <a:pt x="41" y="80"/>
                    <a:pt x="49" y="80"/>
                  </a:cubicBezTo>
                  <a:cubicBezTo>
                    <a:pt x="52" y="80"/>
                    <a:pt x="54" y="80"/>
                    <a:pt x="55" y="79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47" y="69"/>
                    <a:pt x="45" y="73"/>
                    <a:pt x="45" y="73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6" y="58"/>
                    <a:pt x="36" y="58"/>
                    <a:pt x="36" y="58"/>
                  </a:cubicBezTo>
                  <a:close/>
                  <a:moveTo>
                    <a:pt x="51" y="37"/>
                  </a:moveTo>
                  <a:cubicBezTo>
                    <a:pt x="48" y="37"/>
                    <a:pt x="46" y="39"/>
                    <a:pt x="46" y="41"/>
                  </a:cubicBezTo>
                  <a:cubicBezTo>
                    <a:pt x="46" y="44"/>
                    <a:pt x="48" y="46"/>
                    <a:pt x="51" y="46"/>
                  </a:cubicBezTo>
                  <a:cubicBezTo>
                    <a:pt x="53" y="46"/>
                    <a:pt x="55" y="44"/>
                    <a:pt x="55" y="41"/>
                  </a:cubicBezTo>
                  <a:cubicBezTo>
                    <a:pt x="55" y="39"/>
                    <a:pt x="53" y="37"/>
                    <a:pt x="51" y="37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矩形 180"/>
            <p:cNvSpPr/>
            <p:nvPr/>
          </p:nvSpPr>
          <p:spPr>
            <a:xfrm>
              <a:off x="635000" y="426804"/>
              <a:ext cx="3332162" cy="553997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algn="just"/>
              <a:r>
                <a:rPr lang="en-US" sz="1000" b="1" dirty="0" err="1" smtClean="0">
                  <a:solidFill>
                    <a:schemeClr val="bg1"/>
                  </a:solidFill>
                </a:rPr>
                <a:t>Menghormati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menghargai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sesama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manusia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beradab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memiliki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cipta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rasa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karsa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keyakinan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sz="1000" b="1" dirty="0" smtClean="0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3" name="组合 181"/>
          <p:cNvGrpSpPr/>
          <p:nvPr/>
        </p:nvGrpSpPr>
        <p:grpSpPr>
          <a:xfrm>
            <a:off x="4421188" y="1590675"/>
            <a:ext cx="3967236" cy="1081088"/>
            <a:chOff x="0" y="0"/>
            <a:chExt cx="3967236" cy="1081087"/>
          </a:xfrm>
        </p:grpSpPr>
        <p:sp>
          <p:nvSpPr>
            <p:cNvPr id="8206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5151">
                <a:alpha val="100000"/>
              </a:srgb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Freeform 47"/>
            <p:cNvSpPr>
              <a:spLocks noEditPoints="1"/>
            </p:cNvSpPr>
            <p:nvPr/>
          </p:nvSpPr>
          <p:spPr>
            <a:xfrm>
              <a:off x="338137" y="288925"/>
              <a:ext cx="382588" cy="449262"/>
            </a:xfrm>
            <a:custGeom>
              <a:avLst/>
              <a:gdLst/>
              <a:ahLst/>
              <a:cxnLst>
                <a:cxn ang="0">
                  <a:pos x="731587024" y="0"/>
                </a:cxn>
                <a:cxn ang="0">
                  <a:pos x="576826427" y="180194536"/>
                </a:cxn>
                <a:cxn ang="0">
                  <a:pos x="731587024" y="360393120"/>
                </a:cxn>
                <a:cxn ang="0">
                  <a:pos x="886343870" y="180194536"/>
                </a:cxn>
                <a:cxn ang="0">
                  <a:pos x="731587024" y="0"/>
                </a:cxn>
                <a:cxn ang="0">
                  <a:pos x="84413166" y="1326901388"/>
                </a:cxn>
                <a:cxn ang="0">
                  <a:pos x="196965304" y="1261373895"/>
                </a:cxn>
                <a:cxn ang="0">
                  <a:pos x="506482747" y="1441572478"/>
                </a:cxn>
                <a:cxn ang="0">
                  <a:pos x="436139067" y="1507095924"/>
                </a:cxn>
                <a:cxn ang="0">
                  <a:pos x="436139067" y="1523479821"/>
                </a:cxn>
                <a:cxn ang="0">
                  <a:pos x="182895818" y="1654530761"/>
                </a:cxn>
                <a:cxn ang="0">
                  <a:pos x="84413166" y="1605387164"/>
                </a:cxn>
                <a:cxn ang="0">
                  <a:pos x="0" y="1818345447"/>
                </a:cxn>
                <a:cxn ang="0">
                  <a:pos x="464274289" y="1818345447"/>
                </a:cxn>
                <a:cxn ang="0">
                  <a:pos x="337656415" y="1736438104"/>
                </a:cxn>
                <a:cxn ang="0">
                  <a:pos x="576826427" y="1605387164"/>
                </a:cxn>
                <a:cxn ang="0">
                  <a:pos x="731587024" y="1621767014"/>
                </a:cxn>
                <a:cxn ang="0">
                  <a:pos x="844139163" y="1605387164"/>
                </a:cxn>
                <a:cxn ang="0">
                  <a:pos x="1083309175" y="1736438104"/>
                </a:cxn>
                <a:cxn ang="0">
                  <a:pos x="942621815" y="1818345447"/>
                </a:cxn>
                <a:cxn ang="0">
                  <a:pos x="1420965590" y="1818345447"/>
                </a:cxn>
                <a:cxn ang="0">
                  <a:pos x="1322482938" y="1605387164"/>
                </a:cxn>
                <a:cxn ang="0">
                  <a:pos x="1224000285" y="1654530761"/>
                </a:cxn>
                <a:cxn ang="0">
                  <a:pos x="998896009" y="1539859671"/>
                </a:cxn>
                <a:cxn ang="0">
                  <a:pos x="1012965495" y="1507095924"/>
                </a:cxn>
                <a:cxn ang="0">
                  <a:pos x="928552329" y="1425188581"/>
                </a:cxn>
                <a:cxn ang="0">
                  <a:pos x="1238069771" y="1261373895"/>
                </a:cxn>
                <a:cxn ang="0">
                  <a:pos x="1350621910" y="1326901388"/>
                </a:cxn>
                <a:cxn ang="0">
                  <a:pos x="1435035076" y="1097559208"/>
                </a:cxn>
                <a:cxn ang="0">
                  <a:pos x="956691301" y="1097559208"/>
                </a:cxn>
                <a:cxn ang="0">
                  <a:pos x="1097378661" y="1179466551"/>
                </a:cxn>
                <a:cxn ang="0">
                  <a:pos x="914482842" y="1294137641"/>
                </a:cxn>
                <a:cxn ang="0">
                  <a:pos x="900413356" y="950128419"/>
                </a:cxn>
                <a:cxn ang="0">
                  <a:pos x="998896009" y="868217028"/>
                </a:cxn>
                <a:cxn ang="0">
                  <a:pos x="914482842" y="393156866"/>
                </a:cxn>
                <a:cxn ang="0">
                  <a:pos x="745656510" y="393156866"/>
                </a:cxn>
                <a:cxn ang="0">
                  <a:pos x="759725996" y="425920613"/>
                </a:cxn>
                <a:cxn ang="0">
                  <a:pos x="745656510" y="458680312"/>
                </a:cxn>
                <a:cxn ang="0">
                  <a:pos x="787861218" y="753549986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675309079" y="753549986"/>
                </a:cxn>
                <a:cxn ang="0">
                  <a:pos x="703448052" y="458680312"/>
                </a:cxn>
                <a:cxn ang="0">
                  <a:pos x="689378566" y="425920613"/>
                </a:cxn>
                <a:cxn ang="0">
                  <a:pos x="703448052" y="393156866"/>
                </a:cxn>
                <a:cxn ang="0">
                  <a:pos x="534621720" y="393156866"/>
                </a:cxn>
                <a:cxn ang="0">
                  <a:pos x="464274289" y="868217028"/>
                </a:cxn>
                <a:cxn ang="0">
                  <a:pos x="562760692" y="950128419"/>
                </a:cxn>
                <a:cxn ang="0">
                  <a:pos x="548691206" y="1294137641"/>
                </a:cxn>
                <a:cxn ang="0">
                  <a:pos x="337656415" y="1179466551"/>
                </a:cxn>
                <a:cxn ang="0">
                  <a:pos x="478343775" y="1097559208"/>
                </a:cxn>
                <a:cxn ang="0">
                  <a:pos x="0" y="1097559208"/>
                </a:cxn>
                <a:cxn ang="0">
                  <a:pos x="84413166" y="1326901388"/>
                </a:cxn>
                <a:cxn ang="0">
                  <a:pos x="731587024" y="1392424834"/>
                </a:cxn>
                <a:cxn ang="0">
                  <a:pos x="675309079" y="1392424834"/>
                </a:cxn>
                <a:cxn ang="0">
                  <a:pos x="703448052" y="1048415612"/>
                </a:cxn>
                <a:cxn ang="0">
                  <a:pos x="759725996" y="1048415612"/>
                </a:cxn>
                <a:cxn ang="0">
                  <a:pos x="773791732" y="1392424834"/>
                </a:cxn>
                <a:cxn ang="0">
                  <a:pos x="731587024" y="1392424834"/>
                </a:cxn>
              </a:cxnLst>
              <a:rect l="0" t="0" r="0" b="0"/>
              <a:pathLst>
                <a:path w="102" h="111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8" name="矩形 184"/>
            <p:cNvSpPr/>
            <p:nvPr/>
          </p:nvSpPr>
          <p:spPr>
            <a:xfrm>
              <a:off x="798884" y="292933"/>
              <a:ext cx="3168352" cy="400110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Setiap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tindakan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perbuatannya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selalu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menjaga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martabat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orang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lain.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4" name="组合 185"/>
          <p:cNvGrpSpPr/>
          <p:nvPr/>
        </p:nvGrpSpPr>
        <p:grpSpPr>
          <a:xfrm>
            <a:off x="4926013" y="2305050"/>
            <a:ext cx="4110037" cy="1079500"/>
            <a:chOff x="0" y="0"/>
            <a:chExt cx="4110037" cy="1079500"/>
          </a:xfrm>
        </p:grpSpPr>
        <p:sp>
          <p:nvSpPr>
            <p:cNvPr id="8203" name="矩形 1"/>
            <p:cNvSpPr/>
            <p:nvPr/>
          </p:nvSpPr>
          <p:spPr>
            <a:xfrm flipH="1">
              <a:off x="0" y="0"/>
              <a:ext cx="3959225" cy="1079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58010" y="209081"/>
                </a:cxn>
                <a:cxn ang="0">
                  <a:pos x="3958010" y="858795"/>
                </a:cxn>
                <a:cxn ang="0">
                  <a:pos x="0" y="1078880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4" name="Freeform 92"/>
            <p:cNvSpPr>
              <a:spLocks noEditPoints="1"/>
            </p:cNvSpPr>
            <p:nvPr/>
          </p:nvSpPr>
          <p:spPr>
            <a:xfrm>
              <a:off x="431800" y="366712"/>
              <a:ext cx="346075" cy="400050"/>
            </a:xfrm>
            <a:custGeom>
              <a:avLst/>
              <a:gdLst/>
              <a:ahLst/>
              <a:cxnLst>
                <a:cxn ang="0">
                  <a:pos x="166330313" y="476413390"/>
                </a:cxn>
                <a:cxn ang="0">
                  <a:pos x="42843450" y="303969615"/>
                </a:cxn>
                <a:cxn ang="0">
                  <a:pos x="108367513" y="166598600"/>
                </a:cxn>
                <a:cxn ang="0">
                  <a:pos x="131048125" y="151984808"/>
                </a:cxn>
                <a:cxn ang="0">
                  <a:pos x="257055938" y="151984808"/>
                </a:cxn>
                <a:cxn ang="0">
                  <a:pos x="476310325" y="151984808"/>
                </a:cxn>
                <a:cxn ang="0">
                  <a:pos x="536794075" y="289355823"/>
                </a:cxn>
                <a:cxn ang="0">
                  <a:pos x="536794075" y="324428583"/>
                </a:cxn>
                <a:cxn ang="0">
                  <a:pos x="315020325" y="628398198"/>
                </a:cxn>
                <a:cxn ang="0">
                  <a:pos x="274697825" y="628398198"/>
                </a:cxn>
                <a:cxn ang="0">
                  <a:pos x="423386250" y="593325438"/>
                </a:cxn>
                <a:cxn ang="0">
                  <a:pos x="428426563" y="628398198"/>
                </a:cxn>
                <a:cxn ang="0">
                  <a:pos x="458668438" y="613784406"/>
                </a:cxn>
                <a:cxn ang="0">
                  <a:pos x="446068450" y="587480263"/>
                </a:cxn>
                <a:cxn ang="0">
                  <a:pos x="108367513" y="0"/>
                </a:cxn>
                <a:cxn ang="0">
                  <a:pos x="0" y="61378612"/>
                </a:cxn>
                <a:cxn ang="0">
                  <a:pos x="55443438" y="187057567"/>
                </a:cxn>
                <a:cxn ang="0">
                  <a:pos x="161290000" y="122757223"/>
                </a:cxn>
                <a:cxn ang="0">
                  <a:pos x="108367513" y="0"/>
                </a:cxn>
                <a:cxn ang="0">
                  <a:pos x="221773750" y="283510648"/>
                </a:cxn>
                <a:cxn ang="0">
                  <a:pos x="257055938" y="207518244"/>
                </a:cxn>
                <a:cxn ang="0">
                  <a:pos x="315020325" y="207518244"/>
                </a:cxn>
                <a:cxn ang="0">
                  <a:pos x="428426563" y="207518244"/>
                </a:cxn>
                <a:cxn ang="0">
                  <a:pos x="446068450" y="213363419"/>
                </a:cxn>
                <a:cxn ang="0">
                  <a:pos x="483870000" y="289355823"/>
                </a:cxn>
                <a:cxn ang="0">
                  <a:pos x="352821875" y="289355823"/>
                </a:cxn>
                <a:cxn ang="0">
                  <a:pos x="239415638" y="289355823"/>
                </a:cxn>
                <a:cxn ang="0">
                  <a:pos x="204133450" y="289355823"/>
                </a:cxn>
                <a:cxn ang="0">
                  <a:pos x="100806250" y="295200998"/>
                </a:cxn>
                <a:cxn ang="0">
                  <a:pos x="262096250" y="511487860"/>
                </a:cxn>
                <a:cxn ang="0">
                  <a:pos x="209173763" y="344889260"/>
                </a:cxn>
                <a:cxn ang="0">
                  <a:pos x="380544388" y="344889260"/>
                </a:cxn>
                <a:cxn ang="0">
                  <a:pos x="327620313" y="511487860"/>
                </a:cxn>
                <a:cxn ang="0">
                  <a:pos x="476310325" y="309814790"/>
                </a:cxn>
                <a:cxn ang="0">
                  <a:pos x="178931888" y="289355823"/>
                </a:cxn>
              </a:cxnLst>
              <a:rect l="0" t="0" r="0" b="0"/>
              <a:pathLst>
                <a:path w="218" h="234">
                  <a:moveTo>
                    <a:pt x="109" y="215"/>
                  </a:moveTo>
                  <a:lnTo>
                    <a:pt x="66" y="163"/>
                  </a:lnTo>
                  <a:lnTo>
                    <a:pt x="22" y="111"/>
                  </a:lnTo>
                  <a:lnTo>
                    <a:pt x="17" y="104"/>
                  </a:lnTo>
                  <a:lnTo>
                    <a:pt x="22" y="99"/>
                  </a:lnTo>
                  <a:lnTo>
                    <a:pt x="43" y="57"/>
                  </a:lnTo>
                  <a:lnTo>
                    <a:pt x="45" y="52"/>
                  </a:lnTo>
                  <a:lnTo>
                    <a:pt x="52" y="52"/>
                  </a:lnTo>
                  <a:lnTo>
                    <a:pt x="92" y="52"/>
                  </a:lnTo>
                  <a:lnTo>
                    <a:pt x="102" y="52"/>
                  </a:lnTo>
                  <a:lnTo>
                    <a:pt x="182" y="52"/>
                  </a:lnTo>
                  <a:lnTo>
                    <a:pt x="189" y="52"/>
                  </a:lnTo>
                  <a:lnTo>
                    <a:pt x="192" y="57"/>
                  </a:lnTo>
                  <a:lnTo>
                    <a:pt x="213" y="99"/>
                  </a:lnTo>
                  <a:lnTo>
                    <a:pt x="218" y="104"/>
                  </a:lnTo>
                  <a:lnTo>
                    <a:pt x="213" y="111"/>
                  </a:lnTo>
                  <a:lnTo>
                    <a:pt x="168" y="163"/>
                  </a:lnTo>
                  <a:lnTo>
                    <a:pt x="125" y="215"/>
                  </a:lnTo>
                  <a:lnTo>
                    <a:pt x="116" y="224"/>
                  </a:lnTo>
                  <a:lnTo>
                    <a:pt x="109" y="215"/>
                  </a:lnTo>
                  <a:close/>
                  <a:moveTo>
                    <a:pt x="170" y="182"/>
                  </a:moveTo>
                  <a:lnTo>
                    <a:pt x="168" y="203"/>
                  </a:lnTo>
                  <a:lnTo>
                    <a:pt x="149" y="212"/>
                  </a:lnTo>
                  <a:lnTo>
                    <a:pt x="170" y="215"/>
                  </a:lnTo>
                  <a:lnTo>
                    <a:pt x="180" y="234"/>
                  </a:lnTo>
                  <a:lnTo>
                    <a:pt x="182" y="210"/>
                  </a:lnTo>
                  <a:lnTo>
                    <a:pt x="199" y="203"/>
                  </a:lnTo>
                  <a:lnTo>
                    <a:pt x="177" y="201"/>
                  </a:lnTo>
                  <a:lnTo>
                    <a:pt x="170" y="182"/>
                  </a:lnTo>
                  <a:close/>
                  <a:moveTo>
                    <a:pt x="43" y="0"/>
                  </a:moveTo>
                  <a:lnTo>
                    <a:pt x="26" y="23"/>
                  </a:lnTo>
                  <a:lnTo>
                    <a:pt x="0" y="21"/>
                  </a:lnTo>
                  <a:lnTo>
                    <a:pt x="24" y="38"/>
                  </a:lnTo>
                  <a:lnTo>
                    <a:pt x="22" y="64"/>
                  </a:lnTo>
                  <a:lnTo>
                    <a:pt x="38" y="40"/>
                  </a:lnTo>
                  <a:lnTo>
                    <a:pt x="64" y="42"/>
                  </a:lnTo>
                  <a:lnTo>
                    <a:pt x="40" y="26"/>
                  </a:lnTo>
                  <a:lnTo>
                    <a:pt x="43" y="0"/>
                  </a:lnTo>
                  <a:close/>
                  <a:moveTo>
                    <a:pt x="64" y="71"/>
                  </a:moveTo>
                  <a:lnTo>
                    <a:pt x="88" y="97"/>
                  </a:lnTo>
                  <a:lnTo>
                    <a:pt x="109" y="71"/>
                  </a:lnTo>
                  <a:lnTo>
                    <a:pt x="102" y="71"/>
                  </a:lnTo>
                  <a:lnTo>
                    <a:pt x="64" y="71"/>
                  </a:lnTo>
                  <a:close/>
                  <a:moveTo>
                    <a:pt x="125" y="71"/>
                  </a:moveTo>
                  <a:lnTo>
                    <a:pt x="147" y="97"/>
                  </a:lnTo>
                  <a:lnTo>
                    <a:pt x="170" y="71"/>
                  </a:lnTo>
                  <a:lnTo>
                    <a:pt x="125" y="71"/>
                  </a:lnTo>
                  <a:close/>
                  <a:moveTo>
                    <a:pt x="177" y="73"/>
                  </a:moveTo>
                  <a:lnTo>
                    <a:pt x="154" y="99"/>
                  </a:lnTo>
                  <a:lnTo>
                    <a:pt x="192" y="99"/>
                  </a:lnTo>
                  <a:lnTo>
                    <a:pt x="177" y="73"/>
                  </a:lnTo>
                  <a:close/>
                  <a:moveTo>
                    <a:pt x="140" y="99"/>
                  </a:moveTo>
                  <a:lnTo>
                    <a:pt x="118" y="73"/>
                  </a:lnTo>
                  <a:lnTo>
                    <a:pt x="95" y="99"/>
                  </a:lnTo>
                  <a:lnTo>
                    <a:pt x="140" y="99"/>
                  </a:lnTo>
                  <a:close/>
                  <a:moveTo>
                    <a:pt x="81" y="99"/>
                  </a:moveTo>
                  <a:lnTo>
                    <a:pt x="57" y="75"/>
                  </a:lnTo>
                  <a:lnTo>
                    <a:pt x="40" y="101"/>
                  </a:lnTo>
                  <a:lnTo>
                    <a:pt x="81" y="149"/>
                  </a:lnTo>
                  <a:lnTo>
                    <a:pt x="104" y="175"/>
                  </a:lnTo>
                  <a:lnTo>
                    <a:pt x="78" y="123"/>
                  </a:lnTo>
                  <a:lnTo>
                    <a:pt x="83" y="118"/>
                  </a:lnTo>
                  <a:lnTo>
                    <a:pt x="118" y="186"/>
                  </a:lnTo>
                  <a:lnTo>
                    <a:pt x="151" y="118"/>
                  </a:lnTo>
                  <a:lnTo>
                    <a:pt x="156" y="123"/>
                  </a:lnTo>
                  <a:lnTo>
                    <a:pt x="130" y="175"/>
                  </a:lnTo>
                  <a:lnTo>
                    <a:pt x="154" y="149"/>
                  </a:lnTo>
                  <a:lnTo>
                    <a:pt x="189" y="106"/>
                  </a:lnTo>
                  <a:lnTo>
                    <a:pt x="71" y="106"/>
                  </a:lnTo>
                  <a:lnTo>
                    <a:pt x="71" y="99"/>
                  </a:lnTo>
                  <a:lnTo>
                    <a:pt x="81" y="99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5" name="矩形 188"/>
            <p:cNvSpPr/>
            <p:nvPr/>
          </p:nvSpPr>
          <p:spPr>
            <a:xfrm>
              <a:off x="777875" y="266700"/>
              <a:ext cx="3332162" cy="553998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Perilaku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adil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terhadap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sesama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manusia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juga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merupakan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wujud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adanya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sifat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kemanusiaan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10258" name="矩形 189"/>
          <p:cNvSpPr/>
          <p:nvPr/>
        </p:nvSpPr>
        <p:spPr>
          <a:xfrm>
            <a:off x="323850" y="1519238"/>
            <a:ext cx="184731" cy="523220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rgbClr val="00000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 eaLnBrk="1" hangingPunct="1"/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59" name="矩形 190"/>
          <p:cNvSpPr/>
          <p:nvPr/>
        </p:nvSpPr>
        <p:spPr>
          <a:xfrm>
            <a:off x="323528" y="2154218"/>
            <a:ext cx="3960440" cy="1569660"/>
          </a:xfrm>
          <a:prstGeom prst="rect">
            <a:avLst/>
          </a:prstGeom>
          <a:noFill/>
          <a:ln w="9525">
            <a:noFill/>
          </a:ln>
          <a:effectLst>
            <a:outerShdw dist="38100" dir="8100000" algn="ctr" rotWithShape="0">
              <a:srgbClr val="000000">
                <a:alpha val="37999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400" dirty="0" err="1" smtClean="0">
                <a:solidFill>
                  <a:schemeClr val="bg1"/>
                </a:solidFill>
              </a:rPr>
              <a:t>Nilai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kemanusiaan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mengandung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nilai</a:t>
            </a:r>
            <a:r>
              <a:rPr lang="en-US" sz="2400" dirty="0" smtClean="0">
                <a:solidFill>
                  <a:schemeClr val="bg1"/>
                </a:solidFill>
              </a:rPr>
              <a:t> moral </a:t>
            </a:r>
            <a:r>
              <a:rPr lang="en-US" sz="2400" dirty="0" err="1" smtClean="0">
                <a:solidFill>
                  <a:schemeClr val="bg1"/>
                </a:solidFill>
              </a:rPr>
              <a:t>kemanusiaan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atau</a:t>
            </a:r>
            <a:r>
              <a:rPr lang="en-US" sz="2400" dirty="0" smtClean="0">
                <a:solidFill>
                  <a:schemeClr val="bg1"/>
                </a:solidFill>
              </a:rPr>
              <a:t> humanitarian.</a:t>
            </a:r>
            <a:endParaRPr lang="en-US" altLang="zh-CN" sz="24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0" name="矩形 174"/>
          <p:cNvSpPr/>
          <p:nvPr/>
        </p:nvSpPr>
        <p:spPr>
          <a:xfrm>
            <a:off x="-972616" y="843558"/>
            <a:ext cx="655272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Nilai</a:t>
            </a:r>
            <a:r>
              <a:rPr lang="en-US" altLang="zh-CN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 </a:t>
            </a:r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Kemanusiaan</a:t>
            </a:r>
            <a:endParaRPr lang="zh-CN" altLang="en-US" sz="4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Milcandy" pitchFamily="2" charset="0"/>
              <a:sym typeface="+mn-lt"/>
            </a:endParaRPr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 bwMode="auto">
          <a:xfrm>
            <a:off x="68356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Rounded Rectangle 21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矩形 173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8195" name="矩形 174"/>
          <p:cNvSpPr/>
          <p:nvPr/>
        </p:nvSpPr>
        <p:spPr>
          <a:xfrm>
            <a:off x="1043608" y="51470"/>
            <a:ext cx="611787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3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8196" name="七角星 175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7" name="图片 17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77"/>
          <p:cNvGrpSpPr/>
          <p:nvPr/>
        </p:nvGrpSpPr>
        <p:grpSpPr>
          <a:xfrm>
            <a:off x="4421188" y="2959100"/>
            <a:ext cx="3967162" cy="1081088"/>
            <a:chOff x="0" y="0"/>
            <a:chExt cx="3967162" cy="1081087"/>
          </a:xfrm>
        </p:grpSpPr>
        <p:sp>
          <p:nvSpPr>
            <p:cNvPr id="8209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BACC6">
                <a:alpha val="100000"/>
              </a:srgbClr>
            </a:solidFill>
            <a:ln w="9525">
              <a:noFill/>
            </a:ln>
            <a:effectLst>
              <a:outerShdw dist="635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Freeform 68"/>
            <p:cNvSpPr>
              <a:spLocks noEditPoints="1"/>
            </p:cNvSpPr>
            <p:nvPr/>
          </p:nvSpPr>
          <p:spPr>
            <a:xfrm>
              <a:off x="247650" y="444500"/>
              <a:ext cx="371475" cy="401637"/>
            </a:xfrm>
            <a:custGeom>
              <a:avLst/>
              <a:gdLst/>
              <a:ahLst/>
              <a:cxnLst>
                <a:cxn ang="0">
                  <a:pos x="844771673" y="148126971"/>
                </a:cxn>
                <a:cxn ang="0">
                  <a:pos x="1140443259" y="164585974"/>
                </a:cxn>
                <a:cxn ang="0">
                  <a:pos x="1112286205" y="329176005"/>
                </a:cxn>
                <a:cxn ang="0">
                  <a:pos x="1351636177" y="510220983"/>
                </a:cxn>
                <a:cxn ang="0">
                  <a:pos x="1267161261" y="625434005"/>
                </a:cxn>
                <a:cxn ang="0">
                  <a:pos x="1393875511" y="938151007"/>
                </a:cxn>
                <a:cxn ang="0">
                  <a:pos x="1267161261" y="987523960"/>
                </a:cxn>
                <a:cxn ang="0">
                  <a:pos x="1253078982" y="1333158968"/>
                </a:cxn>
                <a:cxn ang="0">
                  <a:pos x="1126364732" y="1300240962"/>
                </a:cxn>
                <a:cxn ang="0">
                  <a:pos x="957411148" y="1596498961"/>
                </a:cxn>
                <a:cxn ang="0">
                  <a:pos x="858853952" y="1481289996"/>
                </a:cxn>
                <a:cxn ang="0">
                  <a:pos x="591339420" y="1629416967"/>
                </a:cxn>
                <a:cxn ang="0">
                  <a:pos x="549103839" y="1497744942"/>
                </a:cxn>
                <a:cxn ang="0">
                  <a:pos x="253432252" y="1464830993"/>
                </a:cxn>
                <a:cxn ang="0">
                  <a:pos x="281589307" y="1316699965"/>
                </a:cxn>
                <a:cxn ang="0">
                  <a:pos x="42239334" y="1119195984"/>
                </a:cxn>
                <a:cxn ang="0">
                  <a:pos x="126714250" y="1003982963"/>
                </a:cxn>
                <a:cxn ang="0">
                  <a:pos x="0" y="691265960"/>
                </a:cxn>
                <a:cxn ang="0">
                  <a:pos x="126714250" y="641893008"/>
                </a:cxn>
                <a:cxn ang="0">
                  <a:pos x="140796530" y="296257999"/>
                </a:cxn>
                <a:cxn ang="0">
                  <a:pos x="267510780" y="329176005"/>
                </a:cxn>
                <a:cxn ang="0">
                  <a:pos x="436464364" y="49377009"/>
                </a:cxn>
                <a:cxn ang="0">
                  <a:pos x="535021559" y="148126971"/>
                </a:cxn>
                <a:cxn ang="0">
                  <a:pos x="802536091" y="0"/>
                </a:cxn>
                <a:cxn ang="0">
                  <a:pos x="506864505" y="954605953"/>
                </a:cxn>
                <a:cxn ang="0">
                  <a:pos x="633578755" y="773560976"/>
                </a:cxn>
                <a:cxn ang="0">
                  <a:pos x="816614618" y="905233001"/>
                </a:cxn>
                <a:cxn ang="0">
                  <a:pos x="901089534" y="921692004"/>
                </a:cxn>
                <a:cxn ang="0">
                  <a:pos x="760296757" y="888773998"/>
                </a:cxn>
                <a:cxn ang="0">
                  <a:pos x="816614618" y="1135654988"/>
                </a:cxn>
                <a:cxn ang="0">
                  <a:pos x="999646730" y="1168572994"/>
                </a:cxn>
                <a:cxn ang="0">
                  <a:pos x="999646730" y="460843974"/>
                </a:cxn>
                <a:cxn ang="0">
                  <a:pos x="394228782" y="460843974"/>
                </a:cxn>
                <a:cxn ang="0">
                  <a:pos x="394228782" y="1168572994"/>
                </a:cxn>
                <a:cxn ang="0">
                  <a:pos x="774375284" y="1300240962"/>
                </a:cxn>
                <a:cxn ang="0">
                  <a:pos x="675818089" y="1086277978"/>
                </a:cxn>
                <a:cxn ang="0">
                  <a:pos x="492785977" y="1234404949"/>
                </a:cxn>
                <a:cxn ang="0">
                  <a:pos x="591339420" y="1168572994"/>
                </a:cxn>
                <a:cxn ang="0">
                  <a:pos x="633578755" y="855855991"/>
                </a:cxn>
                <a:cxn ang="0">
                  <a:pos x="535021559" y="971064956"/>
                </a:cxn>
                <a:cxn ang="0">
                  <a:pos x="718057423" y="608975002"/>
                </a:cxn>
                <a:cxn ang="0">
                  <a:pos x="718057423" y="757101973"/>
                </a:cxn>
                <a:cxn ang="0">
                  <a:pos x="718057423" y="608975002"/>
                </a:cxn>
              </a:cxnLst>
              <a:rect l="0" t="0" r="0" b="0"/>
              <a:pathLst>
                <a:path w="99" h="99">
                  <a:moveTo>
                    <a:pt x="59" y="8"/>
                  </a:moveTo>
                  <a:cubicBezTo>
                    <a:pt x="59" y="9"/>
                    <a:pt x="60" y="9"/>
                    <a:pt x="60" y="9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78" y="19"/>
                    <a:pt x="78" y="19"/>
                    <a:pt x="78" y="19"/>
                  </a:cubicBezTo>
                  <a:cubicBezTo>
                    <a:pt x="78" y="19"/>
                    <a:pt x="79" y="19"/>
                    <a:pt x="79" y="2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96" y="31"/>
                    <a:pt x="96" y="31"/>
                    <a:pt x="96" y="31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91" y="59"/>
                    <a:pt x="90" y="60"/>
                    <a:pt x="90" y="60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89" y="81"/>
                    <a:pt x="89" y="81"/>
                    <a:pt x="89" y="81"/>
                  </a:cubicBezTo>
                  <a:cubicBezTo>
                    <a:pt x="80" y="78"/>
                    <a:pt x="80" y="78"/>
                    <a:pt x="80" y="78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1" y="90"/>
                    <a:pt x="61" y="9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0" y="91"/>
                    <a:pt x="39" y="91"/>
                    <a:pt x="39" y="91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18" y="89"/>
                    <a:pt x="18" y="89"/>
                    <a:pt x="18" y="89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2"/>
                    <a:pt x="9" y="61"/>
                    <a:pt x="9" y="6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8" y="39"/>
                    <a:pt x="9" y="39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19" y="20"/>
                    <a:pt x="19" y="20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7" y="9"/>
                    <a:pt x="38" y="9"/>
                    <a:pt x="38" y="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36" y="58"/>
                  </a:moveTo>
                  <a:cubicBezTo>
                    <a:pt x="37" y="52"/>
                    <a:pt x="37" y="52"/>
                    <a:pt x="37" y="52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8" y="69"/>
                    <a:pt x="58" y="69"/>
                    <a:pt x="58" y="6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3" y="77"/>
                    <a:pt x="67" y="74"/>
                    <a:pt x="71" y="71"/>
                  </a:cubicBezTo>
                  <a:cubicBezTo>
                    <a:pt x="76" y="66"/>
                    <a:pt x="80" y="58"/>
                    <a:pt x="80" y="50"/>
                  </a:cubicBezTo>
                  <a:cubicBezTo>
                    <a:pt x="80" y="41"/>
                    <a:pt x="76" y="34"/>
                    <a:pt x="71" y="28"/>
                  </a:cubicBezTo>
                  <a:cubicBezTo>
                    <a:pt x="65" y="23"/>
                    <a:pt x="58" y="19"/>
                    <a:pt x="49" y="19"/>
                  </a:cubicBezTo>
                  <a:cubicBezTo>
                    <a:pt x="41" y="19"/>
                    <a:pt x="34" y="23"/>
                    <a:pt x="28" y="28"/>
                  </a:cubicBezTo>
                  <a:cubicBezTo>
                    <a:pt x="23" y="34"/>
                    <a:pt x="19" y="41"/>
                    <a:pt x="19" y="50"/>
                  </a:cubicBezTo>
                  <a:cubicBezTo>
                    <a:pt x="19" y="58"/>
                    <a:pt x="23" y="66"/>
                    <a:pt x="28" y="71"/>
                  </a:cubicBezTo>
                  <a:cubicBezTo>
                    <a:pt x="34" y="76"/>
                    <a:pt x="41" y="80"/>
                    <a:pt x="49" y="80"/>
                  </a:cubicBezTo>
                  <a:cubicBezTo>
                    <a:pt x="52" y="80"/>
                    <a:pt x="54" y="80"/>
                    <a:pt x="55" y="79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47" y="69"/>
                    <a:pt x="45" y="73"/>
                    <a:pt x="45" y="73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6" y="58"/>
                    <a:pt x="36" y="58"/>
                    <a:pt x="36" y="58"/>
                  </a:cubicBezTo>
                  <a:close/>
                  <a:moveTo>
                    <a:pt x="51" y="37"/>
                  </a:moveTo>
                  <a:cubicBezTo>
                    <a:pt x="48" y="37"/>
                    <a:pt x="46" y="39"/>
                    <a:pt x="46" y="41"/>
                  </a:cubicBezTo>
                  <a:cubicBezTo>
                    <a:pt x="46" y="44"/>
                    <a:pt x="48" y="46"/>
                    <a:pt x="51" y="46"/>
                  </a:cubicBezTo>
                  <a:cubicBezTo>
                    <a:pt x="53" y="46"/>
                    <a:pt x="55" y="44"/>
                    <a:pt x="55" y="41"/>
                  </a:cubicBezTo>
                  <a:cubicBezTo>
                    <a:pt x="55" y="39"/>
                    <a:pt x="53" y="37"/>
                    <a:pt x="51" y="37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矩形 180"/>
            <p:cNvSpPr/>
            <p:nvPr/>
          </p:nvSpPr>
          <p:spPr>
            <a:xfrm>
              <a:off x="635000" y="518557"/>
              <a:ext cx="3332162" cy="246221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Menyukai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produk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dalam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negeri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3" name="组合 181"/>
          <p:cNvGrpSpPr/>
          <p:nvPr/>
        </p:nvGrpSpPr>
        <p:grpSpPr>
          <a:xfrm>
            <a:off x="4421188" y="1590675"/>
            <a:ext cx="3967236" cy="1081088"/>
            <a:chOff x="0" y="0"/>
            <a:chExt cx="3967236" cy="1081087"/>
          </a:xfrm>
        </p:grpSpPr>
        <p:sp>
          <p:nvSpPr>
            <p:cNvPr id="8206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5151">
                <a:alpha val="100000"/>
              </a:srgb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Freeform 47"/>
            <p:cNvSpPr>
              <a:spLocks noEditPoints="1"/>
            </p:cNvSpPr>
            <p:nvPr/>
          </p:nvSpPr>
          <p:spPr>
            <a:xfrm>
              <a:off x="338137" y="288925"/>
              <a:ext cx="382588" cy="449262"/>
            </a:xfrm>
            <a:custGeom>
              <a:avLst/>
              <a:gdLst/>
              <a:ahLst/>
              <a:cxnLst>
                <a:cxn ang="0">
                  <a:pos x="731587024" y="0"/>
                </a:cxn>
                <a:cxn ang="0">
                  <a:pos x="576826427" y="180194536"/>
                </a:cxn>
                <a:cxn ang="0">
                  <a:pos x="731587024" y="360393120"/>
                </a:cxn>
                <a:cxn ang="0">
                  <a:pos x="886343870" y="180194536"/>
                </a:cxn>
                <a:cxn ang="0">
                  <a:pos x="731587024" y="0"/>
                </a:cxn>
                <a:cxn ang="0">
                  <a:pos x="84413166" y="1326901388"/>
                </a:cxn>
                <a:cxn ang="0">
                  <a:pos x="196965304" y="1261373895"/>
                </a:cxn>
                <a:cxn ang="0">
                  <a:pos x="506482747" y="1441572478"/>
                </a:cxn>
                <a:cxn ang="0">
                  <a:pos x="436139067" y="1507095924"/>
                </a:cxn>
                <a:cxn ang="0">
                  <a:pos x="436139067" y="1523479821"/>
                </a:cxn>
                <a:cxn ang="0">
                  <a:pos x="182895818" y="1654530761"/>
                </a:cxn>
                <a:cxn ang="0">
                  <a:pos x="84413166" y="1605387164"/>
                </a:cxn>
                <a:cxn ang="0">
                  <a:pos x="0" y="1818345447"/>
                </a:cxn>
                <a:cxn ang="0">
                  <a:pos x="464274289" y="1818345447"/>
                </a:cxn>
                <a:cxn ang="0">
                  <a:pos x="337656415" y="1736438104"/>
                </a:cxn>
                <a:cxn ang="0">
                  <a:pos x="576826427" y="1605387164"/>
                </a:cxn>
                <a:cxn ang="0">
                  <a:pos x="731587024" y="1621767014"/>
                </a:cxn>
                <a:cxn ang="0">
                  <a:pos x="844139163" y="1605387164"/>
                </a:cxn>
                <a:cxn ang="0">
                  <a:pos x="1083309175" y="1736438104"/>
                </a:cxn>
                <a:cxn ang="0">
                  <a:pos x="942621815" y="1818345447"/>
                </a:cxn>
                <a:cxn ang="0">
                  <a:pos x="1420965590" y="1818345447"/>
                </a:cxn>
                <a:cxn ang="0">
                  <a:pos x="1322482938" y="1605387164"/>
                </a:cxn>
                <a:cxn ang="0">
                  <a:pos x="1224000285" y="1654530761"/>
                </a:cxn>
                <a:cxn ang="0">
                  <a:pos x="998896009" y="1539859671"/>
                </a:cxn>
                <a:cxn ang="0">
                  <a:pos x="1012965495" y="1507095924"/>
                </a:cxn>
                <a:cxn ang="0">
                  <a:pos x="928552329" y="1425188581"/>
                </a:cxn>
                <a:cxn ang="0">
                  <a:pos x="1238069771" y="1261373895"/>
                </a:cxn>
                <a:cxn ang="0">
                  <a:pos x="1350621910" y="1326901388"/>
                </a:cxn>
                <a:cxn ang="0">
                  <a:pos x="1435035076" y="1097559208"/>
                </a:cxn>
                <a:cxn ang="0">
                  <a:pos x="956691301" y="1097559208"/>
                </a:cxn>
                <a:cxn ang="0">
                  <a:pos x="1097378661" y="1179466551"/>
                </a:cxn>
                <a:cxn ang="0">
                  <a:pos x="914482842" y="1294137641"/>
                </a:cxn>
                <a:cxn ang="0">
                  <a:pos x="900413356" y="950128419"/>
                </a:cxn>
                <a:cxn ang="0">
                  <a:pos x="998896009" y="868217028"/>
                </a:cxn>
                <a:cxn ang="0">
                  <a:pos x="914482842" y="393156866"/>
                </a:cxn>
                <a:cxn ang="0">
                  <a:pos x="745656510" y="393156866"/>
                </a:cxn>
                <a:cxn ang="0">
                  <a:pos x="759725996" y="425920613"/>
                </a:cxn>
                <a:cxn ang="0">
                  <a:pos x="745656510" y="458680312"/>
                </a:cxn>
                <a:cxn ang="0">
                  <a:pos x="787861218" y="753549986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675309079" y="753549986"/>
                </a:cxn>
                <a:cxn ang="0">
                  <a:pos x="703448052" y="458680312"/>
                </a:cxn>
                <a:cxn ang="0">
                  <a:pos x="689378566" y="425920613"/>
                </a:cxn>
                <a:cxn ang="0">
                  <a:pos x="703448052" y="393156866"/>
                </a:cxn>
                <a:cxn ang="0">
                  <a:pos x="534621720" y="393156866"/>
                </a:cxn>
                <a:cxn ang="0">
                  <a:pos x="464274289" y="868217028"/>
                </a:cxn>
                <a:cxn ang="0">
                  <a:pos x="562760692" y="950128419"/>
                </a:cxn>
                <a:cxn ang="0">
                  <a:pos x="548691206" y="1294137641"/>
                </a:cxn>
                <a:cxn ang="0">
                  <a:pos x="337656415" y="1179466551"/>
                </a:cxn>
                <a:cxn ang="0">
                  <a:pos x="478343775" y="1097559208"/>
                </a:cxn>
                <a:cxn ang="0">
                  <a:pos x="0" y="1097559208"/>
                </a:cxn>
                <a:cxn ang="0">
                  <a:pos x="84413166" y="1326901388"/>
                </a:cxn>
                <a:cxn ang="0">
                  <a:pos x="731587024" y="1392424834"/>
                </a:cxn>
                <a:cxn ang="0">
                  <a:pos x="675309079" y="1392424834"/>
                </a:cxn>
                <a:cxn ang="0">
                  <a:pos x="703448052" y="1048415612"/>
                </a:cxn>
                <a:cxn ang="0">
                  <a:pos x="759725996" y="1048415612"/>
                </a:cxn>
                <a:cxn ang="0">
                  <a:pos x="773791732" y="1392424834"/>
                </a:cxn>
                <a:cxn ang="0">
                  <a:pos x="731587024" y="1392424834"/>
                </a:cxn>
              </a:cxnLst>
              <a:rect l="0" t="0" r="0" b="0"/>
              <a:pathLst>
                <a:path w="102" h="111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8" name="矩形 184"/>
            <p:cNvSpPr/>
            <p:nvPr/>
          </p:nvSpPr>
          <p:spPr>
            <a:xfrm>
              <a:off x="798884" y="188987"/>
              <a:ext cx="3168352" cy="707885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Menuntut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pengakuan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adanya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perbedaan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keanekaragaman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suku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bahasa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adat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agama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menjadi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kekuatan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pemersatu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bangsa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Indonesia.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4" name="组合 185"/>
          <p:cNvGrpSpPr/>
          <p:nvPr/>
        </p:nvGrpSpPr>
        <p:grpSpPr>
          <a:xfrm>
            <a:off x="4926013" y="2305050"/>
            <a:ext cx="4110037" cy="1079500"/>
            <a:chOff x="0" y="0"/>
            <a:chExt cx="4110037" cy="1079500"/>
          </a:xfrm>
        </p:grpSpPr>
        <p:sp>
          <p:nvSpPr>
            <p:cNvPr id="8203" name="矩形 1"/>
            <p:cNvSpPr/>
            <p:nvPr/>
          </p:nvSpPr>
          <p:spPr>
            <a:xfrm flipH="1">
              <a:off x="0" y="0"/>
              <a:ext cx="3959225" cy="1079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58010" y="209081"/>
                </a:cxn>
                <a:cxn ang="0">
                  <a:pos x="3958010" y="858795"/>
                </a:cxn>
                <a:cxn ang="0">
                  <a:pos x="0" y="1078880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4" name="Freeform 92"/>
            <p:cNvSpPr>
              <a:spLocks noEditPoints="1"/>
            </p:cNvSpPr>
            <p:nvPr/>
          </p:nvSpPr>
          <p:spPr>
            <a:xfrm>
              <a:off x="431800" y="366712"/>
              <a:ext cx="346075" cy="400050"/>
            </a:xfrm>
            <a:custGeom>
              <a:avLst/>
              <a:gdLst/>
              <a:ahLst/>
              <a:cxnLst>
                <a:cxn ang="0">
                  <a:pos x="166330313" y="476413390"/>
                </a:cxn>
                <a:cxn ang="0">
                  <a:pos x="42843450" y="303969615"/>
                </a:cxn>
                <a:cxn ang="0">
                  <a:pos x="108367513" y="166598600"/>
                </a:cxn>
                <a:cxn ang="0">
                  <a:pos x="131048125" y="151984808"/>
                </a:cxn>
                <a:cxn ang="0">
                  <a:pos x="257055938" y="151984808"/>
                </a:cxn>
                <a:cxn ang="0">
                  <a:pos x="476310325" y="151984808"/>
                </a:cxn>
                <a:cxn ang="0">
                  <a:pos x="536794075" y="289355823"/>
                </a:cxn>
                <a:cxn ang="0">
                  <a:pos x="536794075" y="324428583"/>
                </a:cxn>
                <a:cxn ang="0">
                  <a:pos x="315020325" y="628398198"/>
                </a:cxn>
                <a:cxn ang="0">
                  <a:pos x="274697825" y="628398198"/>
                </a:cxn>
                <a:cxn ang="0">
                  <a:pos x="423386250" y="593325438"/>
                </a:cxn>
                <a:cxn ang="0">
                  <a:pos x="428426563" y="628398198"/>
                </a:cxn>
                <a:cxn ang="0">
                  <a:pos x="458668438" y="613784406"/>
                </a:cxn>
                <a:cxn ang="0">
                  <a:pos x="446068450" y="587480263"/>
                </a:cxn>
                <a:cxn ang="0">
                  <a:pos x="108367513" y="0"/>
                </a:cxn>
                <a:cxn ang="0">
                  <a:pos x="0" y="61378612"/>
                </a:cxn>
                <a:cxn ang="0">
                  <a:pos x="55443438" y="187057567"/>
                </a:cxn>
                <a:cxn ang="0">
                  <a:pos x="161290000" y="122757223"/>
                </a:cxn>
                <a:cxn ang="0">
                  <a:pos x="108367513" y="0"/>
                </a:cxn>
                <a:cxn ang="0">
                  <a:pos x="221773750" y="283510648"/>
                </a:cxn>
                <a:cxn ang="0">
                  <a:pos x="257055938" y="207518244"/>
                </a:cxn>
                <a:cxn ang="0">
                  <a:pos x="315020325" y="207518244"/>
                </a:cxn>
                <a:cxn ang="0">
                  <a:pos x="428426563" y="207518244"/>
                </a:cxn>
                <a:cxn ang="0">
                  <a:pos x="446068450" y="213363419"/>
                </a:cxn>
                <a:cxn ang="0">
                  <a:pos x="483870000" y="289355823"/>
                </a:cxn>
                <a:cxn ang="0">
                  <a:pos x="352821875" y="289355823"/>
                </a:cxn>
                <a:cxn ang="0">
                  <a:pos x="239415638" y="289355823"/>
                </a:cxn>
                <a:cxn ang="0">
                  <a:pos x="204133450" y="289355823"/>
                </a:cxn>
                <a:cxn ang="0">
                  <a:pos x="100806250" y="295200998"/>
                </a:cxn>
                <a:cxn ang="0">
                  <a:pos x="262096250" y="511487860"/>
                </a:cxn>
                <a:cxn ang="0">
                  <a:pos x="209173763" y="344889260"/>
                </a:cxn>
                <a:cxn ang="0">
                  <a:pos x="380544388" y="344889260"/>
                </a:cxn>
                <a:cxn ang="0">
                  <a:pos x="327620313" y="511487860"/>
                </a:cxn>
                <a:cxn ang="0">
                  <a:pos x="476310325" y="309814790"/>
                </a:cxn>
                <a:cxn ang="0">
                  <a:pos x="178931888" y="289355823"/>
                </a:cxn>
              </a:cxnLst>
              <a:rect l="0" t="0" r="0" b="0"/>
              <a:pathLst>
                <a:path w="218" h="234">
                  <a:moveTo>
                    <a:pt x="109" y="215"/>
                  </a:moveTo>
                  <a:lnTo>
                    <a:pt x="66" y="163"/>
                  </a:lnTo>
                  <a:lnTo>
                    <a:pt x="22" y="111"/>
                  </a:lnTo>
                  <a:lnTo>
                    <a:pt x="17" y="104"/>
                  </a:lnTo>
                  <a:lnTo>
                    <a:pt x="22" y="99"/>
                  </a:lnTo>
                  <a:lnTo>
                    <a:pt x="43" y="57"/>
                  </a:lnTo>
                  <a:lnTo>
                    <a:pt x="45" y="52"/>
                  </a:lnTo>
                  <a:lnTo>
                    <a:pt x="52" y="52"/>
                  </a:lnTo>
                  <a:lnTo>
                    <a:pt x="92" y="52"/>
                  </a:lnTo>
                  <a:lnTo>
                    <a:pt x="102" y="52"/>
                  </a:lnTo>
                  <a:lnTo>
                    <a:pt x="182" y="52"/>
                  </a:lnTo>
                  <a:lnTo>
                    <a:pt x="189" y="52"/>
                  </a:lnTo>
                  <a:lnTo>
                    <a:pt x="192" y="57"/>
                  </a:lnTo>
                  <a:lnTo>
                    <a:pt x="213" y="99"/>
                  </a:lnTo>
                  <a:lnTo>
                    <a:pt x="218" y="104"/>
                  </a:lnTo>
                  <a:lnTo>
                    <a:pt x="213" y="111"/>
                  </a:lnTo>
                  <a:lnTo>
                    <a:pt x="168" y="163"/>
                  </a:lnTo>
                  <a:lnTo>
                    <a:pt x="125" y="215"/>
                  </a:lnTo>
                  <a:lnTo>
                    <a:pt x="116" y="224"/>
                  </a:lnTo>
                  <a:lnTo>
                    <a:pt x="109" y="215"/>
                  </a:lnTo>
                  <a:close/>
                  <a:moveTo>
                    <a:pt x="170" y="182"/>
                  </a:moveTo>
                  <a:lnTo>
                    <a:pt x="168" y="203"/>
                  </a:lnTo>
                  <a:lnTo>
                    <a:pt x="149" y="212"/>
                  </a:lnTo>
                  <a:lnTo>
                    <a:pt x="170" y="215"/>
                  </a:lnTo>
                  <a:lnTo>
                    <a:pt x="180" y="234"/>
                  </a:lnTo>
                  <a:lnTo>
                    <a:pt x="182" y="210"/>
                  </a:lnTo>
                  <a:lnTo>
                    <a:pt x="199" y="203"/>
                  </a:lnTo>
                  <a:lnTo>
                    <a:pt x="177" y="201"/>
                  </a:lnTo>
                  <a:lnTo>
                    <a:pt x="170" y="182"/>
                  </a:lnTo>
                  <a:close/>
                  <a:moveTo>
                    <a:pt x="43" y="0"/>
                  </a:moveTo>
                  <a:lnTo>
                    <a:pt x="26" y="23"/>
                  </a:lnTo>
                  <a:lnTo>
                    <a:pt x="0" y="21"/>
                  </a:lnTo>
                  <a:lnTo>
                    <a:pt x="24" y="38"/>
                  </a:lnTo>
                  <a:lnTo>
                    <a:pt x="22" y="64"/>
                  </a:lnTo>
                  <a:lnTo>
                    <a:pt x="38" y="40"/>
                  </a:lnTo>
                  <a:lnTo>
                    <a:pt x="64" y="42"/>
                  </a:lnTo>
                  <a:lnTo>
                    <a:pt x="40" y="26"/>
                  </a:lnTo>
                  <a:lnTo>
                    <a:pt x="43" y="0"/>
                  </a:lnTo>
                  <a:close/>
                  <a:moveTo>
                    <a:pt x="64" y="71"/>
                  </a:moveTo>
                  <a:lnTo>
                    <a:pt x="88" y="97"/>
                  </a:lnTo>
                  <a:lnTo>
                    <a:pt x="109" y="71"/>
                  </a:lnTo>
                  <a:lnTo>
                    <a:pt x="102" y="71"/>
                  </a:lnTo>
                  <a:lnTo>
                    <a:pt x="64" y="71"/>
                  </a:lnTo>
                  <a:close/>
                  <a:moveTo>
                    <a:pt x="125" y="71"/>
                  </a:moveTo>
                  <a:lnTo>
                    <a:pt x="147" y="97"/>
                  </a:lnTo>
                  <a:lnTo>
                    <a:pt x="170" y="71"/>
                  </a:lnTo>
                  <a:lnTo>
                    <a:pt x="125" y="71"/>
                  </a:lnTo>
                  <a:close/>
                  <a:moveTo>
                    <a:pt x="177" y="73"/>
                  </a:moveTo>
                  <a:lnTo>
                    <a:pt x="154" y="99"/>
                  </a:lnTo>
                  <a:lnTo>
                    <a:pt x="192" y="99"/>
                  </a:lnTo>
                  <a:lnTo>
                    <a:pt x="177" y="73"/>
                  </a:lnTo>
                  <a:close/>
                  <a:moveTo>
                    <a:pt x="140" y="99"/>
                  </a:moveTo>
                  <a:lnTo>
                    <a:pt x="118" y="73"/>
                  </a:lnTo>
                  <a:lnTo>
                    <a:pt x="95" y="99"/>
                  </a:lnTo>
                  <a:lnTo>
                    <a:pt x="140" y="99"/>
                  </a:lnTo>
                  <a:close/>
                  <a:moveTo>
                    <a:pt x="81" y="99"/>
                  </a:moveTo>
                  <a:lnTo>
                    <a:pt x="57" y="75"/>
                  </a:lnTo>
                  <a:lnTo>
                    <a:pt x="40" y="101"/>
                  </a:lnTo>
                  <a:lnTo>
                    <a:pt x="81" y="149"/>
                  </a:lnTo>
                  <a:lnTo>
                    <a:pt x="104" y="175"/>
                  </a:lnTo>
                  <a:lnTo>
                    <a:pt x="78" y="123"/>
                  </a:lnTo>
                  <a:lnTo>
                    <a:pt x="83" y="118"/>
                  </a:lnTo>
                  <a:lnTo>
                    <a:pt x="118" y="186"/>
                  </a:lnTo>
                  <a:lnTo>
                    <a:pt x="151" y="118"/>
                  </a:lnTo>
                  <a:lnTo>
                    <a:pt x="156" y="123"/>
                  </a:lnTo>
                  <a:lnTo>
                    <a:pt x="130" y="175"/>
                  </a:lnTo>
                  <a:lnTo>
                    <a:pt x="154" y="149"/>
                  </a:lnTo>
                  <a:lnTo>
                    <a:pt x="189" y="106"/>
                  </a:lnTo>
                  <a:lnTo>
                    <a:pt x="71" y="106"/>
                  </a:lnTo>
                  <a:lnTo>
                    <a:pt x="71" y="99"/>
                  </a:lnTo>
                  <a:lnTo>
                    <a:pt x="81" y="99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5" name="矩形 188"/>
            <p:cNvSpPr/>
            <p:nvPr/>
          </p:nvSpPr>
          <p:spPr>
            <a:xfrm>
              <a:off x="777875" y="370646"/>
              <a:ext cx="3332162" cy="400110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smtClean="0">
                  <a:solidFill>
                    <a:schemeClr val="bg1"/>
                  </a:solidFill>
                </a:rPr>
                <a:t>Mau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mengenal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perbedaan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cinta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tanah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air,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rela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berkorban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demi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bangsa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10258" name="矩形 189"/>
          <p:cNvSpPr/>
          <p:nvPr/>
        </p:nvSpPr>
        <p:spPr>
          <a:xfrm>
            <a:off x="323850" y="1519238"/>
            <a:ext cx="184731" cy="523220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rgbClr val="00000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 eaLnBrk="1" hangingPunct="1"/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59" name="矩形 190"/>
          <p:cNvSpPr/>
          <p:nvPr/>
        </p:nvSpPr>
        <p:spPr>
          <a:xfrm>
            <a:off x="323528" y="1923678"/>
            <a:ext cx="3960440" cy="2246769"/>
          </a:xfrm>
          <a:prstGeom prst="rect">
            <a:avLst/>
          </a:prstGeom>
          <a:noFill/>
          <a:ln w="9525">
            <a:noFill/>
          </a:ln>
          <a:effectLst>
            <a:outerShdw dist="38100" dir="8100000" algn="ctr" rotWithShape="0">
              <a:srgbClr val="000000">
                <a:alpha val="37999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persatuan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mengandung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moral </a:t>
            </a:r>
            <a:r>
              <a:rPr lang="en-US" sz="2000" dirty="0" err="1" smtClean="0">
                <a:solidFill>
                  <a:schemeClr val="bg1"/>
                </a:solidFill>
              </a:rPr>
              <a:t>persatuan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bangsa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r>
              <a:rPr lang="en-US" sz="2000" dirty="0" err="1" smtClean="0">
                <a:solidFill>
                  <a:schemeClr val="bg1"/>
                </a:solidFill>
              </a:rPr>
              <a:t>Artinya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setiap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warga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negara</a:t>
            </a:r>
            <a:r>
              <a:rPr lang="en-US" sz="2000" dirty="0" smtClean="0">
                <a:solidFill>
                  <a:schemeClr val="bg1"/>
                </a:solidFill>
              </a:rPr>
              <a:t> Indonesia </a:t>
            </a:r>
            <a:r>
              <a:rPr lang="en-US" sz="2000" dirty="0" err="1" smtClean="0">
                <a:solidFill>
                  <a:schemeClr val="bg1"/>
                </a:solidFill>
              </a:rPr>
              <a:t>dimanapun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berada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selalu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berbuat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bertindak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tanpa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adanya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niatan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untuk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memecah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bangsa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0" name="矩形 174"/>
          <p:cNvSpPr/>
          <p:nvPr/>
        </p:nvSpPr>
        <p:spPr>
          <a:xfrm>
            <a:off x="-972616" y="843558"/>
            <a:ext cx="655272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Nilai</a:t>
            </a:r>
            <a:r>
              <a:rPr lang="en-US" altLang="zh-CN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 </a:t>
            </a:r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Persatuan</a:t>
            </a:r>
            <a:endParaRPr lang="zh-CN" altLang="en-US" sz="4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Milcandy" pitchFamily="2" charset="0"/>
              <a:sym typeface="+mn-lt"/>
            </a:endParaRPr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 bwMode="auto">
          <a:xfrm>
            <a:off x="68356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Rounded Rectangle 21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矩形 173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8195" name="矩形 174"/>
          <p:cNvSpPr/>
          <p:nvPr/>
        </p:nvSpPr>
        <p:spPr>
          <a:xfrm>
            <a:off x="1043608" y="51470"/>
            <a:ext cx="611787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4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8196" name="七角星 175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7" name="图片 17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77"/>
          <p:cNvGrpSpPr/>
          <p:nvPr/>
        </p:nvGrpSpPr>
        <p:grpSpPr>
          <a:xfrm>
            <a:off x="4421188" y="2959100"/>
            <a:ext cx="3967162" cy="1081088"/>
            <a:chOff x="0" y="0"/>
            <a:chExt cx="3967162" cy="1081087"/>
          </a:xfrm>
        </p:grpSpPr>
        <p:sp>
          <p:nvSpPr>
            <p:cNvPr id="8209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BACC6">
                <a:alpha val="100000"/>
              </a:srgbClr>
            </a:solidFill>
            <a:ln w="9525">
              <a:noFill/>
            </a:ln>
            <a:effectLst>
              <a:outerShdw dist="635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Freeform 68"/>
            <p:cNvSpPr>
              <a:spLocks noEditPoints="1"/>
            </p:cNvSpPr>
            <p:nvPr/>
          </p:nvSpPr>
          <p:spPr>
            <a:xfrm>
              <a:off x="247650" y="444500"/>
              <a:ext cx="371475" cy="401637"/>
            </a:xfrm>
            <a:custGeom>
              <a:avLst/>
              <a:gdLst/>
              <a:ahLst/>
              <a:cxnLst>
                <a:cxn ang="0">
                  <a:pos x="844771673" y="148126971"/>
                </a:cxn>
                <a:cxn ang="0">
                  <a:pos x="1140443259" y="164585974"/>
                </a:cxn>
                <a:cxn ang="0">
                  <a:pos x="1112286205" y="329176005"/>
                </a:cxn>
                <a:cxn ang="0">
                  <a:pos x="1351636177" y="510220983"/>
                </a:cxn>
                <a:cxn ang="0">
                  <a:pos x="1267161261" y="625434005"/>
                </a:cxn>
                <a:cxn ang="0">
                  <a:pos x="1393875511" y="938151007"/>
                </a:cxn>
                <a:cxn ang="0">
                  <a:pos x="1267161261" y="987523960"/>
                </a:cxn>
                <a:cxn ang="0">
                  <a:pos x="1253078982" y="1333158968"/>
                </a:cxn>
                <a:cxn ang="0">
                  <a:pos x="1126364732" y="1300240962"/>
                </a:cxn>
                <a:cxn ang="0">
                  <a:pos x="957411148" y="1596498961"/>
                </a:cxn>
                <a:cxn ang="0">
                  <a:pos x="858853952" y="1481289996"/>
                </a:cxn>
                <a:cxn ang="0">
                  <a:pos x="591339420" y="1629416967"/>
                </a:cxn>
                <a:cxn ang="0">
                  <a:pos x="549103839" y="1497744942"/>
                </a:cxn>
                <a:cxn ang="0">
                  <a:pos x="253432252" y="1464830993"/>
                </a:cxn>
                <a:cxn ang="0">
                  <a:pos x="281589307" y="1316699965"/>
                </a:cxn>
                <a:cxn ang="0">
                  <a:pos x="42239334" y="1119195984"/>
                </a:cxn>
                <a:cxn ang="0">
                  <a:pos x="126714250" y="1003982963"/>
                </a:cxn>
                <a:cxn ang="0">
                  <a:pos x="0" y="691265960"/>
                </a:cxn>
                <a:cxn ang="0">
                  <a:pos x="126714250" y="641893008"/>
                </a:cxn>
                <a:cxn ang="0">
                  <a:pos x="140796530" y="296257999"/>
                </a:cxn>
                <a:cxn ang="0">
                  <a:pos x="267510780" y="329176005"/>
                </a:cxn>
                <a:cxn ang="0">
                  <a:pos x="436464364" y="49377009"/>
                </a:cxn>
                <a:cxn ang="0">
                  <a:pos x="535021559" y="148126971"/>
                </a:cxn>
                <a:cxn ang="0">
                  <a:pos x="802536091" y="0"/>
                </a:cxn>
                <a:cxn ang="0">
                  <a:pos x="506864505" y="954605953"/>
                </a:cxn>
                <a:cxn ang="0">
                  <a:pos x="633578755" y="773560976"/>
                </a:cxn>
                <a:cxn ang="0">
                  <a:pos x="816614618" y="905233001"/>
                </a:cxn>
                <a:cxn ang="0">
                  <a:pos x="901089534" y="921692004"/>
                </a:cxn>
                <a:cxn ang="0">
                  <a:pos x="760296757" y="888773998"/>
                </a:cxn>
                <a:cxn ang="0">
                  <a:pos x="816614618" y="1135654988"/>
                </a:cxn>
                <a:cxn ang="0">
                  <a:pos x="999646730" y="1168572994"/>
                </a:cxn>
                <a:cxn ang="0">
                  <a:pos x="999646730" y="460843974"/>
                </a:cxn>
                <a:cxn ang="0">
                  <a:pos x="394228782" y="460843974"/>
                </a:cxn>
                <a:cxn ang="0">
                  <a:pos x="394228782" y="1168572994"/>
                </a:cxn>
                <a:cxn ang="0">
                  <a:pos x="774375284" y="1300240962"/>
                </a:cxn>
                <a:cxn ang="0">
                  <a:pos x="675818089" y="1086277978"/>
                </a:cxn>
                <a:cxn ang="0">
                  <a:pos x="492785977" y="1234404949"/>
                </a:cxn>
                <a:cxn ang="0">
                  <a:pos x="591339420" y="1168572994"/>
                </a:cxn>
                <a:cxn ang="0">
                  <a:pos x="633578755" y="855855991"/>
                </a:cxn>
                <a:cxn ang="0">
                  <a:pos x="535021559" y="971064956"/>
                </a:cxn>
                <a:cxn ang="0">
                  <a:pos x="718057423" y="608975002"/>
                </a:cxn>
                <a:cxn ang="0">
                  <a:pos x="718057423" y="757101973"/>
                </a:cxn>
                <a:cxn ang="0">
                  <a:pos x="718057423" y="608975002"/>
                </a:cxn>
              </a:cxnLst>
              <a:rect l="0" t="0" r="0" b="0"/>
              <a:pathLst>
                <a:path w="99" h="99">
                  <a:moveTo>
                    <a:pt x="59" y="8"/>
                  </a:moveTo>
                  <a:cubicBezTo>
                    <a:pt x="59" y="9"/>
                    <a:pt x="60" y="9"/>
                    <a:pt x="60" y="9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78" y="19"/>
                    <a:pt x="78" y="19"/>
                    <a:pt x="78" y="19"/>
                  </a:cubicBezTo>
                  <a:cubicBezTo>
                    <a:pt x="78" y="19"/>
                    <a:pt x="79" y="19"/>
                    <a:pt x="79" y="2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96" y="31"/>
                    <a:pt x="96" y="31"/>
                    <a:pt x="96" y="31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91" y="59"/>
                    <a:pt x="90" y="60"/>
                    <a:pt x="90" y="60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89" y="81"/>
                    <a:pt x="89" y="81"/>
                    <a:pt x="89" y="81"/>
                  </a:cubicBezTo>
                  <a:cubicBezTo>
                    <a:pt x="80" y="78"/>
                    <a:pt x="80" y="78"/>
                    <a:pt x="80" y="78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1" y="90"/>
                    <a:pt x="61" y="9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0" y="91"/>
                    <a:pt x="39" y="91"/>
                    <a:pt x="39" y="91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18" y="89"/>
                    <a:pt x="18" y="89"/>
                    <a:pt x="18" y="89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2"/>
                    <a:pt x="9" y="61"/>
                    <a:pt x="9" y="6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8" y="39"/>
                    <a:pt x="9" y="39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19" y="20"/>
                    <a:pt x="19" y="20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7" y="9"/>
                    <a:pt x="38" y="9"/>
                    <a:pt x="38" y="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36" y="58"/>
                  </a:moveTo>
                  <a:cubicBezTo>
                    <a:pt x="37" y="52"/>
                    <a:pt x="37" y="52"/>
                    <a:pt x="37" y="52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8" y="69"/>
                    <a:pt x="58" y="69"/>
                    <a:pt x="58" y="6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3" y="77"/>
                    <a:pt x="67" y="74"/>
                    <a:pt x="71" y="71"/>
                  </a:cubicBezTo>
                  <a:cubicBezTo>
                    <a:pt x="76" y="66"/>
                    <a:pt x="80" y="58"/>
                    <a:pt x="80" y="50"/>
                  </a:cubicBezTo>
                  <a:cubicBezTo>
                    <a:pt x="80" y="41"/>
                    <a:pt x="76" y="34"/>
                    <a:pt x="71" y="28"/>
                  </a:cubicBezTo>
                  <a:cubicBezTo>
                    <a:pt x="65" y="23"/>
                    <a:pt x="58" y="19"/>
                    <a:pt x="49" y="19"/>
                  </a:cubicBezTo>
                  <a:cubicBezTo>
                    <a:pt x="41" y="19"/>
                    <a:pt x="34" y="23"/>
                    <a:pt x="28" y="28"/>
                  </a:cubicBezTo>
                  <a:cubicBezTo>
                    <a:pt x="23" y="34"/>
                    <a:pt x="19" y="41"/>
                    <a:pt x="19" y="50"/>
                  </a:cubicBezTo>
                  <a:cubicBezTo>
                    <a:pt x="19" y="58"/>
                    <a:pt x="23" y="66"/>
                    <a:pt x="28" y="71"/>
                  </a:cubicBezTo>
                  <a:cubicBezTo>
                    <a:pt x="34" y="76"/>
                    <a:pt x="41" y="80"/>
                    <a:pt x="49" y="80"/>
                  </a:cubicBezTo>
                  <a:cubicBezTo>
                    <a:pt x="52" y="80"/>
                    <a:pt x="54" y="80"/>
                    <a:pt x="55" y="79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47" y="69"/>
                    <a:pt x="45" y="73"/>
                    <a:pt x="45" y="73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6" y="58"/>
                    <a:pt x="36" y="58"/>
                    <a:pt x="36" y="58"/>
                  </a:cubicBezTo>
                  <a:close/>
                  <a:moveTo>
                    <a:pt x="51" y="37"/>
                  </a:moveTo>
                  <a:cubicBezTo>
                    <a:pt x="48" y="37"/>
                    <a:pt x="46" y="39"/>
                    <a:pt x="46" y="41"/>
                  </a:cubicBezTo>
                  <a:cubicBezTo>
                    <a:pt x="46" y="44"/>
                    <a:pt x="48" y="46"/>
                    <a:pt x="51" y="46"/>
                  </a:cubicBezTo>
                  <a:cubicBezTo>
                    <a:pt x="53" y="46"/>
                    <a:pt x="55" y="44"/>
                    <a:pt x="55" y="41"/>
                  </a:cubicBezTo>
                  <a:cubicBezTo>
                    <a:pt x="55" y="39"/>
                    <a:pt x="53" y="37"/>
                    <a:pt x="51" y="37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矩形 180"/>
            <p:cNvSpPr/>
            <p:nvPr/>
          </p:nvSpPr>
          <p:spPr>
            <a:xfrm>
              <a:off x="635000" y="354796"/>
              <a:ext cx="3332162" cy="553997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Mengutamakan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kepentingan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rakyat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diatas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kepentingan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partai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atau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golongan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menghargai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perbedaan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pendapat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3" name="组合 181"/>
          <p:cNvGrpSpPr/>
          <p:nvPr/>
        </p:nvGrpSpPr>
        <p:grpSpPr>
          <a:xfrm>
            <a:off x="4421188" y="1590675"/>
            <a:ext cx="3967236" cy="1081088"/>
            <a:chOff x="0" y="0"/>
            <a:chExt cx="3967236" cy="1081087"/>
          </a:xfrm>
        </p:grpSpPr>
        <p:sp>
          <p:nvSpPr>
            <p:cNvPr id="8206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5151">
                <a:alpha val="100000"/>
              </a:srgb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Freeform 47"/>
            <p:cNvSpPr>
              <a:spLocks noEditPoints="1"/>
            </p:cNvSpPr>
            <p:nvPr/>
          </p:nvSpPr>
          <p:spPr>
            <a:xfrm>
              <a:off x="338137" y="288925"/>
              <a:ext cx="382588" cy="449262"/>
            </a:xfrm>
            <a:custGeom>
              <a:avLst/>
              <a:gdLst/>
              <a:ahLst/>
              <a:cxnLst>
                <a:cxn ang="0">
                  <a:pos x="731587024" y="0"/>
                </a:cxn>
                <a:cxn ang="0">
                  <a:pos x="576826427" y="180194536"/>
                </a:cxn>
                <a:cxn ang="0">
                  <a:pos x="731587024" y="360393120"/>
                </a:cxn>
                <a:cxn ang="0">
                  <a:pos x="886343870" y="180194536"/>
                </a:cxn>
                <a:cxn ang="0">
                  <a:pos x="731587024" y="0"/>
                </a:cxn>
                <a:cxn ang="0">
                  <a:pos x="84413166" y="1326901388"/>
                </a:cxn>
                <a:cxn ang="0">
                  <a:pos x="196965304" y="1261373895"/>
                </a:cxn>
                <a:cxn ang="0">
                  <a:pos x="506482747" y="1441572478"/>
                </a:cxn>
                <a:cxn ang="0">
                  <a:pos x="436139067" y="1507095924"/>
                </a:cxn>
                <a:cxn ang="0">
                  <a:pos x="436139067" y="1523479821"/>
                </a:cxn>
                <a:cxn ang="0">
                  <a:pos x="182895818" y="1654530761"/>
                </a:cxn>
                <a:cxn ang="0">
                  <a:pos x="84413166" y="1605387164"/>
                </a:cxn>
                <a:cxn ang="0">
                  <a:pos x="0" y="1818345447"/>
                </a:cxn>
                <a:cxn ang="0">
                  <a:pos x="464274289" y="1818345447"/>
                </a:cxn>
                <a:cxn ang="0">
                  <a:pos x="337656415" y="1736438104"/>
                </a:cxn>
                <a:cxn ang="0">
                  <a:pos x="576826427" y="1605387164"/>
                </a:cxn>
                <a:cxn ang="0">
                  <a:pos x="731587024" y="1621767014"/>
                </a:cxn>
                <a:cxn ang="0">
                  <a:pos x="844139163" y="1605387164"/>
                </a:cxn>
                <a:cxn ang="0">
                  <a:pos x="1083309175" y="1736438104"/>
                </a:cxn>
                <a:cxn ang="0">
                  <a:pos x="942621815" y="1818345447"/>
                </a:cxn>
                <a:cxn ang="0">
                  <a:pos x="1420965590" y="1818345447"/>
                </a:cxn>
                <a:cxn ang="0">
                  <a:pos x="1322482938" y="1605387164"/>
                </a:cxn>
                <a:cxn ang="0">
                  <a:pos x="1224000285" y="1654530761"/>
                </a:cxn>
                <a:cxn ang="0">
                  <a:pos x="998896009" y="1539859671"/>
                </a:cxn>
                <a:cxn ang="0">
                  <a:pos x="1012965495" y="1507095924"/>
                </a:cxn>
                <a:cxn ang="0">
                  <a:pos x="928552329" y="1425188581"/>
                </a:cxn>
                <a:cxn ang="0">
                  <a:pos x="1238069771" y="1261373895"/>
                </a:cxn>
                <a:cxn ang="0">
                  <a:pos x="1350621910" y="1326901388"/>
                </a:cxn>
                <a:cxn ang="0">
                  <a:pos x="1435035076" y="1097559208"/>
                </a:cxn>
                <a:cxn ang="0">
                  <a:pos x="956691301" y="1097559208"/>
                </a:cxn>
                <a:cxn ang="0">
                  <a:pos x="1097378661" y="1179466551"/>
                </a:cxn>
                <a:cxn ang="0">
                  <a:pos x="914482842" y="1294137641"/>
                </a:cxn>
                <a:cxn ang="0">
                  <a:pos x="900413356" y="950128419"/>
                </a:cxn>
                <a:cxn ang="0">
                  <a:pos x="998896009" y="868217028"/>
                </a:cxn>
                <a:cxn ang="0">
                  <a:pos x="914482842" y="393156866"/>
                </a:cxn>
                <a:cxn ang="0">
                  <a:pos x="745656510" y="393156866"/>
                </a:cxn>
                <a:cxn ang="0">
                  <a:pos x="759725996" y="425920613"/>
                </a:cxn>
                <a:cxn ang="0">
                  <a:pos x="745656510" y="458680312"/>
                </a:cxn>
                <a:cxn ang="0">
                  <a:pos x="787861218" y="753549986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675309079" y="753549986"/>
                </a:cxn>
                <a:cxn ang="0">
                  <a:pos x="703448052" y="458680312"/>
                </a:cxn>
                <a:cxn ang="0">
                  <a:pos x="689378566" y="425920613"/>
                </a:cxn>
                <a:cxn ang="0">
                  <a:pos x="703448052" y="393156866"/>
                </a:cxn>
                <a:cxn ang="0">
                  <a:pos x="534621720" y="393156866"/>
                </a:cxn>
                <a:cxn ang="0">
                  <a:pos x="464274289" y="868217028"/>
                </a:cxn>
                <a:cxn ang="0">
                  <a:pos x="562760692" y="950128419"/>
                </a:cxn>
                <a:cxn ang="0">
                  <a:pos x="548691206" y="1294137641"/>
                </a:cxn>
                <a:cxn ang="0">
                  <a:pos x="337656415" y="1179466551"/>
                </a:cxn>
                <a:cxn ang="0">
                  <a:pos x="478343775" y="1097559208"/>
                </a:cxn>
                <a:cxn ang="0">
                  <a:pos x="0" y="1097559208"/>
                </a:cxn>
                <a:cxn ang="0">
                  <a:pos x="84413166" y="1326901388"/>
                </a:cxn>
                <a:cxn ang="0">
                  <a:pos x="731587024" y="1392424834"/>
                </a:cxn>
                <a:cxn ang="0">
                  <a:pos x="675309079" y="1392424834"/>
                </a:cxn>
                <a:cxn ang="0">
                  <a:pos x="703448052" y="1048415612"/>
                </a:cxn>
                <a:cxn ang="0">
                  <a:pos x="759725996" y="1048415612"/>
                </a:cxn>
                <a:cxn ang="0">
                  <a:pos x="773791732" y="1392424834"/>
                </a:cxn>
                <a:cxn ang="0">
                  <a:pos x="731587024" y="1392424834"/>
                </a:cxn>
              </a:cxnLst>
              <a:rect l="0" t="0" r="0" b="0"/>
              <a:pathLst>
                <a:path w="102" h="111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8" name="矩形 184"/>
            <p:cNvSpPr/>
            <p:nvPr/>
          </p:nvSpPr>
          <p:spPr>
            <a:xfrm>
              <a:off x="798884" y="188987"/>
              <a:ext cx="3168352" cy="553997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Segala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keputusan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menyangkut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hajat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hidup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orang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banyak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diambil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melalui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musayawarah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mufakat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atau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demokratis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4" name="组合 185"/>
          <p:cNvGrpSpPr/>
          <p:nvPr/>
        </p:nvGrpSpPr>
        <p:grpSpPr>
          <a:xfrm>
            <a:off x="4926013" y="2305050"/>
            <a:ext cx="4110037" cy="1079500"/>
            <a:chOff x="0" y="0"/>
            <a:chExt cx="4110037" cy="1079500"/>
          </a:xfrm>
        </p:grpSpPr>
        <p:sp>
          <p:nvSpPr>
            <p:cNvPr id="8203" name="矩形 1"/>
            <p:cNvSpPr/>
            <p:nvPr/>
          </p:nvSpPr>
          <p:spPr>
            <a:xfrm flipH="1">
              <a:off x="0" y="0"/>
              <a:ext cx="3959225" cy="1079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58010" y="209081"/>
                </a:cxn>
                <a:cxn ang="0">
                  <a:pos x="3958010" y="858795"/>
                </a:cxn>
                <a:cxn ang="0">
                  <a:pos x="0" y="1078880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4" name="Freeform 92"/>
            <p:cNvSpPr>
              <a:spLocks noEditPoints="1"/>
            </p:cNvSpPr>
            <p:nvPr/>
          </p:nvSpPr>
          <p:spPr>
            <a:xfrm>
              <a:off x="431800" y="366712"/>
              <a:ext cx="346075" cy="400050"/>
            </a:xfrm>
            <a:custGeom>
              <a:avLst/>
              <a:gdLst/>
              <a:ahLst/>
              <a:cxnLst>
                <a:cxn ang="0">
                  <a:pos x="166330313" y="476413390"/>
                </a:cxn>
                <a:cxn ang="0">
                  <a:pos x="42843450" y="303969615"/>
                </a:cxn>
                <a:cxn ang="0">
                  <a:pos x="108367513" y="166598600"/>
                </a:cxn>
                <a:cxn ang="0">
                  <a:pos x="131048125" y="151984808"/>
                </a:cxn>
                <a:cxn ang="0">
                  <a:pos x="257055938" y="151984808"/>
                </a:cxn>
                <a:cxn ang="0">
                  <a:pos x="476310325" y="151984808"/>
                </a:cxn>
                <a:cxn ang="0">
                  <a:pos x="536794075" y="289355823"/>
                </a:cxn>
                <a:cxn ang="0">
                  <a:pos x="536794075" y="324428583"/>
                </a:cxn>
                <a:cxn ang="0">
                  <a:pos x="315020325" y="628398198"/>
                </a:cxn>
                <a:cxn ang="0">
                  <a:pos x="274697825" y="628398198"/>
                </a:cxn>
                <a:cxn ang="0">
                  <a:pos x="423386250" y="593325438"/>
                </a:cxn>
                <a:cxn ang="0">
                  <a:pos x="428426563" y="628398198"/>
                </a:cxn>
                <a:cxn ang="0">
                  <a:pos x="458668438" y="613784406"/>
                </a:cxn>
                <a:cxn ang="0">
                  <a:pos x="446068450" y="587480263"/>
                </a:cxn>
                <a:cxn ang="0">
                  <a:pos x="108367513" y="0"/>
                </a:cxn>
                <a:cxn ang="0">
                  <a:pos x="0" y="61378612"/>
                </a:cxn>
                <a:cxn ang="0">
                  <a:pos x="55443438" y="187057567"/>
                </a:cxn>
                <a:cxn ang="0">
                  <a:pos x="161290000" y="122757223"/>
                </a:cxn>
                <a:cxn ang="0">
                  <a:pos x="108367513" y="0"/>
                </a:cxn>
                <a:cxn ang="0">
                  <a:pos x="221773750" y="283510648"/>
                </a:cxn>
                <a:cxn ang="0">
                  <a:pos x="257055938" y="207518244"/>
                </a:cxn>
                <a:cxn ang="0">
                  <a:pos x="315020325" y="207518244"/>
                </a:cxn>
                <a:cxn ang="0">
                  <a:pos x="428426563" y="207518244"/>
                </a:cxn>
                <a:cxn ang="0">
                  <a:pos x="446068450" y="213363419"/>
                </a:cxn>
                <a:cxn ang="0">
                  <a:pos x="483870000" y="289355823"/>
                </a:cxn>
                <a:cxn ang="0">
                  <a:pos x="352821875" y="289355823"/>
                </a:cxn>
                <a:cxn ang="0">
                  <a:pos x="239415638" y="289355823"/>
                </a:cxn>
                <a:cxn ang="0">
                  <a:pos x="204133450" y="289355823"/>
                </a:cxn>
                <a:cxn ang="0">
                  <a:pos x="100806250" y="295200998"/>
                </a:cxn>
                <a:cxn ang="0">
                  <a:pos x="262096250" y="511487860"/>
                </a:cxn>
                <a:cxn ang="0">
                  <a:pos x="209173763" y="344889260"/>
                </a:cxn>
                <a:cxn ang="0">
                  <a:pos x="380544388" y="344889260"/>
                </a:cxn>
                <a:cxn ang="0">
                  <a:pos x="327620313" y="511487860"/>
                </a:cxn>
                <a:cxn ang="0">
                  <a:pos x="476310325" y="309814790"/>
                </a:cxn>
                <a:cxn ang="0">
                  <a:pos x="178931888" y="289355823"/>
                </a:cxn>
              </a:cxnLst>
              <a:rect l="0" t="0" r="0" b="0"/>
              <a:pathLst>
                <a:path w="218" h="234">
                  <a:moveTo>
                    <a:pt x="109" y="215"/>
                  </a:moveTo>
                  <a:lnTo>
                    <a:pt x="66" y="163"/>
                  </a:lnTo>
                  <a:lnTo>
                    <a:pt x="22" y="111"/>
                  </a:lnTo>
                  <a:lnTo>
                    <a:pt x="17" y="104"/>
                  </a:lnTo>
                  <a:lnTo>
                    <a:pt x="22" y="99"/>
                  </a:lnTo>
                  <a:lnTo>
                    <a:pt x="43" y="57"/>
                  </a:lnTo>
                  <a:lnTo>
                    <a:pt x="45" y="52"/>
                  </a:lnTo>
                  <a:lnTo>
                    <a:pt x="52" y="52"/>
                  </a:lnTo>
                  <a:lnTo>
                    <a:pt x="92" y="52"/>
                  </a:lnTo>
                  <a:lnTo>
                    <a:pt x="102" y="52"/>
                  </a:lnTo>
                  <a:lnTo>
                    <a:pt x="182" y="52"/>
                  </a:lnTo>
                  <a:lnTo>
                    <a:pt x="189" y="52"/>
                  </a:lnTo>
                  <a:lnTo>
                    <a:pt x="192" y="57"/>
                  </a:lnTo>
                  <a:lnTo>
                    <a:pt x="213" y="99"/>
                  </a:lnTo>
                  <a:lnTo>
                    <a:pt x="218" y="104"/>
                  </a:lnTo>
                  <a:lnTo>
                    <a:pt x="213" y="111"/>
                  </a:lnTo>
                  <a:lnTo>
                    <a:pt x="168" y="163"/>
                  </a:lnTo>
                  <a:lnTo>
                    <a:pt x="125" y="215"/>
                  </a:lnTo>
                  <a:lnTo>
                    <a:pt x="116" y="224"/>
                  </a:lnTo>
                  <a:lnTo>
                    <a:pt x="109" y="215"/>
                  </a:lnTo>
                  <a:close/>
                  <a:moveTo>
                    <a:pt x="170" y="182"/>
                  </a:moveTo>
                  <a:lnTo>
                    <a:pt x="168" y="203"/>
                  </a:lnTo>
                  <a:lnTo>
                    <a:pt x="149" y="212"/>
                  </a:lnTo>
                  <a:lnTo>
                    <a:pt x="170" y="215"/>
                  </a:lnTo>
                  <a:lnTo>
                    <a:pt x="180" y="234"/>
                  </a:lnTo>
                  <a:lnTo>
                    <a:pt x="182" y="210"/>
                  </a:lnTo>
                  <a:lnTo>
                    <a:pt x="199" y="203"/>
                  </a:lnTo>
                  <a:lnTo>
                    <a:pt x="177" y="201"/>
                  </a:lnTo>
                  <a:lnTo>
                    <a:pt x="170" y="182"/>
                  </a:lnTo>
                  <a:close/>
                  <a:moveTo>
                    <a:pt x="43" y="0"/>
                  </a:moveTo>
                  <a:lnTo>
                    <a:pt x="26" y="23"/>
                  </a:lnTo>
                  <a:lnTo>
                    <a:pt x="0" y="21"/>
                  </a:lnTo>
                  <a:lnTo>
                    <a:pt x="24" y="38"/>
                  </a:lnTo>
                  <a:lnTo>
                    <a:pt x="22" y="64"/>
                  </a:lnTo>
                  <a:lnTo>
                    <a:pt x="38" y="40"/>
                  </a:lnTo>
                  <a:lnTo>
                    <a:pt x="64" y="42"/>
                  </a:lnTo>
                  <a:lnTo>
                    <a:pt x="40" y="26"/>
                  </a:lnTo>
                  <a:lnTo>
                    <a:pt x="43" y="0"/>
                  </a:lnTo>
                  <a:close/>
                  <a:moveTo>
                    <a:pt x="64" y="71"/>
                  </a:moveTo>
                  <a:lnTo>
                    <a:pt x="88" y="97"/>
                  </a:lnTo>
                  <a:lnTo>
                    <a:pt x="109" y="71"/>
                  </a:lnTo>
                  <a:lnTo>
                    <a:pt x="102" y="71"/>
                  </a:lnTo>
                  <a:lnTo>
                    <a:pt x="64" y="71"/>
                  </a:lnTo>
                  <a:close/>
                  <a:moveTo>
                    <a:pt x="125" y="71"/>
                  </a:moveTo>
                  <a:lnTo>
                    <a:pt x="147" y="97"/>
                  </a:lnTo>
                  <a:lnTo>
                    <a:pt x="170" y="71"/>
                  </a:lnTo>
                  <a:lnTo>
                    <a:pt x="125" y="71"/>
                  </a:lnTo>
                  <a:close/>
                  <a:moveTo>
                    <a:pt x="177" y="73"/>
                  </a:moveTo>
                  <a:lnTo>
                    <a:pt x="154" y="99"/>
                  </a:lnTo>
                  <a:lnTo>
                    <a:pt x="192" y="99"/>
                  </a:lnTo>
                  <a:lnTo>
                    <a:pt x="177" y="73"/>
                  </a:lnTo>
                  <a:close/>
                  <a:moveTo>
                    <a:pt x="140" y="99"/>
                  </a:moveTo>
                  <a:lnTo>
                    <a:pt x="118" y="73"/>
                  </a:lnTo>
                  <a:lnTo>
                    <a:pt x="95" y="99"/>
                  </a:lnTo>
                  <a:lnTo>
                    <a:pt x="140" y="99"/>
                  </a:lnTo>
                  <a:close/>
                  <a:moveTo>
                    <a:pt x="81" y="99"/>
                  </a:moveTo>
                  <a:lnTo>
                    <a:pt x="57" y="75"/>
                  </a:lnTo>
                  <a:lnTo>
                    <a:pt x="40" y="101"/>
                  </a:lnTo>
                  <a:lnTo>
                    <a:pt x="81" y="149"/>
                  </a:lnTo>
                  <a:lnTo>
                    <a:pt x="104" y="175"/>
                  </a:lnTo>
                  <a:lnTo>
                    <a:pt x="78" y="123"/>
                  </a:lnTo>
                  <a:lnTo>
                    <a:pt x="83" y="118"/>
                  </a:lnTo>
                  <a:lnTo>
                    <a:pt x="118" y="186"/>
                  </a:lnTo>
                  <a:lnTo>
                    <a:pt x="151" y="118"/>
                  </a:lnTo>
                  <a:lnTo>
                    <a:pt x="156" y="123"/>
                  </a:lnTo>
                  <a:lnTo>
                    <a:pt x="130" y="175"/>
                  </a:lnTo>
                  <a:lnTo>
                    <a:pt x="154" y="149"/>
                  </a:lnTo>
                  <a:lnTo>
                    <a:pt x="189" y="106"/>
                  </a:lnTo>
                  <a:lnTo>
                    <a:pt x="71" y="106"/>
                  </a:lnTo>
                  <a:lnTo>
                    <a:pt x="71" y="99"/>
                  </a:lnTo>
                  <a:lnTo>
                    <a:pt x="81" y="99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5" name="矩形 188"/>
            <p:cNvSpPr/>
            <p:nvPr/>
          </p:nvSpPr>
          <p:spPr>
            <a:xfrm>
              <a:off x="777875" y="370646"/>
              <a:ext cx="3332162" cy="400110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Menyelesaikan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masalah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melalui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musyawarah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anti-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kekerasan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10258" name="矩形 189"/>
          <p:cNvSpPr/>
          <p:nvPr/>
        </p:nvSpPr>
        <p:spPr>
          <a:xfrm>
            <a:off x="323850" y="1519238"/>
            <a:ext cx="184731" cy="523220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rgbClr val="00000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 eaLnBrk="1" hangingPunct="1"/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59" name="矩形 190"/>
          <p:cNvSpPr/>
          <p:nvPr/>
        </p:nvSpPr>
        <p:spPr>
          <a:xfrm>
            <a:off x="323528" y="1923678"/>
            <a:ext cx="3960440" cy="2554545"/>
          </a:xfrm>
          <a:prstGeom prst="rect">
            <a:avLst/>
          </a:prstGeom>
          <a:noFill/>
          <a:ln w="9525">
            <a:noFill/>
          </a:ln>
          <a:effectLst>
            <a:outerShdw dist="38100" dir="8100000" algn="ctr" rotWithShape="0">
              <a:srgbClr val="000000">
                <a:alpha val="37999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kerakyatan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mengandung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moral </a:t>
            </a:r>
            <a:r>
              <a:rPr lang="en-US" sz="2000" dirty="0" err="1" smtClean="0">
                <a:solidFill>
                  <a:schemeClr val="bg1"/>
                </a:solidFill>
              </a:rPr>
              <a:t>kerakyatan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musyawarah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atau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demokrasi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sila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keempat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ini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menunjukkan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adanya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kedaulatan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rakyat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kekuasaan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berada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tangan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rakyat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0" name="矩形 174"/>
          <p:cNvSpPr/>
          <p:nvPr/>
        </p:nvSpPr>
        <p:spPr>
          <a:xfrm>
            <a:off x="-972616" y="843558"/>
            <a:ext cx="655272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Nilai</a:t>
            </a:r>
            <a:r>
              <a:rPr lang="en-US" altLang="zh-CN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 </a:t>
            </a:r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Kerakyatan</a:t>
            </a:r>
            <a:endParaRPr lang="zh-CN" altLang="en-US" sz="4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Milcandy" pitchFamily="2" charset="0"/>
              <a:sym typeface="+mn-lt"/>
            </a:endParaRPr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 bwMode="auto">
          <a:xfrm>
            <a:off x="68356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Rounded Rectangle 21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矩形 173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8195" name="矩形 174"/>
          <p:cNvSpPr/>
          <p:nvPr/>
        </p:nvSpPr>
        <p:spPr>
          <a:xfrm>
            <a:off x="1043608" y="51470"/>
            <a:ext cx="611787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5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8196" name="七角星 175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7" name="图片 17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77"/>
          <p:cNvGrpSpPr/>
          <p:nvPr/>
        </p:nvGrpSpPr>
        <p:grpSpPr>
          <a:xfrm>
            <a:off x="4421188" y="2959100"/>
            <a:ext cx="3987030" cy="1081088"/>
            <a:chOff x="0" y="0"/>
            <a:chExt cx="3987030" cy="1081087"/>
          </a:xfrm>
        </p:grpSpPr>
        <p:sp>
          <p:nvSpPr>
            <p:cNvPr id="8209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BACC6">
                <a:alpha val="100000"/>
              </a:srgbClr>
            </a:solidFill>
            <a:ln w="9525">
              <a:noFill/>
            </a:ln>
            <a:effectLst>
              <a:outerShdw dist="635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Freeform 68"/>
            <p:cNvSpPr>
              <a:spLocks noEditPoints="1"/>
            </p:cNvSpPr>
            <p:nvPr/>
          </p:nvSpPr>
          <p:spPr>
            <a:xfrm>
              <a:off x="247650" y="444500"/>
              <a:ext cx="371475" cy="401637"/>
            </a:xfrm>
            <a:custGeom>
              <a:avLst/>
              <a:gdLst/>
              <a:ahLst/>
              <a:cxnLst>
                <a:cxn ang="0">
                  <a:pos x="844771673" y="148126971"/>
                </a:cxn>
                <a:cxn ang="0">
                  <a:pos x="1140443259" y="164585974"/>
                </a:cxn>
                <a:cxn ang="0">
                  <a:pos x="1112286205" y="329176005"/>
                </a:cxn>
                <a:cxn ang="0">
                  <a:pos x="1351636177" y="510220983"/>
                </a:cxn>
                <a:cxn ang="0">
                  <a:pos x="1267161261" y="625434005"/>
                </a:cxn>
                <a:cxn ang="0">
                  <a:pos x="1393875511" y="938151007"/>
                </a:cxn>
                <a:cxn ang="0">
                  <a:pos x="1267161261" y="987523960"/>
                </a:cxn>
                <a:cxn ang="0">
                  <a:pos x="1253078982" y="1333158968"/>
                </a:cxn>
                <a:cxn ang="0">
                  <a:pos x="1126364732" y="1300240962"/>
                </a:cxn>
                <a:cxn ang="0">
                  <a:pos x="957411148" y="1596498961"/>
                </a:cxn>
                <a:cxn ang="0">
                  <a:pos x="858853952" y="1481289996"/>
                </a:cxn>
                <a:cxn ang="0">
                  <a:pos x="591339420" y="1629416967"/>
                </a:cxn>
                <a:cxn ang="0">
                  <a:pos x="549103839" y="1497744942"/>
                </a:cxn>
                <a:cxn ang="0">
                  <a:pos x="253432252" y="1464830993"/>
                </a:cxn>
                <a:cxn ang="0">
                  <a:pos x="281589307" y="1316699965"/>
                </a:cxn>
                <a:cxn ang="0">
                  <a:pos x="42239334" y="1119195984"/>
                </a:cxn>
                <a:cxn ang="0">
                  <a:pos x="126714250" y="1003982963"/>
                </a:cxn>
                <a:cxn ang="0">
                  <a:pos x="0" y="691265960"/>
                </a:cxn>
                <a:cxn ang="0">
                  <a:pos x="126714250" y="641893008"/>
                </a:cxn>
                <a:cxn ang="0">
                  <a:pos x="140796530" y="296257999"/>
                </a:cxn>
                <a:cxn ang="0">
                  <a:pos x="267510780" y="329176005"/>
                </a:cxn>
                <a:cxn ang="0">
                  <a:pos x="436464364" y="49377009"/>
                </a:cxn>
                <a:cxn ang="0">
                  <a:pos x="535021559" y="148126971"/>
                </a:cxn>
                <a:cxn ang="0">
                  <a:pos x="802536091" y="0"/>
                </a:cxn>
                <a:cxn ang="0">
                  <a:pos x="506864505" y="954605953"/>
                </a:cxn>
                <a:cxn ang="0">
                  <a:pos x="633578755" y="773560976"/>
                </a:cxn>
                <a:cxn ang="0">
                  <a:pos x="816614618" y="905233001"/>
                </a:cxn>
                <a:cxn ang="0">
                  <a:pos x="901089534" y="921692004"/>
                </a:cxn>
                <a:cxn ang="0">
                  <a:pos x="760296757" y="888773998"/>
                </a:cxn>
                <a:cxn ang="0">
                  <a:pos x="816614618" y="1135654988"/>
                </a:cxn>
                <a:cxn ang="0">
                  <a:pos x="999646730" y="1168572994"/>
                </a:cxn>
                <a:cxn ang="0">
                  <a:pos x="999646730" y="460843974"/>
                </a:cxn>
                <a:cxn ang="0">
                  <a:pos x="394228782" y="460843974"/>
                </a:cxn>
                <a:cxn ang="0">
                  <a:pos x="394228782" y="1168572994"/>
                </a:cxn>
                <a:cxn ang="0">
                  <a:pos x="774375284" y="1300240962"/>
                </a:cxn>
                <a:cxn ang="0">
                  <a:pos x="675818089" y="1086277978"/>
                </a:cxn>
                <a:cxn ang="0">
                  <a:pos x="492785977" y="1234404949"/>
                </a:cxn>
                <a:cxn ang="0">
                  <a:pos x="591339420" y="1168572994"/>
                </a:cxn>
                <a:cxn ang="0">
                  <a:pos x="633578755" y="855855991"/>
                </a:cxn>
                <a:cxn ang="0">
                  <a:pos x="535021559" y="971064956"/>
                </a:cxn>
                <a:cxn ang="0">
                  <a:pos x="718057423" y="608975002"/>
                </a:cxn>
                <a:cxn ang="0">
                  <a:pos x="718057423" y="757101973"/>
                </a:cxn>
                <a:cxn ang="0">
                  <a:pos x="718057423" y="608975002"/>
                </a:cxn>
              </a:cxnLst>
              <a:rect l="0" t="0" r="0" b="0"/>
              <a:pathLst>
                <a:path w="99" h="99">
                  <a:moveTo>
                    <a:pt x="59" y="8"/>
                  </a:moveTo>
                  <a:cubicBezTo>
                    <a:pt x="59" y="9"/>
                    <a:pt x="60" y="9"/>
                    <a:pt x="60" y="9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78" y="19"/>
                    <a:pt x="78" y="19"/>
                    <a:pt x="78" y="19"/>
                  </a:cubicBezTo>
                  <a:cubicBezTo>
                    <a:pt x="78" y="19"/>
                    <a:pt x="79" y="19"/>
                    <a:pt x="79" y="2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96" y="31"/>
                    <a:pt x="96" y="31"/>
                    <a:pt x="96" y="31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91" y="59"/>
                    <a:pt x="90" y="60"/>
                    <a:pt x="90" y="60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89" y="81"/>
                    <a:pt x="89" y="81"/>
                    <a:pt x="89" y="81"/>
                  </a:cubicBezTo>
                  <a:cubicBezTo>
                    <a:pt x="80" y="78"/>
                    <a:pt x="80" y="78"/>
                    <a:pt x="80" y="78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1" y="90"/>
                    <a:pt x="61" y="9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0" y="91"/>
                    <a:pt x="39" y="91"/>
                    <a:pt x="39" y="91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18" y="89"/>
                    <a:pt x="18" y="89"/>
                    <a:pt x="18" y="89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2"/>
                    <a:pt x="9" y="61"/>
                    <a:pt x="9" y="6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8" y="39"/>
                    <a:pt x="9" y="39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19" y="20"/>
                    <a:pt x="19" y="20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7" y="9"/>
                    <a:pt x="38" y="9"/>
                    <a:pt x="38" y="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36" y="58"/>
                  </a:moveTo>
                  <a:cubicBezTo>
                    <a:pt x="37" y="52"/>
                    <a:pt x="37" y="52"/>
                    <a:pt x="37" y="52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8" y="69"/>
                    <a:pt x="58" y="69"/>
                    <a:pt x="58" y="6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3" y="77"/>
                    <a:pt x="67" y="74"/>
                    <a:pt x="71" y="71"/>
                  </a:cubicBezTo>
                  <a:cubicBezTo>
                    <a:pt x="76" y="66"/>
                    <a:pt x="80" y="58"/>
                    <a:pt x="80" y="50"/>
                  </a:cubicBezTo>
                  <a:cubicBezTo>
                    <a:pt x="80" y="41"/>
                    <a:pt x="76" y="34"/>
                    <a:pt x="71" y="28"/>
                  </a:cubicBezTo>
                  <a:cubicBezTo>
                    <a:pt x="65" y="23"/>
                    <a:pt x="58" y="19"/>
                    <a:pt x="49" y="19"/>
                  </a:cubicBezTo>
                  <a:cubicBezTo>
                    <a:pt x="41" y="19"/>
                    <a:pt x="34" y="23"/>
                    <a:pt x="28" y="28"/>
                  </a:cubicBezTo>
                  <a:cubicBezTo>
                    <a:pt x="23" y="34"/>
                    <a:pt x="19" y="41"/>
                    <a:pt x="19" y="50"/>
                  </a:cubicBezTo>
                  <a:cubicBezTo>
                    <a:pt x="19" y="58"/>
                    <a:pt x="23" y="66"/>
                    <a:pt x="28" y="71"/>
                  </a:cubicBezTo>
                  <a:cubicBezTo>
                    <a:pt x="34" y="76"/>
                    <a:pt x="41" y="80"/>
                    <a:pt x="49" y="80"/>
                  </a:cubicBezTo>
                  <a:cubicBezTo>
                    <a:pt x="52" y="80"/>
                    <a:pt x="54" y="80"/>
                    <a:pt x="55" y="79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47" y="69"/>
                    <a:pt x="45" y="73"/>
                    <a:pt x="45" y="73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6" y="58"/>
                    <a:pt x="36" y="58"/>
                    <a:pt x="36" y="58"/>
                  </a:cubicBezTo>
                  <a:close/>
                  <a:moveTo>
                    <a:pt x="51" y="37"/>
                  </a:moveTo>
                  <a:cubicBezTo>
                    <a:pt x="48" y="37"/>
                    <a:pt x="46" y="39"/>
                    <a:pt x="46" y="41"/>
                  </a:cubicBezTo>
                  <a:cubicBezTo>
                    <a:pt x="46" y="44"/>
                    <a:pt x="48" y="46"/>
                    <a:pt x="51" y="46"/>
                  </a:cubicBezTo>
                  <a:cubicBezTo>
                    <a:pt x="53" y="46"/>
                    <a:pt x="55" y="44"/>
                    <a:pt x="55" y="41"/>
                  </a:cubicBezTo>
                  <a:cubicBezTo>
                    <a:pt x="55" y="39"/>
                    <a:pt x="53" y="37"/>
                    <a:pt x="51" y="37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矩形 180"/>
            <p:cNvSpPr/>
            <p:nvPr/>
          </p:nvSpPr>
          <p:spPr>
            <a:xfrm>
              <a:off x="654868" y="260722"/>
              <a:ext cx="3332162" cy="553997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smtClean="0">
                  <a:solidFill>
                    <a:schemeClr val="bg1"/>
                  </a:solidFill>
                </a:rPr>
                <a:t/>
              </a:r>
              <a:br>
                <a:rPr lang="en-US" sz="1000" b="1" dirty="0" smtClean="0">
                  <a:solidFill>
                    <a:schemeClr val="bg1"/>
                  </a:solidFill>
                </a:rPr>
              </a:br>
              <a:r>
                <a:rPr lang="en-US" sz="1000" b="1" dirty="0" err="1" smtClean="0">
                  <a:solidFill>
                    <a:schemeClr val="bg1"/>
                  </a:solidFill>
                </a:rPr>
                <a:t>Menghindari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segala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perbuatan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bisa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memperdalam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jurang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kesenjangan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sosial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3" name="组合 181"/>
          <p:cNvGrpSpPr/>
          <p:nvPr/>
        </p:nvGrpSpPr>
        <p:grpSpPr>
          <a:xfrm>
            <a:off x="4421188" y="1590675"/>
            <a:ext cx="3967236" cy="1081088"/>
            <a:chOff x="0" y="0"/>
            <a:chExt cx="3967236" cy="1081087"/>
          </a:xfrm>
        </p:grpSpPr>
        <p:sp>
          <p:nvSpPr>
            <p:cNvPr id="8206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5151">
                <a:alpha val="100000"/>
              </a:srgb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Freeform 47"/>
            <p:cNvSpPr>
              <a:spLocks noEditPoints="1"/>
            </p:cNvSpPr>
            <p:nvPr/>
          </p:nvSpPr>
          <p:spPr>
            <a:xfrm>
              <a:off x="338137" y="288925"/>
              <a:ext cx="382588" cy="449262"/>
            </a:xfrm>
            <a:custGeom>
              <a:avLst/>
              <a:gdLst/>
              <a:ahLst/>
              <a:cxnLst>
                <a:cxn ang="0">
                  <a:pos x="731587024" y="0"/>
                </a:cxn>
                <a:cxn ang="0">
                  <a:pos x="576826427" y="180194536"/>
                </a:cxn>
                <a:cxn ang="0">
                  <a:pos x="731587024" y="360393120"/>
                </a:cxn>
                <a:cxn ang="0">
                  <a:pos x="886343870" y="180194536"/>
                </a:cxn>
                <a:cxn ang="0">
                  <a:pos x="731587024" y="0"/>
                </a:cxn>
                <a:cxn ang="0">
                  <a:pos x="84413166" y="1326901388"/>
                </a:cxn>
                <a:cxn ang="0">
                  <a:pos x="196965304" y="1261373895"/>
                </a:cxn>
                <a:cxn ang="0">
                  <a:pos x="506482747" y="1441572478"/>
                </a:cxn>
                <a:cxn ang="0">
                  <a:pos x="436139067" y="1507095924"/>
                </a:cxn>
                <a:cxn ang="0">
                  <a:pos x="436139067" y="1523479821"/>
                </a:cxn>
                <a:cxn ang="0">
                  <a:pos x="182895818" y="1654530761"/>
                </a:cxn>
                <a:cxn ang="0">
                  <a:pos x="84413166" y="1605387164"/>
                </a:cxn>
                <a:cxn ang="0">
                  <a:pos x="0" y="1818345447"/>
                </a:cxn>
                <a:cxn ang="0">
                  <a:pos x="464274289" y="1818345447"/>
                </a:cxn>
                <a:cxn ang="0">
                  <a:pos x="337656415" y="1736438104"/>
                </a:cxn>
                <a:cxn ang="0">
                  <a:pos x="576826427" y="1605387164"/>
                </a:cxn>
                <a:cxn ang="0">
                  <a:pos x="731587024" y="1621767014"/>
                </a:cxn>
                <a:cxn ang="0">
                  <a:pos x="844139163" y="1605387164"/>
                </a:cxn>
                <a:cxn ang="0">
                  <a:pos x="1083309175" y="1736438104"/>
                </a:cxn>
                <a:cxn ang="0">
                  <a:pos x="942621815" y="1818345447"/>
                </a:cxn>
                <a:cxn ang="0">
                  <a:pos x="1420965590" y="1818345447"/>
                </a:cxn>
                <a:cxn ang="0">
                  <a:pos x="1322482938" y="1605387164"/>
                </a:cxn>
                <a:cxn ang="0">
                  <a:pos x="1224000285" y="1654530761"/>
                </a:cxn>
                <a:cxn ang="0">
                  <a:pos x="998896009" y="1539859671"/>
                </a:cxn>
                <a:cxn ang="0">
                  <a:pos x="1012965495" y="1507095924"/>
                </a:cxn>
                <a:cxn ang="0">
                  <a:pos x="928552329" y="1425188581"/>
                </a:cxn>
                <a:cxn ang="0">
                  <a:pos x="1238069771" y="1261373895"/>
                </a:cxn>
                <a:cxn ang="0">
                  <a:pos x="1350621910" y="1326901388"/>
                </a:cxn>
                <a:cxn ang="0">
                  <a:pos x="1435035076" y="1097559208"/>
                </a:cxn>
                <a:cxn ang="0">
                  <a:pos x="956691301" y="1097559208"/>
                </a:cxn>
                <a:cxn ang="0">
                  <a:pos x="1097378661" y="1179466551"/>
                </a:cxn>
                <a:cxn ang="0">
                  <a:pos x="914482842" y="1294137641"/>
                </a:cxn>
                <a:cxn ang="0">
                  <a:pos x="900413356" y="950128419"/>
                </a:cxn>
                <a:cxn ang="0">
                  <a:pos x="998896009" y="868217028"/>
                </a:cxn>
                <a:cxn ang="0">
                  <a:pos x="914482842" y="393156866"/>
                </a:cxn>
                <a:cxn ang="0">
                  <a:pos x="745656510" y="393156866"/>
                </a:cxn>
                <a:cxn ang="0">
                  <a:pos x="759725996" y="425920613"/>
                </a:cxn>
                <a:cxn ang="0">
                  <a:pos x="745656510" y="458680312"/>
                </a:cxn>
                <a:cxn ang="0">
                  <a:pos x="787861218" y="753549986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675309079" y="753549986"/>
                </a:cxn>
                <a:cxn ang="0">
                  <a:pos x="703448052" y="458680312"/>
                </a:cxn>
                <a:cxn ang="0">
                  <a:pos x="689378566" y="425920613"/>
                </a:cxn>
                <a:cxn ang="0">
                  <a:pos x="703448052" y="393156866"/>
                </a:cxn>
                <a:cxn ang="0">
                  <a:pos x="534621720" y="393156866"/>
                </a:cxn>
                <a:cxn ang="0">
                  <a:pos x="464274289" y="868217028"/>
                </a:cxn>
                <a:cxn ang="0">
                  <a:pos x="562760692" y="950128419"/>
                </a:cxn>
                <a:cxn ang="0">
                  <a:pos x="548691206" y="1294137641"/>
                </a:cxn>
                <a:cxn ang="0">
                  <a:pos x="337656415" y="1179466551"/>
                </a:cxn>
                <a:cxn ang="0">
                  <a:pos x="478343775" y="1097559208"/>
                </a:cxn>
                <a:cxn ang="0">
                  <a:pos x="0" y="1097559208"/>
                </a:cxn>
                <a:cxn ang="0">
                  <a:pos x="84413166" y="1326901388"/>
                </a:cxn>
                <a:cxn ang="0">
                  <a:pos x="731587024" y="1392424834"/>
                </a:cxn>
                <a:cxn ang="0">
                  <a:pos x="675309079" y="1392424834"/>
                </a:cxn>
                <a:cxn ang="0">
                  <a:pos x="703448052" y="1048415612"/>
                </a:cxn>
                <a:cxn ang="0">
                  <a:pos x="759725996" y="1048415612"/>
                </a:cxn>
                <a:cxn ang="0">
                  <a:pos x="773791732" y="1392424834"/>
                </a:cxn>
                <a:cxn ang="0">
                  <a:pos x="731587024" y="1392424834"/>
                </a:cxn>
              </a:cxnLst>
              <a:rect l="0" t="0" r="0" b="0"/>
              <a:pathLst>
                <a:path w="102" h="111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8" name="矩形 184"/>
            <p:cNvSpPr/>
            <p:nvPr/>
          </p:nvSpPr>
          <p:spPr>
            <a:xfrm>
              <a:off x="798884" y="188987"/>
              <a:ext cx="3168352" cy="707885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Bersikap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adil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terhadap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diri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sendiri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orang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lain,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menunaikan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kewajiban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sebelum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menuntut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hak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menghargai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hasil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kerja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orang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lain.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4" name="组合 185"/>
          <p:cNvGrpSpPr/>
          <p:nvPr/>
        </p:nvGrpSpPr>
        <p:grpSpPr>
          <a:xfrm>
            <a:off x="4926013" y="2305050"/>
            <a:ext cx="4110037" cy="1079500"/>
            <a:chOff x="0" y="0"/>
            <a:chExt cx="4110037" cy="1079500"/>
          </a:xfrm>
        </p:grpSpPr>
        <p:sp>
          <p:nvSpPr>
            <p:cNvPr id="8203" name="矩形 1"/>
            <p:cNvSpPr/>
            <p:nvPr/>
          </p:nvSpPr>
          <p:spPr>
            <a:xfrm flipH="1">
              <a:off x="0" y="0"/>
              <a:ext cx="3959225" cy="1079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58010" y="209081"/>
                </a:cxn>
                <a:cxn ang="0">
                  <a:pos x="3958010" y="858795"/>
                </a:cxn>
                <a:cxn ang="0">
                  <a:pos x="0" y="1078880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4" name="Freeform 92"/>
            <p:cNvSpPr>
              <a:spLocks noEditPoints="1"/>
            </p:cNvSpPr>
            <p:nvPr/>
          </p:nvSpPr>
          <p:spPr>
            <a:xfrm>
              <a:off x="431800" y="366712"/>
              <a:ext cx="346075" cy="400050"/>
            </a:xfrm>
            <a:custGeom>
              <a:avLst/>
              <a:gdLst/>
              <a:ahLst/>
              <a:cxnLst>
                <a:cxn ang="0">
                  <a:pos x="166330313" y="476413390"/>
                </a:cxn>
                <a:cxn ang="0">
                  <a:pos x="42843450" y="303969615"/>
                </a:cxn>
                <a:cxn ang="0">
                  <a:pos x="108367513" y="166598600"/>
                </a:cxn>
                <a:cxn ang="0">
                  <a:pos x="131048125" y="151984808"/>
                </a:cxn>
                <a:cxn ang="0">
                  <a:pos x="257055938" y="151984808"/>
                </a:cxn>
                <a:cxn ang="0">
                  <a:pos x="476310325" y="151984808"/>
                </a:cxn>
                <a:cxn ang="0">
                  <a:pos x="536794075" y="289355823"/>
                </a:cxn>
                <a:cxn ang="0">
                  <a:pos x="536794075" y="324428583"/>
                </a:cxn>
                <a:cxn ang="0">
                  <a:pos x="315020325" y="628398198"/>
                </a:cxn>
                <a:cxn ang="0">
                  <a:pos x="274697825" y="628398198"/>
                </a:cxn>
                <a:cxn ang="0">
                  <a:pos x="423386250" y="593325438"/>
                </a:cxn>
                <a:cxn ang="0">
                  <a:pos x="428426563" y="628398198"/>
                </a:cxn>
                <a:cxn ang="0">
                  <a:pos x="458668438" y="613784406"/>
                </a:cxn>
                <a:cxn ang="0">
                  <a:pos x="446068450" y="587480263"/>
                </a:cxn>
                <a:cxn ang="0">
                  <a:pos x="108367513" y="0"/>
                </a:cxn>
                <a:cxn ang="0">
                  <a:pos x="0" y="61378612"/>
                </a:cxn>
                <a:cxn ang="0">
                  <a:pos x="55443438" y="187057567"/>
                </a:cxn>
                <a:cxn ang="0">
                  <a:pos x="161290000" y="122757223"/>
                </a:cxn>
                <a:cxn ang="0">
                  <a:pos x="108367513" y="0"/>
                </a:cxn>
                <a:cxn ang="0">
                  <a:pos x="221773750" y="283510648"/>
                </a:cxn>
                <a:cxn ang="0">
                  <a:pos x="257055938" y="207518244"/>
                </a:cxn>
                <a:cxn ang="0">
                  <a:pos x="315020325" y="207518244"/>
                </a:cxn>
                <a:cxn ang="0">
                  <a:pos x="428426563" y="207518244"/>
                </a:cxn>
                <a:cxn ang="0">
                  <a:pos x="446068450" y="213363419"/>
                </a:cxn>
                <a:cxn ang="0">
                  <a:pos x="483870000" y="289355823"/>
                </a:cxn>
                <a:cxn ang="0">
                  <a:pos x="352821875" y="289355823"/>
                </a:cxn>
                <a:cxn ang="0">
                  <a:pos x="239415638" y="289355823"/>
                </a:cxn>
                <a:cxn ang="0">
                  <a:pos x="204133450" y="289355823"/>
                </a:cxn>
                <a:cxn ang="0">
                  <a:pos x="100806250" y="295200998"/>
                </a:cxn>
                <a:cxn ang="0">
                  <a:pos x="262096250" y="511487860"/>
                </a:cxn>
                <a:cxn ang="0">
                  <a:pos x="209173763" y="344889260"/>
                </a:cxn>
                <a:cxn ang="0">
                  <a:pos x="380544388" y="344889260"/>
                </a:cxn>
                <a:cxn ang="0">
                  <a:pos x="327620313" y="511487860"/>
                </a:cxn>
                <a:cxn ang="0">
                  <a:pos x="476310325" y="309814790"/>
                </a:cxn>
                <a:cxn ang="0">
                  <a:pos x="178931888" y="289355823"/>
                </a:cxn>
              </a:cxnLst>
              <a:rect l="0" t="0" r="0" b="0"/>
              <a:pathLst>
                <a:path w="218" h="234">
                  <a:moveTo>
                    <a:pt x="109" y="215"/>
                  </a:moveTo>
                  <a:lnTo>
                    <a:pt x="66" y="163"/>
                  </a:lnTo>
                  <a:lnTo>
                    <a:pt x="22" y="111"/>
                  </a:lnTo>
                  <a:lnTo>
                    <a:pt x="17" y="104"/>
                  </a:lnTo>
                  <a:lnTo>
                    <a:pt x="22" y="99"/>
                  </a:lnTo>
                  <a:lnTo>
                    <a:pt x="43" y="57"/>
                  </a:lnTo>
                  <a:lnTo>
                    <a:pt x="45" y="52"/>
                  </a:lnTo>
                  <a:lnTo>
                    <a:pt x="52" y="52"/>
                  </a:lnTo>
                  <a:lnTo>
                    <a:pt x="92" y="52"/>
                  </a:lnTo>
                  <a:lnTo>
                    <a:pt x="102" y="52"/>
                  </a:lnTo>
                  <a:lnTo>
                    <a:pt x="182" y="52"/>
                  </a:lnTo>
                  <a:lnTo>
                    <a:pt x="189" y="52"/>
                  </a:lnTo>
                  <a:lnTo>
                    <a:pt x="192" y="57"/>
                  </a:lnTo>
                  <a:lnTo>
                    <a:pt x="213" y="99"/>
                  </a:lnTo>
                  <a:lnTo>
                    <a:pt x="218" y="104"/>
                  </a:lnTo>
                  <a:lnTo>
                    <a:pt x="213" y="111"/>
                  </a:lnTo>
                  <a:lnTo>
                    <a:pt x="168" y="163"/>
                  </a:lnTo>
                  <a:lnTo>
                    <a:pt x="125" y="215"/>
                  </a:lnTo>
                  <a:lnTo>
                    <a:pt x="116" y="224"/>
                  </a:lnTo>
                  <a:lnTo>
                    <a:pt x="109" y="215"/>
                  </a:lnTo>
                  <a:close/>
                  <a:moveTo>
                    <a:pt x="170" y="182"/>
                  </a:moveTo>
                  <a:lnTo>
                    <a:pt x="168" y="203"/>
                  </a:lnTo>
                  <a:lnTo>
                    <a:pt x="149" y="212"/>
                  </a:lnTo>
                  <a:lnTo>
                    <a:pt x="170" y="215"/>
                  </a:lnTo>
                  <a:lnTo>
                    <a:pt x="180" y="234"/>
                  </a:lnTo>
                  <a:lnTo>
                    <a:pt x="182" y="210"/>
                  </a:lnTo>
                  <a:lnTo>
                    <a:pt x="199" y="203"/>
                  </a:lnTo>
                  <a:lnTo>
                    <a:pt x="177" y="201"/>
                  </a:lnTo>
                  <a:lnTo>
                    <a:pt x="170" y="182"/>
                  </a:lnTo>
                  <a:close/>
                  <a:moveTo>
                    <a:pt x="43" y="0"/>
                  </a:moveTo>
                  <a:lnTo>
                    <a:pt x="26" y="23"/>
                  </a:lnTo>
                  <a:lnTo>
                    <a:pt x="0" y="21"/>
                  </a:lnTo>
                  <a:lnTo>
                    <a:pt x="24" y="38"/>
                  </a:lnTo>
                  <a:lnTo>
                    <a:pt x="22" y="64"/>
                  </a:lnTo>
                  <a:lnTo>
                    <a:pt x="38" y="40"/>
                  </a:lnTo>
                  <a:lnTo>
                    <a:pt x="64" y="42"/>
                  </a:lnTo>
                  <a:lnTo>
                    <a:pt x="40" y="26"/>
                  </a:lnTo>
                  <a:lnTo>
                    <a:pt x="43" y="0"/>
                  </a:lnTo>
                  <a:close/>
                  <a:moveTo>
                    <a:pt x="64" y="71"/>
                  </a:moveTo>
                  <a:lnTo>
                    <a:pt x="88" y="97"/>
                  </a:lnTo>
                  <a:lnTo>
                    <a:pt x="109" y="71"/>
                  </a:lnTo>
                  <a:lnTo>
                    <a:pt x="102" y="71"/>
                  </a:lnTo>
                  <a:lnTo>
                    <a:pt x="64" y="71"/>
                  </a:lnTo>
                  <a:close/>
                  <a:moveTo>
                    <a:pt x="125" y="71"/>
                  </a:moveTo>
                  <a:lnTo>
                    <a:pt x="147" y="97"/>
                  </a:lnTo>
                  <a:lnTo>
                    <a:pt x="170" y="71"/>
                  </a:lnTo>
                  <a:lnTo>
                    <a:pt x="125" y="71"/>
                  </a:lnTo>
                  <a:close/>
                  <a:moveTo>
                    <a:pt x="177" y="73"/>
                  </a:moveTo>
                  <a:lnTo>
                    <a:pt x="154" y="99"/>
                  </a:lnTo>
                  <a:lnTo>
                    <a:pt x="192" y="99"/>
                  </a:lnTo>
                  <a:lnTo>
                    <a:pt x="177" y="73"/>
                  </a:lnTo>
                  <a:close/>
                  <a:moveTo>
                    <a:pt x="140" y="99"/>
                  </a:moveTo>
                  <a:lnTo>
                    <a:pt x="118" y="73"/>
                  </a:lnTo>
                  <a:lnTo>
                    <a:pt x="95" y="99"/>
                  </a:lnTo>
                  <a:lnTo>
                    <a:pt x="140" y="99"/>
                  </a:lnTo>
                  <a:close/>
                  <a:moveTo>
                    <a:pt x="81" y="99"/>
                  </a:moveTo>
                  <a:lnTo>
                    <a:pt x="57" y="75"/>
                  </a:lnTo>
                  <a:lnTo>
                    <a:pt x="40" y="101"/>
                  </a:lnTo>
                  <a:lnTo>
                    <a:pt x="81" y="149"/>
                  </a:lnTo>
                  <a:lnTo>
                    <a:pt x="104" y="175"/>
                  </a:lnTo>
                  <a:lnTo>
                    <a:pt x="78" y="123"/>
                  </a:lnTo>
                  <a:lnTo>
                    <a:pt x="83" y="118"/>
                  </a:lnTo>
                  <a:lnTo>
                    <a:pt x="118" y="186"/>
                  </a:lnTo>
                  <a:lnTo>
                    <a:pt x="151" y="118"/>
                  </a:lnTo>
                  <a:lnTo>
                    <a:pt x="156" y="123"/>
                  </a:lnTo>
                  <a:lnTo>
                    <a:pt x="130" y="175"/>
                  </a:lnTo>
                  <a:lnTo>
                    <a:pt x="154" y="149"/>
                  </a:lnTo>
                  <a:lnTo>
                    <a:pt x="189" y="106"/>
                  </a:lnTo>
                  <a:lnTo>
                    <a:pt x="71" y="106"/>
                  </a:lnTo>
                  <a:lnTo>
                    <a:pt x="71" y="99"/>
                  </a:lnTo>
                  <a:lnTo>
                    <a:pt x="81" y="99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5" name="矩形 188"/>
            <p:cNvSpPr/>
            <p:nvPr/>
          </p:nvSpPr>
          <p:spPr>
            <a:xfrm>
              <a:off x="777875" y="194692"/>
              <a:ext cx="3332162" cy="707886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Bekerja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keras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hemat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tidak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boros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mengutamakan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pemerataan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ketimbang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pertumbuhan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mendistribusikan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kekayaan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pada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rakyat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banyak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secara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adil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10258" name="矩形 189"/>
          <p:cNvSpPr/>
          <p:nvPr/>
        </p:nvSpPr>
        <p:spPr>
          <a:xfrm>
            <a:off x="323850" y="1519238"/>
            <a:ext cx="184731" cy="523220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rgbClr val="00000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 eaLnBrk="1" hangingPunct="1"/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59" name="矩形 190"/>
          <p:cNvSpPr/>
          <p:nvPr/>
        </p:nvSpPr>
        <p:spPr>
          <a:xfrm>
            <a:off x="323528" y="1923678"/>
            <a:ext cx="3960440" cy="2246769"/>
          </a:xfrm>
          <a:prstGeom prst="rect">
            <a:avLst/>
          </a:prstGeom>
          <a:noFill/>
          <a:ln w="9525">
            <a:noFill/>
          </a:ln>
          <a:effectLst>
            <a:outerShdw dist="38100" dir="8100000" algn="ctr" rotWithShape="0">
              <a:srgbClr val="000000">
                <a:alpha val="37999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keadilan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mengandung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nilai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keadilan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sosial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r>
              <a:rPr lang="en-US" sz="2000" dirty="0" err="1" smtClean="0">
                <a:solidFill>
                  <a:schemeClr val="bg1"/>
                </a:solidFill>
              </a:rPr>
              <a:t>Wujud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keadilan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sosial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dimaksud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mencakup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seluruh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aspek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kehidupan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tidak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hanya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ekonomi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namun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juga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politik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kebudayaan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0" name="矩形 174"/>
          <p:cNvSpPr/>
          <p:nvPr/>
        </p:nvSpPr>
        <p:spPr>
          <a:xfrm>
            <a:off x="-972616" y="843558"/>
            <a:ext cx="655272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Nilai</a:t>
            </a:r>
            <a:r>
              <a:rPr lang="en-US" altLang="zh-CN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 </a:t>
            </a:r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Keadilan</a:t>
            </a:r>
            <a:endParaRPr lang="zh-CN" altLang="en-US" sz="4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Milcandy" pitchFamily="2" charset="0"/>
              <a:sym typeface="+mn-lt"/>
            </a:endParaRPr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 bwMode="auto">
          <a:xfrm>
            <a:off x="68356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Rounded Rectangle 21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190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291" name="矩形 191"/>
          <p:cNvSpPr/>
          <p:nvPr/>
        </p:nvSpPr>
        <p:spPr>
          <a:xfrm>
            <a:off x="614362" y="104775"/>
            <a:ext cx="5613821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j-lt"/>
                <a:cs typeface="Times New Roman" pitchFamily="18" charset="0"/>
                <a:sym typeface="+mn-lt"/>
              </a:rPr>
              <a:t>STUDI KASUS KORUPSI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j-lt"/>
              <a:sym typeface="+mn-lt"/>
            </a:endParaRPr>
          </a:p>
        </p:txBody>
      </p:sp>
      <p:sp>
        <p:nvSpPr>
          <p:cNvPr id="12292" name="七角星 192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2293" name="图片 19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2294" name="矩形 17"/>
          <p:cNvGrpSpPr/>
          <p:nvPr/>
        </p:nvGrpSpPr>
        <p:grpSpPr>
          <a:xfrm>
            <a:off x="2816225" y="1639888"/>
            <a:ext cx="5132388" cy="2432050"/>
            <a:chOff x="0" y="0"/>
            <a:chExt cx="3233" cy="1532"/>
          </a:xfrm>
        </p:grpSpPr>
        <p:pic>
          <p:nvPicPr>
            <p:cNvPr id="12308" name="矩形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3233" cy="153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9" name="Text Box 8"/>
            <p:cNvSpPr txBox="1"/>
            <p:nvPr/>
          </p:nvSpPr>
          <p:spPr>
            <a:xfrm>
              <a:off x="2" y="-1"/>
              <a:ext cx="3231" cy="153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12295" name="Case"/>
          <p:cNvSpPr/>
          <p:nvPr/>
        </p:nvSpPr>
        <p:spPr>
          <a:xfrm>
            <a:off x="1338263" y="1047750"/>
            <a:ext cx="1838325" cy="3611563"/>
          </a:xfrm>
          <a:prstGeom prst="roundRect">
            <a:avLst>
              <a:gd name="adj" fmla="val 13148"/>
            </a:avLst>
          </a:prstGeom>
          <a:solidFill>
            <a:srgbClr val="4BACC6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en-US" altLang="zh-CN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296" name="Display"/>
          <p:cNvSpPr/>
          <p:nvPr/>
        </p:nvSpPr>
        <p:spPr>
          <a:xfrm>
            <a:off x="1446213" y="1652588"/>
            <a:ext cx="1624012" cy="24320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ctr"/>
          <a:lstStyle/>
          <a:p>
            <a:pPr algn="ctr" eaLnBrk="1" hangingPunct="1"/>
            <a:endParaRPr lang="en-US" altLang="zh-CN" sz="900" dirty="0">
              <a:solidFill>
                <a:srgbClr val="262626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297" name="Speaker"/>
          <p:cNvSpPr/>
          <p:nvPr/>
        </p:nvSpPr>
        <p:spPr>
          <a:xfrm>
            <a:off x="2082800" y="1322388"/>
            <a:ext cx="350838" cy="682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/>
          <a:p>
            <a:pPr algn="ctr" eaLnBrk="1" hangingPunct="1"/>
            <a:endParaRPr lang="en-US" altLang="zh-CN" sz="900" dirty="0">
              <a:solidFill>
                <a:srgbClr val="262626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2298" name="Camera"/>
          <p:cNvGrpSpPr/>
          <p:nvPr/>
        </p:nvGrpSpPr>
        <p:grpSpPr>
          <a:xfrm>
            <a:off x="1874838" y="1320800"/>
            <a:ext cx="73025" cy="73025"/>
            <a:chOff x="0" y="0"/>
            <a:chExt cx="90490" cy="90490"/>
          </a:xfrm>
        </p:grpSpPr>
        <p:sp>
          <p:nvSpPr>
            <p:cNvPr id="12306" name="Camera Outer"/>
            <p:cNvSpPr/>
            <p:nvPr/>
          </p:nvSpPr>
          <p:spPr>
            <a:xfrm>
              <a:off x="0" y="0"/>
              <a:ext cx="90490" cy="9049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en-US" altLang="zh-CN" sz="9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2307" name="Camera Inner"/>
            <p:cNvSpPr/>
            <p:nvPr/>
          </p:nvSpPr>
          <p:spPr>
            <a:xfrm>
              <a:off x="30845" y="30845"/>
              <a:ext cx="28800" cy="28800"/>
            </a:xfrm>
            <a:prstGeom prst="ellipse">
              <a:avLst/>
            </a:prstGeom>
            <a:solidFill>
              <a:srgbClr val="A6A6A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en-US" altLang="zh-CN" sz="9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2299" name="Button"/>
          <p:cNvGrpSpPr/>
          <p:nvPr/>
        </p:nvGrpSpPr>
        <p:grpSpPr>
          <a:xfrm>
            <a:off x="2095500" y="4213225"/>
            <a:ext cx="325438" cy="327025"/>
            <a:chOff x="0" y="0"/>
            <a:chExt cx="406400" cy="406400"/>
          </a:xfrm>
        </p:grpSpPr>
        <p:sp>
          <p:nvSpPr>
            <p:cNvPr id="12304" name="Button Outer"/>
            <p:cNvSpPr/>
            <p:nvPr/>
          </p:nvSpPr>
          <p:spPr>
            <a:xfrm>
              <a:off x="0" y="0"/>
              <a:ext cx="406400" cy="4064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en-US" altLang="zh-CN" sz="9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2305" name="Button Inner"/>
            <p:cNvSpPr/>
            <p:nvPr/>
          </p:nvSpPr>
          <p:spPr>
            <a:xfrm>
              <a:off x="135446" y="134800"/>
              <a:ext cx="135508" cy="136800"/>
            </a:xfrm>
            <a:prstGeom prst="roundRect">
              <a:avLst>
                <a:gd name="adj" fmla="val 32088"/>
              </a:avLst>
            </a:prstGeom>
            <a:solidFill>
              <a:srgbClr val="A6A6A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en-US" altLang="zh-CN" sz="90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2300" name="Lorem Ipsum"/>
          <p:cNvGrpSpPr/>
          <p:nvPr/>
        </p:nvGrpSpPr>
        <p:grpSpPr>
          <a:xfrm>
            <a:off x="3295651" y="1609725"/>
            <a:ext cx="4660900" cy="2481263"/>
            <a:chOff x="-1" y="0"/>
            <a:chExt cx="2936" cy="1563"/>
          </a:xfrm>
        </p:grpSpPr>
        <p:pic>
          <p:nvPicPr>
            <p:cNvPr id="12302" name="Lorem Ipsum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2934" cy="156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3" name="Text Box 20"/>
            <p:cNvSpPr txBox="1"/>
            <p:nvPr/>
          </p:nvSpPr>
          <p:spPr>
            <a:xfrm>
              <a:off x="-1" y="0"/>
              <a:ext cx="2936" cy="143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72000" tIns="32399" rIns="72000" bIns="32399">
              <a:spAutoFit/>
            </a:bodyPr>
            <a:lstStyle/>
            <a:p>
              <a:pPr eaLnBrk="1" hangingPunct="1">
                <a:spcAft>
                  <a:spcPts val="600"/>
                </a:spcAft>
              </a:pPr>
              <a:r>
                <a:rPr lang="en-US" sz="2400" b="1" dirty="0" err="1" smtClean="0"/>
                <a:t>Korupsi</a:t>
              </a:r>
              <a:r>
                <a:rPr lang="en-US" sz="2400" dirty="0" smtClean="0"/>
                <a:t> </a:t>
              </a:r>
              <a:r>
                <a:rPr lang="en-US" sz="2400" dirty="0" err="1" smtClean="0"/>
                <a:t>adalah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tindakan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seseorang</a:t>
              </a:r>
              <a:r>
                <a:rPr lang="en-US" sz="2400" dirty="0" smtClean="0"/>
                <a:t> yang </a:t>
              </a:r>
              <a:r>
                <a:rPr lang="en-US" sz="2400" dirty="0" err="1" smtClean="0"/>
                <a:t>menyalahgunakan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kepercayaan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dalam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suatu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masalah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atau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organisasi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untuk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mendapatkan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keuntungan</a:t>
              </a:r>
              <a:r>
                <a:rPr lang="en-US" sz="2400" dirty="0" smtClean="0"/>
                <a:t>.</a:t>
              </a:r>
              <a:endParaRPr lang="en-US" altLang="zh-CN" sz="1600" dirty="0">
                <a:latin typeface="微软雅黑" panose="020B0503020204020204" pitchFamily="34" charset="-122"/>
              </a:endParaRPr>
            </a:p>
          </p:txBody>
        </p:sp>
      </p:grpSp>
      <p:pic>
        <p:nvPicPr>
          <p:cNvPr id="12301" name="Picture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81138" y="2046288"/>
            <a:ext cx="1554162" cy="1616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" name="矩形 191"/>
          <p:cNvSpPr/>
          <p:nvPr/>
        </p:nvSpPr>
        <p:spPr>
          <a:xfrm>
            <a:off x="2771800" y="915566"/>
            <a:ext cx="5613821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cs typeface="Times New Roman" pitchFamily="18" charset="0"/>
                <a:sym typeface="+mn-lt"/>
              </a:rPr>
              <a:t>Apa</a:t>
            </a:r>
            <a:r>
              <a:rPr lang="en-US" altLang="zh-CN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cs typeface="Times New Roman" pitchFamily="18" charset="0"/>
                <a:sym typeface="+mn-lt"/>
              </a:rPr>
              <a:t> </a:t>
            </a:r>
            <a:r>
              <a:rPr lang="en-US" altLang="zh-CN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cs typeface="Times New Roman" pitchFamily="18" charset="0"/>
                <a:sym typeface="+mn-lt"/>
              </a:rPr>
              <a:t>Itu</a:t>
            </a:r>
            <a:r>
              <a:rPr lang="en-US" altLang="zh-CN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cs typeface="Times New Roman" pitchFamily="18" charset="0"/>
                <a:sym typeface="+mn-lt"/>
              </a:rPr>
              <a:t> </a:t>
            </a:r>
            <a:r>
              <a:rPr lang="en-US" altLang="zh-CN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cs typeface="Times New Roman" pitchFamily="18" charset="0"/>
                <a:sym typeface="+mn-lt"/>
              </a:rPr>
              <a:t>Korupsi</a:t>
            </a:r>
            <a:r>
              <a:rPr lang="en-US" altLang="zh-CN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cs typeface="Times New Roman" pitchFamily="18" charset="0"/>
                <a:sym typeface="+mn-lt"/>
              </a:rPr>
              <a:t>?</a:t>
            </a:r>
            <a:endParaRPr lang="zh-CN" altLang="en-US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Milcandy" pitchFamily="2" charset="0"/>
              <a:sym typeface="+mn-lt"/>
            </a:endParaRPr>
          </a:p>
        </p:txBody>
      </p:sp>
      <p:sp>
        <p:nvSpPr>
          <p:cNvPr id="23" name="Rounded Rectangle 22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>
            <a:off x="323528" y="2139702"/>
            <a:ext cx="1512168" cy="2808312"/>
          </a:xfrm>
          <a:custGeom>
            <a:avLst/>
            <a:gdLst>
              <a:gd name="connsiteX0" fmla="*/ 0 w 561975"/>
              <a:gd name="connsiteY0" fmla="*/ 0 h 547688"/>
              <a:gd name="connsiteX1" fmla="*/ 552450 w 561975"/>
              <a:gd name="connsiteY1" fmla="*/ 547688 h 547688"/>
              <a:gd name="connsiteX2" fmla="*/ 561975 w 561975"/>
              <a:gd name="connsiteY2" fmla="*/ 0 h 547688"/>
              <a:gd name="connsiteX3" fmla="*/ 0 w 561975"/>
              <a:gd name="connsiteY3" fmla="*/ 0 h 547688"/>
              <a:gd name="connsiteX0-1" fmla="*/ 0 w 576263"/>
              <a:gd name="connsiteY0-2" fmla="*/ 0 h 547688"/>
              <a:gd name="connsiteX1-3" fmla="*/ 566738 w 576263"/>
              <a:gd name="connsiteY1-4" fmla="*/ 547688 h 547688"/>
              <a:gd name="connsiteX2-5" fmla="*/ 576263 w 576263"/>
              <a:gd name="connsiteY2-6" fmla="*/ 0 h 547688"/>
              <a:gd name="connsiteX3-7" fmla="*/ 0 w 576263"/>
              <a:gd name="connsiteY3-8" fmla="*/ 0 h 547688"/>
              <a:gd name="connsiteX0-9" fmla="*/ 0 w 576263"/>
              <a:gd name="connsiteY0-10" fmla="*/ 0 h 571500"/>
              <a:gd name="connsiteX1-11" fmla="*/ 566738 w 576263"/>
              <a:gd name="connsiteY1-12" fmla="*/ 571500 h 571500"/>
              <a:gd name="connsiteX2-13" fmla="*/ 576263 w 576263"/>
              <a:gd name="connsiteY2-14" fmla="*/ 0 h 571500"/>
              <a:gd name="connsiteX3-15" fmla="*/ 0 w 576263"/>
              <a:gd name="connsiteY3-16" fmla="*/ 0 h 571500"/>
              <a:gd name="connsiteX0-17" fmla="*/ 0 w 576263"/>
              <a:gd name="connsiteY0-18" fmla="*/ 0 h 576263"/>
              <a:gd name="connsiteX1-19" fmla="*/ 571335 w 576263"/>
              <a:gd name="connsiteY1-20" fmla="*/ 576263 h 576263"/>
              <a:gd name="connsiteX2-21" fmla="*/ 576263 w 576263"/>
              <a:gd name="connsiteY2-22" fmla="*/ 0 h 576263"/>
              <a:gd name="connsiteX3-23" fmla="*/ 0 w 576263"/>
              <a:gd name="connsiteY3-24" fmla="*/ 0 h 576263"/>
              <a:gd name="connsiteX0-25" fmla="*/ 0 w 576448"/>
              <a:gd name="connsiteY0-26" fmla="*/ 0 h 576263"/>
              <a:gd name="connsiteX1-27" fmla="*/ 575933 w 576448"/>
              <a:gd name="connsiteY1-28" fmla="*/ 576263 h 576263"/>
              <a:gd name="connsiteX2-29" fmla="*/ 576263 w 576448"/>
              <a:gd name="connsiteY2-30" fmla="*/ 0 h 576263"/>
              <a:gd name="connsiteX3-31" fmla="*/ 0 w 576448"/>
              <a:gd name="connsiteY3-32" fmla="*/ 0 h 57626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76448" h="576263">
                <a:moveTo>
                  <a:pt x="0" y="0"/>
                </a:moveTo>
                <a:lnTo>
                  <a:pt x="575933" y="576263"/>
                </a:lnTo>
                <a:cubicBezTo>
                  <a:pt x="577576" y="384175"/>
                  <a:pt x="574620" y="192088"/>
                  <a:pt x="57626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19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z="100" strike="noStrike" noProof="1">
              <a:solidFill>
                <a:prstClr val="white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4075" y="2139702"/>
            <a:ext cx="7019925" cy="28083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tIns="0" rIns="135000" bIns="0" anchor="ctr"/>
          <a:lstStyle/>
          <a:p>
            <a:pPr algn="ctr">
              <a:defRPr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Terjadi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tahun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2010,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penyelidikan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kasus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korupsi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terus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berlangsung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selama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bertahun-tahun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Sejumlah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pejabat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tinggi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pun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terlibat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seperti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Narogong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Sugiana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Miryam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S.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Hariani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Markus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Setya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Novanto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altLang="zh-CN" sz="2100" strike="noStrike" noProof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Meiryo" pitchFamily="34" charset="-128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555526"/>
            <a:ext cx="6985000" cy="5810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l" fontAlgn="base">
              <a:defRPr/>
            </a:pPr>
            <a:r>
              <a:rPr lang="zh-CN" altLang="en-US" sz="2400" strike="noStrike" spc="200" noProof="1"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strike="noStrike" spc="200" noProof="1" smtClean="0">
                <a:solidFill>
                  <a:srgbClr val="FFFFF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</a:t>
            </a:r>
            <a:r>
              <a:rPr lang="en-US" sz="1800" strike="noStrike" spc="200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CONTOH KASUS KORUPSI</a:t>
            </a:r>
            <a:endParaRPr sz="1800" strike="noStrike" spc="200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直角三角形 5"/>
          <p:cNvSpPr/>
          <p:nvPr/>
        </p:nvSpPr>
        <p:spPr>
          <a:xfrm>
            <a:off x="7164288" y="547390"/>
            <a:ext cx="641350" cy="584200"/>
          </a:xfrm>
          <a:prstGeom prst="rtTriangle">
            <a:avLst/>
          </a:prstGeom>
          <a:solidFill>
            <a:srgbClr val="007C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z="100" strike="noStrike" noProof="1">
              <a:solidFill>
                <a:prstClr val="white"/>
              </a:solidFill>
            </a:endParaRPr>
          </a:p>
        </p:txBody>
      </p:sp>
      <p:sp>
        <p:nvSpPr>
          <p:cNvPr id="15365" name="矩形 11"/>
          <p:cNvSpPr/>
          <p:nvPr/>
        </p:nvSpPr>
        <p:spPr>
          <a:xfrm>
            <a:off x="1982788" y="2940050"/>
            <a:ext cx="5178425" cy="1270000"/>
          </a:xfrm>
          <a:prstGeom prst="rect">
            <a:avLst/>
          </a:prstGeom>
          <a:noFill/>
          <a:ln w="25400">
            <a:noFill/>
          </a:ln>
        </p:spPr>
        <p:txBody>
          <a:bodyPr anchor="ctr"/>
          <a:lstStyle/>
          <a:p>
            <a:pPr>
              <a:lnSpc>
                <a:spcPts val="2400"/>
              </a:lnSpc>
            </a:pPr>
            <a:r>
              <a:rPr lang="en-US" altLang="zh-CN" sz="900" dirty="0">
                <a:solidFill>
                  <a:srgbClr val="4A452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pic>
        <p:nvPicPr>
          <p:cNvPr id="15366" name="图片 4" descr="logo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/>
          <a:srcRect r="75949"/>
          <a:stretch>
            <a:fillRect/>
          </a:stretch>
        </p:blipFill>
        <p:spPr>
          <a:xfrm>
            <a:off x="395536" y="339502"/>
            <a:ext cx="1001092" cy="9604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矩形 3"/>
          <p:cNvSpPr/>
          <p:nvPr/>
        </p:nvSpPr>
        <p:spPr>
          <a:xfrm>
            <a:off x="1979712" y="1563638"/>
            <a:ext cx="7019925" cy="4937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tIns="0" rIns="135000" bIns="0" anchor="ctr"/>
          <a:lstStyle/>
          <a:p>
            <a:pPr algn="r">
              <a:defRPr/>
            </a:pP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lcandy" pitchFamily="2" charset="0"/>
              </a:rPr>
              <a:t>Kasus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lcandy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lcandy" pitchFamily="2" charset="0"/>
              </a:rPr>
              <a:t>korupsi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lcandy" pitchFamily="2" charset="0"/>
              </a:rPr>
              <a:t> E-KTP</a:t>
            </a:r>
            <a:endParaRPr lang="en-US" altLang="zh-CN" sz="4400" strike="noStrike" noProof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lcandy" pitchFamily="2" charset="0"/>
              <a:ea typeface="微软雅黑" panose="020B0503020204020204" pitchFamily="34" charset="-122"/>
              <a:cs typeface="Meiryo" pitchFamily="34" charset="-128"/>
            </a:endParaRPr>
          </a:p>
        </p:txBody>
      </p:sp>
      <p:sp>
        <p:nvSpPr>
          <p:cNvPr id="9" name="Rounded Rectangle 8">
            <a:hlinkClick r:id="" action="ppaction://hlinkshowjump?jump=nextslide"/>
          </p:cNvPr>
          <p:cNvSpPr/>
          <p:nvPr/>
        </p:nvSpPr>
        <p:spPr bwMode="auto">
          <a:xfrm>
            <a:off x="3235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矩形 22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43" name="矩形 226"/>
          <p:cNvSpPr/>
          <p:nvPr/>
        </p:nvSpPr>
        <p:spPr>
          <a:xfrm>
            <a:off x="614362" y="104775"/>
            <a:ext cx="683795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CARA PENYELESAIAN KORUPSI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10244" name="七角星 22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0245" name="图片 22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6" name="圆角矩形 42"/>
          <p:cNvSpPr/>
          <p:nvPr/>
        </p:nvSpPr>
        <p:spPr>
          <a:xfrm>
            <a:off x="1163638" y="1779588"/>
            <a:ext cx="1968500" cy="2808287"/>
          </a:xfrm>
          <a:prstGeom prst="roundRect">
            <a:avLst>
              <a:gd name="adj" fmla="val 16667"/>
            </a:avLst>
          </a:prstGeom>
          <a:solidFill>
            <a:srgbClr val="C75151"/>
          </a:solidFill>
          <a:ln w="9525">
            <a:noFill/>
          </a:ln>
          <a:effectLst>
            <a:outerShdw dist="381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48" name="圆角矩形 44"/>
          <p:cNvSpPr/>
          <p:nvPr/>
        </p:nvSpPr>
        <p:spPr>
          <a:xfrm>
            <a:off x="6084888" y="1758950"/>
            <a:ext cx="1966912" cy="2808288"/>
          </a:xfrm>
          <a:prstGeom prst="roundRect">
            <a:avLst>
              <a:gd name="adj" fmla="val 16667"/>
            </a:avLst>
          </a:prstGeom>
          <a:solidFill>
            <a:srgbClr val="4BACC6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49" name="椭圆 45"/>
          <p:cNvSpPr/>
          <p:nvPr/>
        </p:nvSpPr>
        <p:spPr>
          <a:xfrm>
            <a:off x="1616075" y="1247775"/>
            <a:ext cx="1063625" cy="1063625"/>
          </a:xfrm>
          <a:prstGeom prst="ellipse">
            <a:avLst/>
          </a:prstGeom>
          <a:solidFill>
            <a:schemeClr val="bg1"/>
          </a:solidFill>
          <a:ln w="9525">
            <a:noFill/>
          </a:ln>
          <a:effectLst>
            <a:outerShdw dist="508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zh-CN" sz="1600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51" name="椭圆 47"/>
          <p:cNvSpPr/>
          <p:nvPr/>
        </p:nvSpPr>
        <p:spPr>
          <a:xfrm>
            <a:off x="6535738" y="1227138"/>
            <a:ext cx="1063625" cy="1063625"/>
          </a:xfrm>
          <a:prstGeom prst="ellipse">
            <a:avLst/>
          </a:prstGeom>
          <a:solidFill>
            <a:schemeClr val="bg1"/>
          </a:solidFill>
          <a:ln w="9525">
            <a:noFill/>
          </a:ln>
          <a:effectLst>
            <a:outerShdw dist="508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zh-CN" sz="1600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pic>
        <p:nvPicPr>
          <p:cNvPr id="10253" name="Picture 2"/>
          <p:cNvPicPr>
            <a:picLocks noChangeAspect="1"/>
          </p:cNvPicPr>
          <p:nvPr/>
        </p:nvPicPr>
        <p:blipFill>
          <a:blip r:embed="rId3" cstate="print">
            <a:biLevel thresh="50000"/>
            <a:grayscl/>
          </a:blip>
          <a:srcRect t="81413"/>
          <a:stretch>
            <a:fillRect/>
          </a:stretch>
        </p:blipFill>
        <p:spPr>
          <a:xfrm>
            <a:off x="6083300" y="4065588"/>
            <a:ext cx="1968500" cy="5222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54" name="Picture 2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 cstate="print">
            <a:biLevel thresh="50000"/>
            <a:grayscl/>
          </a:blip>
          <a:srcRect t="81413"/>
          <a:stretch>
            <a:fillRect/>
          </a:stretch>
        </p:blipFill>
        <p:spPr>
          <a:xfrm>
            <a:off x="1163638" y="4065588"/>
            <a:ext cx="1968500" cy="5222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255" name="矩形 51"/>
          <p:cNvSpPr/>
          <p:nvPr/>
        </p:nvSpPr>
        <p:spPr>
          <a:xfrm>
            <a:off x="1763688" y="4146634"/>
            <a:ext cx="708848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</a:rPr>
              <a:t>KLIK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0256" name="矩形 52">
            <a:hlinkClick r:id="rId5" action="ppaction://hlinksldjump"/>
          </p:cNvPr>
          <p:cNvSpPr/>
          <p:nvPr/>
        </p:nvSpPr>
        <p:spPr>
          <a:xfrm>
            <a:off x="3419872" y="4299942"/>
            <a:ext cx="826958" cy="369332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b="1" dirty="0" smtClean="0">
                <a:latin typeface="微软雅黑" panose="020B0503020204020204" pitchFamily="34" charset="-122"/>
              </a:rPr>
              <a:t>BACK</a:t>
            </a:r>
            <a:endParaRPr lang="zh-CN" altLang="en-US" b="1" dirty="0">
              <a:latin typeface="微软雅黑" panose="020B0503020204020204" pitchFamily="34" charset="-122"/>
            </a:endParaRPr>
          </a:p>
        </p:txBody>
      </p:sp>
      <p:sp>
        <p:nvSpPr>
          <p:cNvPr id="10257" name="矩形 53">
            <a:hlinkClick r:id="rId6" action="ppaction://hlinksldjump"/>
          </p:cNvPr>
          <p:cNvSpPr/>
          <p:nvPr/>
        </p:nvSpPr>
        <p:spPr>
          <a:xfrm>
            <a:off x="6257925" y="4140200"/>
            <a:ext cx="1770063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latin typeface="微软雅黑" panose="020B0503020204020204" pitchFamily="34" charset="-122"/>
              </a:rPr>
              <a:t>Lorem ipsum </a:t>
            </a:r>
            <a:endParaRPr lang="zh-CN" altLang="en-US" dirty="0">
              <a:latin typeface="微软雅黑" panose="020B0503020204020204" pitchFamily="34" charset="-122"/>
            </a:endParaRPr>
          </a:p>
        </p:txBody>
      </p:sp>
      <p:sp>
        <p:nvSpPr>
          <p:cNvPr id="10258" name="矩形 54"/>
          <p:cNvSpPr/>
          <p:nvPr/>
        </p:nvSpPr>
        <p:spPr>
          <a:xfrm>
            <a:off x="1115616" y="2499742"/>
            <a:ext cx="2074862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2400" b="1" dirty="0" err="1" smtClean="0">
                <a:solidFill>
                  <a:schemeClr val="bg1"/>
                </a:solidFill>
              </a:rPr>
              <a:t>Pendekatan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 </a:t>
            </a:r>
            <a:r>
              <a:rPr lang="en-US" altLang="zh-CN" sz="2400" b="1" dirty="0" err="1" smtClean="0">
                <a:solidFill>
                  <a:schemeClr val="bg1"/>
                </a:solidFill>
              </a:rPr>
              <a:t>Eksternal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60" name="矩形 56"/>
          <p:cNvSpPr/>
          <p:nvPr/>
        </p:nvSpPr>
        <p:spPr>
          <a:xfrm>
            <a:off x="6030913" y="2532841"/>
            <a:ext cx="2074862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2400" b="1" dirty="0" err="1" smtClean="0">
                <a:solidFill>
                  <a:schemeClr val="bg1"/>
                </a:solidFill>
              </a:rPr>
              <a:t>Pendekatan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 Internal</a:t>
            </a:r>
            <a:endParaRPr lang="en-US" altLang="zh-CN" sz="2400" b="1" dirty="0">
              <a:solidFill>
                <a:schemeClr val="bg1"/>
              </a:solidFill>
            </a:endParaRPr>
          </a:p>
        </p:txBody>
      </p:sp>
      <p:pic>
        <p:nvPicPr>
          <p:cNvPr id="10263" name="Picture 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93888" y="1277938"/>
            <a:ext cx="506412" cy="1033462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chemeClr val="tx1">
                <a:alpha val="96999"/>
              </a:schemeClr>
            </a:outerShdw>
          </a:effectLst>
        </p:spPr>
      </p:pic>
      <p:sp>
        <p:nvSpPr>
          <p:cNvPr id="24" name="矩形 51"/>
          <p:cNvSpPr/>
          <p:nvPr/>
        </p:nvSpPr>
        <p:spPr>
          <a:xfrm>
            <a:off x="6732240" y="4155926"/>
            <a:ext cx="708848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</a:rPr>
              <a:t>KLIK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25" name="Picture 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04248" y="1250255"/>
            <a:ext cx="542925" cy="1033463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chemeClr val="tx1">
                <a:alpha val="96999"/>
              </a:schemeClr>
            </a:outerShdw>
          </a:effectLst>
        </p:spPr>
      </p:pic>
      <p:sp>
        <p:nvSpPr>
          <p:cNvPr id="27" name="矩形 52">
            <a:hlinkClick r:id="rId9" action="ppaction://hlinksldjump"/>
          </p:cNvPr>
          <p:cNvSpPr/>
          <p:nvPr/>
        </p:nvSpPr>
        <p:spPr>
          <a:xfrm>
            <a:off x="4860032" y="4290650"/>
            <a:ext cx="827021" cy="369332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b="1" dirty="0" smtClean="0">
                <a:latin typeface="微软雅黑" panose="020B0503020204020204" pitchFamily="34" charset="-122"/>
              </a:rPr>
              <a:t>NEXT</a:t>
            </a:r>
            <a:endParaRPr lang="zh-CN" altLang="en-US" b="1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矩形 201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1267" name="矩形 202"/>
          <p:cNvSpPr/>
          <p:nvPr/>
        </p:nvSpPr>
        <p:spPr>
          <a:xfrm>
            <a:off x="1475656" y="123478"/>
            <a:ext cx="5973861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PENDEKATAN EKSTERNAL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sym typeface="+mn-lt"/>
            </a:endParaRPr>
          </a:p>
        </p:txBody>
      </p:sp>
      <p:sp>
        <p:nvSpPr>
          <p:cNvPr id="11268" name="七角星 203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1269" name="图片 20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3318" name="组合 247"/>
          <p:cNvGrpSpPr/>
          <p:nvPr/>
        </p:nvGrpSpPr>
        <p:grpSpPr>
          <a:xfrm>
            <a:off x="684213" y="2992438"/>
            <a:ext cx="2597150" cy="1664936"/>
            <a:chOff x="0" y="0"/>
            <a:chExt cx="2597150" cy="1663533"/>
          </a:xfrm>
        </p:grpSpPr>
        <p:sp>
          <p:nvSpPr>
            <p:cNvPr id="11298" name="矩形 32"/>
            <p:cNvSpPr/>
            <p:nvPr/>
          </p:nvSpPr>
          <p:spPr>
            <a:xfrm>
              <a:off x="1033635" y="0"/>
              <a:ext cx="405880" cy="5227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CN" sz="2800" b="1" dirty="0" smtClean="0">
                  <a:solidFill>
                    <a:schemeClr val="bg1"/>
                  </a:solidFill>
                </a:rPr>
                <a:t>1</a:t>
              </a:r>
              <a:endPara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1299" name="Lorem Ipsum"/>
            <p:cNvSpPr/>
            <p:nvPr/>
          </p:nvSpPr>
          <p:spPr>
            <a:xfrm>
              <a:off x="0" y="521847"/>
              <a:ext cx="2597150" cy="11416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72000" tIns="32399" rIns="72000" bIns="32399">
              <a:spAutoFit/>
            </a:bodyPr>
            <a:lstStyle/>
            <a:p>
              <a:pPr algn="ctr" eaLnBrk="1" hangingPunct="1">
                <a:spcAft>
                  <a:spcPts val="600"/>
                </a:spcAft>
              </a:pP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Adanya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unsur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dari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luar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diri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manusia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yang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memiliki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kekuatan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memaksa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orang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untuk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tidak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melakukan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korupsi</a:t>
              </a:r>
              <a:endPara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13321" name="组合 250"/>
          <p:cNvGrpSpPr/>
          <p:nvPr/>
        </p:nvGrpSpPr>
        <p:grpSpPr>
          <a:xfrm>
            <a:off x="3341688" y="2995613"/>
            <a:ext cx="2598737" cy="1235637"/>
            <a:chOff x="0" y="0"/>
            <a:chExt cx="2598737" cy="1236680"/>
          </a:xfrm>
        </p:grpSpPr>
        <p:sp>
          <p:nvSpPr>
            <p:cNvPr id="11296" name="矩形 35"/>
            <p:cNvSpPr/>
            <p:nvPr/>
          </p:nvSpPr>
          <p:spPr>
            <a:xfrm>
              <a:off x="1040456" y="0"/>
              <a:ext cx="405880" cy="5236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CN" sz="2800" b="1" dirty="0" smtClean="0">
                  <a:solidFill>
                    <a:schemeClr val="bg1"/>
                  </a:solidFill>
                  <a:latin typeface="微软雅黑" panose="020B0503020204020204" pitchFamily="34" charset="-122"/>
                </a:rPr>
                <a:t>2</a:t>
              </a:r>
              <a:endPara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1297" name="Lorem Ipsum"/>
            <p:cNvSpPr/>
            <p:nvPr/>
          </p:nvSpPr>
          <p:spPr>
            <a:xfrm>
              <a:off x="0" y="524317"/>
              <a:ext cx="2598737" cy="71236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72000" tIns="32399" rIns="72000" bIns="32399">
              <a:spAutoFit/>
            </a:bodyPr>
            <a:lstStyle/>
            <a:p>
              <a:pPr algn="ctr" eaLnBrk="1" hangingPunct="1"/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Kekuatan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eksternal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tersebut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misalnya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hukum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,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budaya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dan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watak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masyarakat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.</a:t>
              </a:r>
              <a:endParaRPr lang="en-US" altLang="zh-CN" sz="1400" dirty="0">
                <a:solidFill>
                  <a:schemeClr val="bg1"/>
                </a:solidFill>
                <a:sym typeface="微软雅黑" panose="020B0503020204020204" pitchFamily="34" charset="-122"/>
              </a:endParaRPr>
            </a:p>
          </p:txBody>
        </p:sp>
      </p:grpSp>
      <p:grpSp>
        <p:nvGrpSpPr>
          <p:cNvPr id="13324" name="组合 253"/>
          <p:cNvGrpSpPr/>
          <p:nvPr/>
        </p:nvGrpSpPr>
        <p:grpSpPr>
          <a:xfrm>
            <a:off x="6011863" y="2995613"/>
            <a:ext cx="2598737" cy="1666524"/>
            <a:chOff x="0" y="0"/>
            <a:chExt cx="2598737" cy="1667931"/>
          </a:xfrm>
        </p:grpSpPr>
        <p:sp>
          <p:nvSpPr>
            <p:cNvPr id="11294" name="矩形 37"/>
            <p:cNvSpPr/>
            <p:nvPr/>
          </p:nvSpPr>
          <p:spPr>
            <a:xfrm>
              <a:off x="1080417" y="0"/>
              <a:ext cx="405880" cy="5236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zh-CN" sz="2800" b="1" dirty="0" smtClean="0">
                  <a:solidFill>
                    <a:schemeClr val="bg1"/>
                  </a:solidFill>
                  <a:latin typeface="微软雅黑" panose="020B0503020204020204" pitchFamily="34" charset="-122"/>
                </a:rPr>
                <a:t>3</a:t>
              </a:r>
              <a:endPara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1295" name="Lorem Ipsum"/>
            <p:cNvSpPr/>
            <p:nvPr/>
          </p:nvSpPr>
          <p:spPr>
            <a:xfrm>
              <a:off x="0" y="524317"/>
              <a:ext cx="2598737" cy="1143614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72000" tIns="32399" rIns="72000" bIns="32399">
              <a:spAutoFit/>
            </a:bodyPr>
            <a:lstStyle/>
            <a:p>
              <a:pPr algn="ctr" eaLnBrk="1" hangingPunct="1">
                <a:spcAft>
                  <a:spcPts val="600"/>
                </a:spcAft>
              </a:pP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Dengan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penegakan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hukum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yang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kuat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,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baik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dari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aspek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peraturan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maupun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aparat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hukum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akan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meminimalisir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terjadinya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korupsi</a:t>
              </a:r>
              <a:r>
                <a:rPr lang="en-US" sz="1400" dirty="0" smtClean="0">
                  <a:solidFill>
                    <a:schemeClr val="bg1"/>
                  </a:solidFill>
                  <a:ea typeface="Tahoma" pitchFamily="34" charset="0"/>
                  <a:cs typeface="Times New Roman" pitchFamily="18" charset="0"/>
                </a:rPr>
                <a:t>.</a:t>
              </a:r>
              <a:endPara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13327" name="组合 258"/>
          <p:cNvGrpSpPr/>
          <p:nvPr/>
        </p:nvGrpSpPr>
        <p:grpSpPr>
          <a:xfrm>
            <a:off x="1403648" y="1030288"/>
            <a:ext cx="6840240" cy="1962150"/>
            <a:chOff x="-4884440" y="0"/>
            <a:chExt cx="6840240" cy="1963737"/>
          </a:xfrm>
        </p:grpSpPr>
        <p:grpSp>
          <p:nvGrpSpPr>
            <p:cNvPr id="11288" name="组合 29"/>
            <p:cNvGrpSpPr/>
            <p:nvPr/>
          </p:nvGrpSpPr>
          <p:grpSpPr>
            <a:xfrm>
              <a:off x="0" y="0"/>
              <a:ext cx="1955800" cy="1963737"/>
              <a:chOff x="0" y="0"/>
              <a:chExt cx="2080172" cy="2088232"/>
            </a:xfrm>
          </p:grpSpPr>
          <p:sp>
            <p:nvSpPr>
              <p:cNvPr id="11292" name="五边形 263"/>
              <p:cNvSpPr/>
              <p:nvPr/>
            </p:nvSpPr>
            <p:spPr>
              <a:xfrm rot="5400000">
                <a:off x="500287" y="523544"/>
                <a:ext cx="1079596" cy="2049780"/>
              </a:xfrm>
              <a:prstGeom prst="homePlate">
                <a:avLst>
                  <a:gd name="adj" fmla="val 50000"/>
                </a:avLst>
              </a:prstGeom>
              <a:solidFill>
                <a:srgbClr val="E9E175"/>
              </a:solidFill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11293" name="五边形 264"/>
              <p:cNvSpPr/>
              <p:nvPr/>
            </p:nvSpPr>
            <p:spPr>
              <a:xfrm rot="5400000" flipH="1">
                <a:off x="567869" y="-567869"/>
                <a:ext cx="944434" cy="2080172"/>
              </a:xfrm>
              <a:prstGeom prst="homePlate">
                <a:avLst>
                  <a:gd name="adj" fmla="val 50000"/>
                </a:avLst>
              </a:prstGeom>
              <a:solidFill>
                <a:srgbClr val="C75151"/>
              </a:solidFill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sp>
          <p:nvSpPr>
            <p:cNvPr id="11289" name="虚尾箭头 260"/>
            <p:cNvSpPr/>
            <p:nvPr/>
          </p:nvSpPr>
          <p:spPr>
            <a:xfrm rot="-5400000">
              <a:off x="290348" y="387823"/>
              <a:ext cx="400374" cy="403225"/>
            </a:xfrm>
            <a:custGeom>
              <a:avLst/>
              <a:gdLst/>
              <a:ahLst/>
              <a:cxnLst>
                <a:cxn ang="0">
                  <a:pos x="0" y="100806"/>
                </a:cxn>
                <a:cxn ang="0">
                  <a:pos x="12512" y="100806"/>
                </a:cxn>
                <a:cxn ang="0">
                  <a:pos x="12512" y="302419"/>
                </a:cxn>
                <a:cxn ang="0">
                  <a:pos x="0" y="302419"/>
                </a:cxn>
                <a:cxn ang="0">
                  <a:pos x="0" y="100806"/>
                </a:cxn>
                <a:cxn ang="0">
                  <a:pos x="25023" y="100806"/>
                </a:cxn>
                <a:cxn ang="0">
                  <a:pos x="50047" y="100806"/>
                </a:cxn>
                <a:cxn ang="0">
                  <a:pos x="50047" y="302419"/>
                </a:cxn>
                <a:cxn ang="0">
                  <a:pos x="25023" y="302419"/>
                </a:cxn>
                <a:cxn ang="0">
                  <a:pos x="25023" y="100806"/>
                </a:cxn>
                <a:cxn ang="0">
                  <a:pos x="62558" y="100806"/>
                </a:cxn>
                <a:cxn ang="0">
                  <a:pos x="200187" y="100806"/>
                </a:cxn>
                <a:cxn ang="0">
                  <a:pos x="200187" y="0"/>
                </a:cxn>
                <a:cxn ang="0">
                  <a:pos x="400374" y="201613"/>
                </a:cxn>
                <a:cxn ang="0">
                  <a:pos x="200187" y="403225"/>
                </a:cxn>
                <a:cxn ang="0">
                  <a:pos x="200187" y="302419"/>
                </a:cxn>
                <a:cxn ang="0">
                  <a:pos x="62558" y="302419"/>
                </a:cxn>
                <a:cxn ang="0">
                  <a:pos x="62558" y="100806"/>
                </a:cxn>
              </a:cxnLst>
              <a:rect l="0" t="0" r="0" b="0"/>
              <a:pathLst>
                <a:path w="400374" h="403225">
                  <a:moveTo>
                    <a:pt x="0" y="100806"/>
                  </a:moveTo>
                  <a:lnTo>
                    <a:pt x="12512" y="100806"/>
                  </a:lnTo>
                  <a:lnTo>
                    <a:pt x="12512" y="302419"/>
                  </a:lnTo>
                  <a:lnTo>
                    <a:pt x="0" y="302419"/>
                  </a:lnTo>
                  <a:lnTo>
                    <a:pt x="0" y="100806"/>
                  </a:lnTo>
                  <a:close/>
                  <a:moveTo>
                    <a:pt x="25023" y="100806"/>
                  </a:moveTo>
                  <a:lnTo>
                    <a:pt x="50047" y="100806"/>
                  </a:lnTo>
                  <a:lnTo>
                    <a:pt x="50047" y="302419"/>
                  </a:lnTo>
                  <a:lnTo>
                    <a:pt x="25023" y="302419"/>
                  </a:lnTo>
                  <a:lnTo>
                    <a:pt x="25023" y="100806"/>
                  </a:lnTo>
                  <a:close/>
                  <a:moveTo>
                    <a:pt x="62558" y="100806"/>
                  </a:moveTo>
                  <a:lnTo>
                    <a:pt x="200187" y="100806"/>
                  </a:lnTo>
                  <a:lnTo>
                    <a:pt x="200187" y="0"/>
                  </a:lnTo>
                  <a:lnTo>
                    <a:pt x="400374" y="201613"/>
                  </a:lnTo>
                  <a:lnTo>
                    <a:pt x="200187" y="403225"/>
                  </a:lnTo>
                  <a:lnTo>
                    <a:pt x="200187" y="302419"/>
                  </a:lnTo>
                  <a:lnTo>
                    <a:pt x="62558" y="302419"/>
                  </a:lnTo>
                  <a:lnTo>
                    <a:pt x="62558" y="100806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0" name="矩形 44"/>
            <p:cNvSpPr/>
            <p:nvPr/>
          </p:nvSpPr>
          <p:spPr>
            <a:xfrm>
              <a:off x="731837" y="363537"/>
              <a:ext cx="184731" cy="52364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1291" name="Freeform 5598"/>
            <p:cNvSpPr>
              <a:spLocks noEditPoints="1"/>
            </p:cNvSpPr>
            <p:nvPr/>
          </p:nvSpPr>
          <p:spPr>
            <a:xfrm>
              <a:off x="-4884440" y="1038245"/>
              <a:ext cx="873125" cy="744538"/>
            </a:xfrm>
            <a:custGeom>
              <a:avLst/>
              <a:gdLst/>
              <a:ahLst/>
              <a:cxnLst>
                <a:cxn ang="0">
                  <a:pos x="1603395921" y="1149537758"/>
                </a:cxn>
                <a:cxn ang="0">
                  <a:pos x="2147483647" y="1149537758"/>
                </a:cxn>
                <a:cxn ang="0">
                  <a:pos x="2147483647" y="1149537758"/>
                </a:cxn>
                <a:cxn ang="0">
                  <a:pos x="2147483647" y="2147483647"/>
                </a:cxn>
                <a:cxn ang="0">
                  <a:pos x="1420154734" y="1201785531"/>
                </a:cxn>
                <a:cxn ang="0">
                  <a:pos x="1603395921" y="1149537758"/>
                </a:cxn>
                <a:cxn ang="0">
                  <a:pos x="870417636" y="2147483647"/>
                </a:cxn>
                <a:cxn ang="0">
                  <a:pos x="1007850218" y="2147483647"/>
                </a:cxn>
                <a:cxn ang="0">
                  <a:pos x="1191098173" y="2147483647"/>
                </a:cxn>
                <a:cxn ang="0">
                  <a:pos x="1191098173" y="2147483647"/>
                </a:cxn>
                <a:cxn ang="0">
                  <a:pos x="0" y="2147483647"/>
                </a:cxn>
                <a:cxn ang="0">
                  <a:pos x="137432582" y="2147483647"/>
                </a:cxn>
                <a:cxn ang="0">
                  <a:pos x="1191098173" y="2147483647"/>
                </a:cxn>
                <a:cxn ang="0">
                  <a:pos x="1236906778" y="2147483647"/>
                </a:cxn>
                <a:cxn ang="0">
                  <a:pos x="2147483647" y="2147483647"/>
                </a:cxn>
                <a:cxn ang="0">
                  <a:pos x="1191098173" y="1567548859"/>
                </a:cxn>
                <a:cxn ang="0">
                  <a:pos x="1191098173" y="1567548859"/>
                </a:cxn>
                <a:cxn ang="0">
                  <a:pos x="1191098173" y="2147483647"/>
                </a:cxn>
                <a:cxn ang="0">
                  <a:pos x="870417636" y="2147483647"/>
                </a:cxn>
                <a:cxn ang="0">
                  <a:pos x="778793658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870417636" y="2147483647"/>
                </a:cxn>
                <a:cxn ang="0">
                  <a:pos x="778793658" y="2147483647"/>
                </a:cxn>
                <a:cxn ang="0">
                  <a:pos x="1924076458" y="0"/>
                </a:cxn>
                <a:cxn ang="0">
                  <a:pos x="2147483647" y="0"/>
                </a:cxn>
                <a:cxn ang="0">
                  <a:pos x="2147483647" y="418011102"/>
                </a:cxn>
                <a:cxn ang="0">
                  <a:pos x="2147483647" y="418011102"/>
                </a:cxn>
                <a:cxn ang="0">
                  <a:pos x="2147483647" y="836022203"/>
                </a:cxn>
                <a:cxn ang="0">
                  <a:pos x="503928493" y="836022203"/>
                </a:cxn>
                <a:cxn ang="0">
                  <a:pos x="412304516" y="313508326"/>
                </a:cxn>
                <a:cxn ang="0">
                  <a:pos x="1969891831" y="313508326"/>
                </a:cxn>
                <a:cxn ang="0">
                  <a:pos x="1924076458" y="0"/>
                </a:cxn>
                <a:cxn ang="0">
                  <a:pos x="2147483647" y="1515293858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1567548859"/>
                </a:cxn>
                <a:cxn ang="0">
                  <a:pos x="2147483647" y="1515293858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1603395921" y="2147483647"/>
                </a:cxn>
                <a:cxn ang="0">
                  <a:pos x="1511778711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0" t="0" r="0" b="0"/>
              <a:pathLst>
                <a:path w="129" h="103">
                  <a:moveTo>
                    <a:pt x="35" y="22"/>
                  </a:moveTo>
                  <a:cubicBezTo>
                    <a:pt x="120" y="22"/>
                    <a:pt x="120" y="22"/>
                    <a:pt x="120" y="22"/>
                  </a:cubicBezTo>
                  <a:cubicBezTo>
                    <a:pt x="121" y="22"/>
                    <a:pt x="122" y="22"/>
                    <a:pt x="123" y="22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2" y="22"/>
                    <a:pt x="33" y="22"/>
                    <a:pt x="35" y="22"/>
                  </a:cubicBezTo>
                  <a:close/>
                  <a:moveTo>
                    <a:pt x="19" y="50"/>
                  </a:moveTo>
                  <a:cubicBezTo>
                    <a:pt x="22" y="58"/>
                    <a:pt x="22" y="58"/>
                    <a:pt x="22" y="58"/>
                  </a:cubicBezTo>
                  <a:cubicBezTo>
                    <a:pt x="26" y="58"/>
                    <a:pt x="26" y="58"/>
                    <a:pt x="26" y="58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3" y="78"/>
                    <a:pt x="3" y="78"/>
                    <a:pt x="3" y="78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26" y="79"/>
                    <a:pt x="27" y="80"/>
                    <a:pt x="27" y="81"/>
                  </a:cubicBezTo>
                  <a:cubicBezTo>
                    <a:pt x="61" y="56"/>
                    <a:pt x="61" y="56"/>
                    <a:pt x="61" y="56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19" y="50"/>
                    <a:pt x="19" y="50"/>
                    <a:pt x="19" y="50"/>
                  </a:cubicBezTo>
                  <a:close/>
                  <a:moveTo>
                    <a:pt x="17" y="95"/>
                  </a:moveTo>
                  <a:cubicBezTo>
                    <a:pt x="75" y="95"/>
                    <a:pt x="75" y="95"/>
                    <a:pt x="75" y="95"/>
                  </a:cubicBezTo>
                  <a:cubicBezTo>
                    <a:pt x="77" y="103"/>
                    <a:pt x="77" y="103"/>
                    <a:pt x="77" y="103"/>
                  </a:cubicBezTo>
                  <a:cubicBezTo>
                    <a:pt x="19" y="103"/>
                    <a:pt x="19" y="103"/>
                    <a:pt x="19" y="103"/>
                  </a:cubicBezTo>
                  <a:cubicBezTo>
                    <a:pt x="17" y="95"/>
                    <a:pt x="17" y="95"/>
                    <a:pt x="17" y="95"/>
                  </a:cubicBezTo>
                  <a:close/>
                  <a:moveTo>
                    <a:pt x="42" y="0"/>
                  </a:moveTo>
                  <a:cubicBezTo>
                    <a:pt x="99" y="0"/>
                    <a:pt x="99" y="0"/>
                    <a:pt x="99" y="0"/>
                  </a:cubicBezTo>
                  <a:cubicBezTo>
                    <a:pt x="101" y="8"/>
                    <a:pt x="101" y="8"/>
                    <a:pt x="101" y="8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7" y="16"/>
                    <a:pt x="77" y="16"/>
                    <a:pt x="77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43" y="6"/>
                    <a:pt x="43" y="6"/>
                    <a:pt x="43" y="6"/>
                  </a:cubicBezTo>
                  <a:cubicBezTo>
                    <a:pt x="42" y="0"/>
                    <a:pt x="42" y="0"/>
                    <a:pt x="42" y="0"/>
                  </a:cubicBezTo>
                  <a:close/>
                  <a:moveTo>
                    <a:pt x="129" y="29"/>
                  </a:moveTo>
                  <a:cubicBezTo>
                    <a:pt x="94" y="55"/>
                    <a:pt x="94" y="55"/>
                    <a:pt x="94" y="55"/>
                  </a:cubicBezTo>
                  <a:cubicBezTo>
                    <a:pt x="128" y="81"/>
                    <a:pt x="128" y="81"/>
                    <a:pt x="128" y="81"/>
                  </a:cubicBezTo>
                  <a:cubicBezTo>
                    <a:pt x="129" y="80"/>
                    <a:pt x="129" y="79"/>
                    <a:pt x="129" y="78"/>
                  </a:cubicBezTo>
                  <a:cubicBezTo>
                    <a:pt x="129" y="30"/>
                    <a:pt x="129" y="30"/>
                    <a:pt x="129" y="30"/>
                  </a:cubicBezTo>
                  <a:cubicBezTo>
                    <a:pt x="129" y="30"/>
                    <a:pt x="129" y="29"/>
                    <a:pt x="129" y="29"/>
                  </a:cubicBezTo>
                  <a:close/>
                  <a:moveTo>
                    <a:pt x="123" y="86"/>
                  </a:moveTo>
                  <a:cubicBezTo>
                    <a:pt x="122" y="87"/>
                    <a:pt x="121" y="87"/>
                    <a:pt x="120" y="87"/>
                  </a:cubicBezTo>
                  <a:cubicBezTo>
                    <a:pt x="35" y="87"/>
                    <a:pt x="35" y="87"/>
                    <a:pt x="35" y="87"/>
                  </a:cubicBezTo>
                  <a:cubicBezTo>
                    <a:pt x="34" y="87"/>
                    <a:pt x="34" y="87"/>
                    <a:pt x="33" y="87"/>
                  </a:cubicBezTo>
                  <a:cubicBezTo>
                    <a:pt x="68" y="61"/>
                    <a:pt x="68" y="61"/>
                    <a:pt x="68" y="61"/>
                  </a:cubicBezTo>
                  <a:cubicBezTo>
                    <a:pt x="75" y="66"/>
                    <a:pt x="75" y="66"/>
                    <a:pt x="75" y="66"/>
                  </a:cubicBezTo>
                  <a:cubicBezTo>
                    <a:pt x="78" y="68"/>
                    <a:pt x="78" y="68"/>
                    <a:pt x="78" y="68"/>
                  </a:cubicBezTo>
                  <a:cubicBezTo>
                    <a:pt x="80" y="66"/>
                    <a:pt x="80" y="66"/>
                    <a:pt x="80" y="66"/>
                  </a:cubicBezTo>
                  <a:cubicBezTo>
                    <a:pt x="87" y="61"/>
                    <a:pt x="87" y="61"/>
                    <a:pt x="87" y="61"/>
                  </a:cubicBezTo>
                  <a:lnTo>
                    <a:pt x="123" y="86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3334" name="组合 265"/>
          <p:cNvGrpSpPr/>
          <p:nvPr/>
        </p:nvGrpSpPr>
        <p:grpSpPr>
          <a:xfrm>
            <a:off x="3611563" y="1030288"/>
            <a:ext cx="1955800" cy="1962150"/>
            <a:chOff x="0" y="0"/>
            <a:chExt cx="1955800" cy="1963737"/>
          </a:xfrm>
        </p:grpSpPr>
        <p:grpSp>
          <p:nvGrpSpPr>
            <p:cNvPr id="11282" name="组合 26"/>
            <p:cNvGrpSpPr/>
            <p:nvPr/>
          </p:nvGrpSpPr>
          <p:grpSpPr>
            <a:xfrm>
              <a:off x="0" y="0"/>
              <a:ext cx="1955800" cy="1963737"/>
              <a:chOff x="0" y="0"/>
              <a:chExt cx="2080172" cy="2088232"/>
            </a:xfrm>
          </p:grpSpPr>
          <p:sp>
            <p:nvSpPr>
              <p:cNvPr id="11286" name="五边形 390"/>
              <p:cNvSpPr/>
              <p:nvPr/>
            </p:nvSpPr>
            <p:spPr>
              <a:xfrm rot="5400000">
                <a:off x="500287" y="523544"/>
                <a:ext cx="1079596" cy="2049780"/>
              </a:xfrm>
              <a:prstGeom prst="homePlate">
                <a:avLst>
                  <a:gd name="adj" fmla="val 50000"/>
                </a:avLst>
              </a:prstGeom>
              <a:solidFill>
                <a:srgbClr val="4BACC6"/>
              </a:solidFill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11287" name="五边形 391"/>
              <p:cNvSpPr/>
              <p:nvPr/>
            </p:nvSpPr>
            <p:spPr>
              <a:xfrm rot="5400000" flipH="1">
                <a:off x="567869" y="-567869"/>
                <a:ext cx="944434" cy="2080172"/>
              </a:xfrm>
              <a:prstGeom prst="homePlate">
                <a:avLst>
                  <a:gd name="adj" fmla="val 50000"/>
                </a:avLst>
              </a:prstGeom>
              <a:solidFill>
                <a:srgbClr val="C75151"/>
              </a:solidFill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sp>
          <p:nvSpPr>
            <p:cNvPr id="11283" name="虚尾箭头 267"/>
            <p:cNvSpPr/>
            <p:nvPr/>
          </p:nvSpPr>
          <p:spPr>
            <a:xfrm rot="-5400000">
              <a:off x="284792" y="382263"/>
              <a:ext cx="401963" cy="403225"/>
            </a:xfrm>
            <a:custGeom>
              <a:avLst/>
              <a:gdLst/>
              <a:ahLst/>
              <a:cxnLst>
                <a:cxn ang="0">
                  <a:pos x="0" y="100806"/>
                </a:cxn>
                <a:cxn ang="0">
                  <a:pos x="12561" y="100806"/>
                </a:cxn>
                <a:cxn ang="0">
                  <a:pos x="12561" y="302419"/>
                </a:cxn>
                <a:cxn ang="0">
                  <a:pos x="0" y="302419"/>
                </a:cxn>
                <a:cxn ang="0">
                  <a:pos x="0" y="100806"/>
                </a:cxn>
                <a:cxn ang="0">
                  <a:pos x="25123" y="100806"/>
                </a:cxn>
                <a:cxn ang="0">
                  <a:pos x="50245" y="100806"/>
                </a:cxn>
                <a:cxn ang="0">
                  <a:pos x="50245" y="302419"/>
                </a:cxn>
                <a:cxn ang="0">
                  <a:pos x="25123" y="302419"/>
                </a:cxn>
                <a:cxn ang="0">
                  <a:pos x="25123" y="100806"/>
                </a:cxn>
                <a:cxn ang="0">
                  <a:pos x="62807" y="100806"/>
                </a:cxn>
                <a:cxn ang="0">
                  <a:pos x="200982" y="100806"/>
                </a:cxn>
                <a:cxn ang="0">
                  <a:pos x="200982" y="0"/>
                </a:cxn>
                <a:cxn ang="0">
                  <a:pos x="401963" y="201613"/>
                </a:cxn>
                <a:cxn ang="0">
                  <a:pos x="200982" y="403225"/>
                </a:cxn>
                <a:cxn ang="0">
                  <a:pos x="200982" y="302419"/>
                </a:cxn>
                <a:cxn ang="0">
                  <a:pos x="62807" y="302419"/>
                </a:cxn>
                <a:cxn ang="0">
                  <a:pos x="62807" y="100806"/>
                </a:cxn>
              </a:cxnLst>
              <a:rect l="0" t="0" r="0" b="0"/>
              <a:pathLst>
                <a:path w="401963" h="403225">
                  <a:moveTo>
                    <a:pt x="0" y="100806"/>
                  </a:moveTo>
                  <a:lnTo>
                    <a:pt x="12561" y="100806"/>
                  </a:lnTo>
                  <a:lnTo>
                    <a:pt x="12561" y="302419"/>
                  </a:lnTo>
                  <a:lnTo>
                    <a:pt x="0" y="302419"/>
                  </a:lnTo>
                  <a:lnTo>
                    <a:pt x="0" y="100806"/>
                  </a:lnTo>
                  <a:close/>
                  <a:moveTo>
                    <a:pt x="25123" y="100806"/>
                  </a:moveTo>
                  <a:lnTo>
                    <a:pt x="50245" y="100806"/>
                  </a:lnTo>
                  <a:lnTo>
                    <a:pt x="50245" y="302419"/>
                  </a:lnTo>
                  <a:lnTo>
                    <a:pt x="25123" y="302419"/>
                  </a:lnTo>
                  <a:lnTo>
                    <a:pt x="25123" y="100806"/>
                  </a:lnTo>
                  <a:close/>
                  <a:moveTo>
                    <a:pt x="62807" y="100806"/>
                  </a:moveTo>
                  <a:lnTo>
                    <a:pt x="200982" y="100806"/>
                  </a:lnTo>
                  <a:lnTo>
                    <a:pt x="200982" y="0"/>
                  </a:lnTo>
                  <a:lnTo>
                    <a:pt x="401963" y="201613"/>
                  </a:lnTo>
                  <a:lnTo>
                    <a:pt x="200982" y="403225"/>
                  </a:lnTo>
                  <a:lnTo>
                    <a:pt x="200982" y="302419"/>
                  </a:lnTo>
                  <a:lnTo>
                    <a:pt x="62807" y="302419"/>
                  </a:lnTo>
                  <a:lnTo>
                    <a:pt x="62807" y="100806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84" name="矩形 43"/>
            <p:cNvSpPr/>
            <p:nvPr/>
          </p:nvSpPr>
          <p:spPr>
            <a:xfrm>
              <a:off x="744537" y="365125"/>
              <a:ext cx="184731" cy="52364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1285" name="Freeform 5569"/>
            <p:cNvSpPr>
              <a:spLocks noEditPoints="1"/>
            </p:cNvSpPr>
            <p:nvPr/>
          </p:nvSpPr>
          <p:spPr>
            <a:xfrm>
              <a:off x="733425" y="995362"/>
              <a:ext cx="514350" cy="808038"/>
            </a:xfrm>
            <a:custGeom>
              <a:avLst/>
              <a:gdLst/>
              <a:ahLst/>
              <a:cxnLst>
                <a:cxn ang="0">
                  <a:pos x="412429098" y="2147483647"/>
                </a:cxn>
                <a:cxn ang="0">
                  <a:pos x="2147483647" y="474732179"/>
                </a:cxn>
                <a:cxn ang="0">
                  <a:pos x="1274785859" y="2147483647"/>
                </a:cxn>
                <a:cxn ang="0">
                  <a:pos x="1199800977" y="2147483647"/>
                </a:cxn>
                <a:cxn ang="0">
                  <a:pos x="1912181850" y="2147483647"/>
                </a:cxn>
                <a:cxn ang="0">
                  <a:pos x="1949674291" y="2147483647"/>
                </a:cxn>
                <a:cxn ang="0">
                  <a:pos x="1274785859" y="2147483647"/>
                </a:cxn>
                <a:cxn ang="0">
                  <a:pos x="1799698404" y="1467344453"/>
                </a:cxn>
                <a:cxn ang="0">
                  <a:pos x="2147483647" y="198523111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1837196968" y="1683130015"/>
                </a:cxn>
                <a:cxn ang="0">
                  <a:pos x="1799698404" y="1467344453"/>
                </a:cxn>
                <a:cxn ang="0">
                  <a:pos x="1649722516" y="2147483647"/>
                </a:cxn>
                <a:cxn ang="0">
                  <a:pos x="1537245193" y="2147483647"/>
                </a:cxn>
                <a:cxn ang="0">
                  <a:pos x="1649722516" y="2147483647"/>
                </a:cxn>
                <a:cxn ang="0">
                  <a:pos x="1762205963" y="2147483647"/>
                </a:cxn>
                <a:cxn ang="0">
                  <a:pos x="1312284423" y="2147483647"/>
                </a:cxn>
                <a:cxn ang="0">
                  <a:pos x="599897427" y="2028385601"/>
                </a:cxn>
                <a:cxn ang="0">
                  <a:pos x="824864320" y="1683130015"/>
                </a:cxn>
                <a:cxn ang="0">
                  <a:pos x="899849202" y="1639975530"/>
                </a:cxn>
                <a:cxn ang="0">
                  <a:pos x="1049825089" y="1510505507"/>
                </a:cxn>
                <a:cxn ang="0">
                  <a:pos x="1274785859" y="2147483647"/>
                </a:cxn>
                <a:cxn ang="0">
                  <a:pos x="1012332648" y="2147483647"/>
                </a:cxn>
                <a:cxn ang="0">
                  <a:pos x="1424761746" y="2147483647"/>
                </a:cxn>
                <a:cxn ang="0">
                  <a:pos x="1537245193" y="2147483647"/>
                </a:cxn>
                <a:cxn ang="0">
                  <a:pos x="1649722516" y="2147483647"/>
                </a:cxn>
                <a:cxn ang="0">
                  <a:pos x="1874689409" y="2147483647"/>
                </a:cxn>
                <a:cxn ang="0">
                  <a:pos x="1687221080" y="1855761093"/>
                </a:cxn>
                <a:cxn ang="0">
                  <a:pos x="2099650179" y="2147483647"/>
                </a:cxn>
                <a:cxn ang="0">
                  <a:pos x="2099650179" y="2147483647"/>
                </a:cxn>
                <a:cxn ang="0">
                  <a:pos x="1949674291" y="2147483647"/>
                </a:cxn>
                <a:cxn ang="0">
                  <a:pos x="1724713521" y="2071546655"/>
                </a:cxn>
                <a:cxn ang="0">
                  <a:pos x="1687221080" y="1855761093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187468329" y="2147483647"/>
                </a:cxn>
                <a:cxn ang="0">
                  <a:pos x="0" y="215785562"/>
                </a:cxn>
              </a:cxnLst>
              <a:rect l="0" t="0" r="0" b="0"/>
              <a:pathLst>
                <a:path w="84" h="123">
                  <a:moveTo>
                    <a:pt x="11" y="11"/>
                  </a:moveTo>
                  <a:cubicBezTo>
                    <a:pt x="11" y="103"/>
                    <a:pt x="11" y="103"/>
                    <a:pt x="11" y="103"/>
                  </a:cubicBezTo>
                  <a:cubicBezTo>
                    <a:pt x="73" y="103"/>
                    <a:pt x="73" y="103"/>
                    <a:pt x="73" y="103"/>
                  </a:cubicBezTo>
                  <a:cubicBezTo>
                    <a:pt x="73" y="11"/>
                    <a:pt x="73" y="11"/>
                    <a:pt x="73" y="11"/>
                  </a:cubicBezTo>
                  <a:cubicBezTo>
                    <a:pt x="11" y="11"/>
                    <a:pt x="11" y="11"/>
                    <a:pt x="11" y="11"/>
                  </a:cubicBezTo>
                  <a:close/>
                  <a:moveTo>
                    <a:pt x="34" y="111"/>
                  </a:moveTo>
                  <a:cubicBezTo>
                    <a:pt x="33" y="111"/>
                    <a:pt x="32" y="111"/>
                    <a:pt x="32" y="112"/>
                  </a:cubicBezTo>
                  <a:cubicBezTo>
                    <a:pt x="32" y="114"/>
                    <a:pt x="32" y="114"/>
                    <a:pt x="32" y="114"/>
                  </a:cubicBezTo>
                  <a:cubicBezTo>
                    <a:pt x="32" y="115"/>
                    <a:pt x="33" y="116"/>
                    <a:pt x="34" y="116"/>
                  </a:cubicBezTo>
                  <a:cubicBezTo>
                    <a:pt x="51" y="116"/>
                    <a:pt x="51" y="116"/>
                    <a:pt x="51" y="116"/>
                  </a:cubicBezTo>
                  <a:cubicBezTo>
                    <a:pt x="52" y="116"/>
                    <a:pt x="52" y="115"/>
                    <a:pt x="52" y="114"/>
                  </a:cubicBezTo>
                  <a:cubicBezTo>
                    <a:pt x="52" y="112"/>
                    <a:pt x="52" y="112"/>
                    <a:pt x="52" y="112"/>
                  </a:cubicBezTo>
                  <a:cubicBezTo>
                    <a:pt x="52" y="111"/>
                    <a:pt x="52" y="111"/>
                    <a:pt x="51" y="111"/>
                  </a:cubicBezTo>
                  <a:cubicBezTo>
                    <a:pt x="34" y="111"/>
                    <a:pt x="34" y="111"/>
                    <a:pt x="34" y="111"/>
                  </a:cubicBezTo>
                  <a:close/>
                  <a:moveTo>
                    <a:pt x="48" y="34"/>
                  </a:move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50" y="34"/>
                    <a:pt x="51" y="35"/>
                  </a:cubicBezTo>
                  <a:cubicBezTo>
                    <a:pt x="56" y="37"/>
                    <a:pt x="61" y="41"/>
                    <a:pt x="64" y="46"/>
                  </a:cubicBezTo>
                  <a:cubicBezTo>
                    <a:pt x="67" y="51"/>
                    <a:pt x="68" y="57"/>
                    <a:pt x="66" y="64"/>
                  </a:cubicBezTo>
                  <a:cubicBezTo>
                    <a:pt x="66" y="66"/>
                    <a:pt x="66" y="67"/>
                    <a:pt x="65" y="68"/>
                  </a:cubicBezTo>
                  <a:cubicBezTo>
                    <a:pt x="61" y="67"/>
                    <a:pt x="61" y="67"/>
                    <a:pt x="61" y="67"/>
                  </a:cubicBezTo>
                  <a:cubicBezTo>
                    <a:pt x="61" y="66"/>
                    <a:pt x="62" y="64"/>
                    <a:pt x="62" y="63"/>
                  </a:cubicBezTo>
                  <a:cubicBezTo>
                    <a:pt x="63" y="57"/>
                    <a:pt x="62" y="52"/>
                    <a:pt x="60" y="48"/>
                  </a:cubicBezTo>
                  <a:cubicBezTo>
                    <a:pt x="57" y="44"/>
                    <a:pt x="54" y="41"/>
                    <a:pt x="49" y="39"/>
                  </a:cubicBezTo>
                  <a:cubicBezTo>
                    <a:pt x="48" y="39"/>
                    <a:pt x="47" y="38"/>
                    <a:pt x="47" y="38"/>
                  </a:cubicBezTo>
                  <a:cubicBezTo>
                    <a:pt x="48" y="34"/>
                    <a:pt x="48" y="34"/>
                    <a:pt x="48" y="34"/>
                  </a:cubicBezTo>
                  <a:close/>
                  <a:moveTo>
                    <a:pt x="44" y="54"/>
                  </a:moveTo>
                  <a:cubicBezTo>
                    <a:pt x="44" y="54"/>
                    <a:pt x="44" y="54"/>
                    <a:pt x="44" y="54"/>
                  </a:cubicBezTo>
                  <a:cubicBezTo>
                    <a:pt x="46" y="55"/>
                    <a:pt x="48" y="57"/>
                    <a:pt x="47" y="60"/>
                  </a:cubicBezTo>
                  <a:cubicBezTo>
                    <a:pt x="46" y="62"/>
                    <a:pt x="44" y="63"/>
                    <a:pt x="41" y="63"/>
                  </a:cubicBezTo>
                  <a:cubicBezTo>
                    <a:pt x="39" y="62"/>
                    <a:pt x="38" y="59"/>
                    <a:pt x="39" y="57"/>
                  </a:cubicBezTo>
                  <a:cubicBezTo>
                    <a:pt x="39" y="55"/>
                    <a:pt x="42" y="53"/>
                    <a:pt x="44" y="54"/>
                  </a:cubicBezTo>
                  <a:close/>
                  <a:moveTo>
                    <a:pt x="50" y="84"/>
                  </a:moveTo>
                  <a:cubicBezTo>
                    <a:pt x="47" y="86"/>
                    <a:pt x="47" y="86"/>
                    <a:pt x="47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1" y="89"/>
                    <a:pt x="38" y="89"/>
                    <a:pt x="35" y="86"/>
                  </a:cubicBezTo>
                  <a:cubicBezTo>
                    <a:pt x="25" y="75"/>
                    <a:pt x="19" y="63"/>
                    <a:pt x="16" y="47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6" y="44"/>
                    <a:pt x="18" y="41"/>
                    <a:pt x="22" y="39"/>
                  </a:cubicBezTo>
                  <a:cubicBezTo>
                    <a:pt x="23" y="38"/>
                    <a:pt x="23" y="38"/>
                    <a:pt x="23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32" y="38"/>
                    <a:pt x="36" y="49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30" y="63"/>
                    <a:pt x="31" y="66"/>
                    <a:pt x="35" y="72"/>
                  </a:cubicBezTo>
                  <a:cubicBezTo>
                    <a:pt x="38" y="71"/>
                    <a:pt x="38" y="71"/>
                    <a:pt x="38" y="71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41" y="70"/>
                    <a:pt x="41" y="70"/>
                    <a:pt x="41" y="70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4" y="68"/>
                    <a:pt x="44" y="68"/>
                    <a:pt x="44" y="68"/>
                  </a:cubicBezTo>
                  <a:cubicBezTo>
                    <a:pt x="45" y="68"/>
                    <a:pt x="51" y="76"/>
                    <a:pt x="53" y="83"/>
                  </a:cubicBezTo>
                  <a:cubicBezTo>
                    <a:pt x="50" y="84"/>
                    <a:pt x="50" y="84"/>
                    <a:pt x="50" y="84"/>
                  </a:cubicBezTo>
                  <a:close/>
                  <a:moveTo>
                    <a:pt x="45" y="43"/>
                  </a:moveTo>
                  <a:cubicBezTo>
                    <a:pt x="45" y="43"/>
                    <a:pt x="45" y="43"/>
                    <a:pt x="45" y="43"/>
                  </a:cubicBezTo>
                  <a:cubicBezTo>
                    <a:pt x="46" y="43"/>
                    <a:pt x="47" y="44"/>
                    <a:pt x="48" y="44"/>
                  </a:cubicBezTo>
                  <a:cubicBezTo>
                    <a:pt x="52" y="46"/>
                    <a:pt x="55" y="49"/>
                    <a:pt x="56" y="52"/>
                  </a:cubicBezTo>
                  <a:cubicBezTo>
                    <a:pt x="58" y="55"/>
                    <a:pt x="58" y="59"/>
                    <a:pt x="57" y="63"/>
                  </a:cubicBezTo>
                  <a:cubicBezTo>
                    <a:pt x="57" y="64"/>
                    <a:pt x="56" y="65"/>
                    <a:pt x="56" y="65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3"/>
                    <a:pt x="52" y="62"/>
                    <a:pt x="52" y="62"/>
                  </a:cubicBezTo>
                  <a:cubicBezTo>
                    <a:pt x="53" y="59"/>
                    <a:pt x="53" y="56"/>
                    <a:pt x="52" y="54"/>
                  </a:cubicBezTo>
                  <a:cubicBezTo>
                    <a:pt x="51" y="52"/>
                    <a:pt x="49" y="50"/>
                    <a:pt x="46" y="48"/>
                  </a:cubicBezTo>
                  <a:cubicBezTo>
                    <a:pt x="45" y="48"/>
                    <a:pt x="44" y="48"/>
                    <a:pt x="44" y="48"/>
                  </a:cubicBezTo>
                  <a:cubicBezTo>
                    <a:pt x="45" y="43"/>
                    <a:pt x="45" y="43"/>
                    <a:pt x="45" y="43"/>
                  </a:cubicBezTo>
                  <a:close/>
                  <a:moveTo>
                    <a:pt x="5" y="0"/>
                  </a:moveTo>
                  <a:cubicBezTo>
                    <a:pt x="79" y="0"/>
                    <a:pt x="79" y="0"/>
                    <a:pt x="79" y="0"/>
                  </a:cubicBezTo>
                  <a:cubicBezTo>
                    <a:pt x="82" y="0"/>
                    <a:pt x="84" y="2"/>
                    <a:pt x="84" y="5"/>
                  </a:cubicBezTo>
                  <a:cubicBezTo>
                    <a:pt x="84" y="118"/>
                    <a:pt x="84" y="118"/>
                    <a:pt x="84" y="118"/>
                  </a:cubicBezTo>
                  <a:cubicBezTo>
                    <a:pt x="84" y="121"/>
                    <a:pt x="82" y="123"/>
                    <a:pt x="79" y="123"/>
                  </a:cubicBezTo>
                  <a:cubicBezTo>
                    <a:pt x="5" y="123"/>
                    <a:pt x="5" y="123"/>
                    <a:pt x="5" y="123"/>
                  </a:cubicBezTo>
                  <a:cubicBezTo>
                    <a:pt x="2" y="123"/>
                    <a:pt x="0" y="121"/>
                    <a:pt x="0" y="11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3341" name="组合 392"/>
          <p:cNvGrpSpPr/>
          <p:nvPr/>
        </p:nvGrpSpPr>
        <p:grpSpPr>
          <a:xfrm>
            <a:off x="933450" y="1030288"/>
            <a:ext cx="6629176" cy="1962150"/>
            <a:chOff x="0" y="0"/>
            <a:chExt cx="6629176" cy="1963737"/>
          </a:xfrm>
        </p:grpSpPr>
        <p:grpSp>
          <p:nvGrpSpPr>
            <p:cNvPr id="11276" name="组合 23"/>
            <p:cNvGrpSpPr/>
            <p:nvPr/>
          </p:nvGrpSpPr>
          <p:grpSpPr>
            <a:xfrm>
              <a:off x="0" y="0"/>
              <a:ext cx="1957388" cy="1963737"/>
              <a:chOff x="0" y="0"/>
              <a:chExt cx="2080172" cy="2088232"/>
            </a:xfrm>
          </p:grpSpPr>
          <p:sp>
            <p:nvSpPr>
              <p:cNvPr id="11280" name="五边形 397"/>
              <p:cNvSpPr/>
              <p:nvPr/>
            </p:nvSpPr>
            <p:spPr>
              <a:xfrm rot="5400000">
                <a:off x="500284" y="523531"/>
                <a:ext cx="1079596" cy="2049803"/>
              </a:xfrm>
              <a:prstGeom prst="homePlate">
                <a:avLst>
                  <a:gd name="adj" fmla="val 50000"/>
                </a:avLst>
              </a:prstGeom>
              <a:solidFill>
                <a:srgbClr val="E9E175"/>
              </a:solidFill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11281" name="五边形 398"/>
              <p:cNvSpPr/>
              <p:nvPr/>
            </p:nvSpPr>
            <p:spPr>
              <a:xfrm rot="5400000" flipH="1">
                <a:off x="567869" y="-567869"/>
                <a:ext cx="944434" cy="2080172"/>
              </a:xfrm>
              <a:prstGeom prst="homePlate">
                <a:avLst>
                  <a:gd name="adj" fmla="val 50000"/>
                </a:avLst>
              </a:prstGeom>
              <a:solidFill>
                <a:srgbClr val="C75151"/>
              </a:solidFill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sp>
          <p:nvSpPr>
            <p:cNvPr id="11277" name="虚尾箭头 394"/>
            <p:cNvSpPr/>
            <p:nvPr/>
          </p:nvSpPr>
          <p:spPr>
            <a:xfrm rot="-5400000">
              <a:off x="283205" y="382263"/>
              <a:ext cx="401963" cy="403225"/>
            </a:xfrm>
            <a:custGeom>
              <a:avLst/>
              <a:gdLst/>
              <a:ahLst/>
              <a:cxnLst>
                <a:cxn ang="0">
                  <a:pos x="0" y="100806"/>
                </a:cxn>
                <a:cxn ang="0">
                  <a:pos x="12561" y="100806"/>
                </a:cxn>
                <a:cxn ang="0">
                  <a:pos x="12561" y="302419"/>
                </a:cxn>
                <a:cxn ang="0">
                  <a:pos x="0" y="302419"/>
                </a:cxn>
                <a:cxn ang="0">
                  <a:pos x="0" y="100806"/>
                </a:cxn>
                <a:cxn ang="0">
                  <a:pos x="25123" y="100806"/>
                </a:cxn>
                <a:cxn ang="0">
                  <a:pos x="50245" y="100806"/>
                </a:cxn>
                <a:cxn ang="0">
                  <a:pos x="50245" y="302419"/>
                </a:cxn>
                <a:cxn ang="0">
                  <a:pos x="25123" y="302419"/>
                </a:cxn>
                <a:cxn ang="0">
                  <a:pos x="25123" y="100806"/>
                </a:cxn>
                <a:cxn ang="0">
                  <a:pos x="62807" y="100806"/>
                </a:cxn>
                <a:cxn ang="0">
                  <a:pos x="200982" y="100806"/>
                </a:cxn>
                <a:cxn ang="0">
                  <a:pos x="200982" y="0"/>
                </a:cxn>
                <a:cxn ang="0">
                  <a:pos x="401963" y="201613"/>
                </a:cxn>
                <a:cxn ang="0">
                  <a:pos x="200982" y="403225"/>
                </a:cxn>
                <a:cxn ang="0">
                  <a:pos x="200982" y="302419"/>
                </a:cxn>
                <a:cxn ang="0">
                  <a:pos x="62807" y="302419"/>
                </a:cxn>
                <a:cxn ang="0">
                  <a:pos x="62807" y="100806"/>
                </a:cxn>
              </a:cxnLst>
              <a:rect l="0" t="0" r="0" b="0"/>
              <a:pathLst>
                <a:path w="401963" h="403225">
                  <a:moveTo>
                    <a:pt x="0" y="100806"/>
                  </a:moveTo>
                  <a:lnTo>
                    <a:pt x="12561" y="100806"/>
                  </a:lnTo>
                  <a:lnTo>
                    <a:pt x="12561" y="302419"/>
                  </a:lnTo>
                  <a:lnTo>
                    <a:pt x="0" y="302419"/>
                  </a:lnTo>
                  <a:lnTo>
                    <a:pt x="0" y="100806"/>
                  </a:lnTo>
                  <a:close/>
                  <a:moveTo>
                    <a:pt x="25123" y="100806"/>
                  </a:moveTo>
                  <a:lnTo>
                    <a:pt x="50245" y="100806"/>
                  </a:lnTo>
                  <a:lnTo>
                    <a:pt x="50245" y="302419"/>
                  </a:lnTo>
                  <a:lnTo>
                    <a:pt x="25123" y="302419"/>
                  </a:lnTo>
                  <a:lnTo>
                    <a:pt x="25123" y="100806"/>
                  </a:lnTo>
                  <a:close/>
                  <a:moveTo>
                    <a:pt x="62807" y="100806"/>
                  </a:moveTo>
                  <a:lnTo>
                    <a:pt x="200982" y="100806"/>
                  </a:lnTo>
                  <a:lnTo>
                    <a:pt x="200982" y="0"/>
                  </a:lnTo>
                  <a:lnTo>
                    <a:pt x="401963" y="201613"/>
                  </a:lnTo>
                  <a:lnTo>
                    <a:pt x="200982" y="403225"/>
                  </a:lnTo>
                  <a:lnTo>
                    <a:pt x="200982" y="302419"/>
                  </a:lnTo>
                  <a:lnTo>
                    <a:pt x="62807" y="302419"/>
                  </a:lnTo>
                  <a:lnTo>
                    <a:pt x="62807" y="100806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8" name="矩形 42"/>
            <p:cNvSpPr/>
            <p:nvPr/>
          </p:nvSpPr>
          <p:spPr>
            <a:xfrm>
              <a:off x="731838" y="322262"/>
              <a:ext cx="184731" cy="52364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1279" name="Freeform 5607"/>
            <p:cNvSpPr>
              <a:spLocks noEditPoints="1"/>
            </p:cNvSpPr>
            <p:nvPr/>
          </p:nvSpPr>
          <p:spPr>
            <a:xfrm>
              <a:off x="6014814" y="1038245"/>
              <a:ext cx="614362" cy="776288"/>
            </a:xfrm>
            <a:custGeom>
              <a:avLst/>
              <a:gdLst/>
              <a:ahLst/>
              <a:cxnLst>
                <a:cxn ang="0">
                  <a:pos x="2147483647" y="227748113"/>
                </a:cxn>
                <a:cxn ang="0">
                  <a:pos x="2147483647" y="2147483647"/>
                </a:cxn>
                <a:cxn ang="0">
                  <a:pos x="1617435181" y="2147483647"/>
                </a:cxn>
                <a:cxn ang="0">
                  <a:pos x="1001273535" y="2147483647"/>
                </a:cxn>
                <a:cxn ang="0">
                  <a:pos x="1964034640" y="2147483647"/>
                </a:cxn>
                <a:cxn ang="0">
                  <a:pos x="1925522210" y="2147483647"/>
                </a:cxn>
                <a:cxn ang="0">
                  <a:pos x="1925522210" y="2147483647"/>
                </a:cxn>
                <a:cxn ang="0">
                  <a:pos x="1039779759" y="2147483647"/>
                </a:cxn>
                <a:cxn ang="0">
                  <a:pos x="847230021" y="2147483647"/>
                </a:cxn>
                <a:cxn ang="0">
                  <a:pos x="770211366" y="2147483647"/>
                </a:cxn>
                <a:cxn ang="0">
                  <a:pos x="1732966266" y="2147483647"/>
                </a:cxn>
                <a:cxn ang="0">
                  <a:pos x="924248675" y="2147483647"/>
                </a:cxn>
                <a:cxn ang="0">
                  <a:pos x="2147483647" y="2147483647"/>
                </a:cxn>
                <a:cxn ang="0">
                  <a:pos x="2118071949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196403464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049739176"/>
                </a:cxn>
                <a:cxn ang="0">
                  <a:pos x="462124338" y="2147483647"/>
                </a:cxn>
                <a:cxn ang="0">
                  <a:pos x="0" y="2049739176"/>
                </a:cxn>
                <a:cxn ang="0">
                  <a:pos x="346593253" y="2147483647"/>
                </a:cxn>
                <a:cxn ang="0">
                  <a:pos x="770211366" y="2147483647"/>
                </a:cxn>
                <a:cxn ang="0">
                  <a:pos x="462124338" y="2147483647"/>
                </a:cxn>
                <a:cxn ang="0">
                  <a:pos x="1193823274" y="721202357"/>
                </a:cxn>
                <a:cxn ang="0">
                  <a:pos x="2147483647" y="569370282"/>
                </a:cxn>
                <a:cxn ang="0">
                  <a:pos x="1424885443" y="1480368894"/>
                </a:cxn>
                <a:cxn ang="0">
                  <a:pos x="2147483647" y="1670158988"/>
                </a:cxn>
                <a:cxn ang="0">
                  <a:pos x="1424885443" y="1480368894"/>
                </a:cxn>
                <a:cxn ang="0">
                  <a:pos x="1270841928" y="1176698583"/>
                </a:cxn>
                <a:cxn ang="0">
                  <a:pos x="2147483647" y="986908489"/>
                </a:cxn>
              </a:cxnLst>
              <a:rect l="0" t="0" r="0" b="0"/>
              <a:pathLst>
                <a:path w="99" h="126">
                  <a:moveTo>
                    <a:pt x="17" y="6"/>
                  </a:moveTo>
                  <a:cubicBezTo>
                    <a:pt x="38" y="0"/>
                    <a:pt x="60" y="0"/>
                    <a:pt x="82" y="6"/>
                  </a:cubicBezTo>
                  <a:cubicBezTo>
                    <a:pt x="81" y="26"/>
                    <a:pt x="78" y="43"/>
                    <a:pt x="73" y="57"/>
                  </a:cubicBezTo>
                  <a:cubicBezTo>
                    <a:pt x="58" y="57"/>
                    <a:pt x="58" y="57"/>
                    <a:pt x="58" y="57"/>
                  </a:cubicBezTo>
                  <a:cubicBezTo>
                    <a:pt x="58" y="70"/>
                    <a:pt x="58" y="70"/>
                    <a:pt x="58" y="70"/>
                  </a:cubicBezTo>
                  <a:cubicBezTo>
                    <a:pt x="42" y="70"/>
                    <a:pt x="42" y="70"/>
                    <a:pt x="42" y="70"/>
                  </a:cubicBezTo>
                  <a:cubicBezTo>
                    <a:pt x="42" y="57"/>
                    <a:pt x="42" y="57"/>
                    <a:pt x="42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2" y="43"/>
                    <a:pt x="18" y="27"/>
                    <a:pt x="17" y="6"/>
                  </a:cubicBezTo>
                  <a:close/>
                  <a:moveTo>
                    <a:pt x="51" y="115"/>
                  </a:moveTo>
                  <a:cubicBezTo>
                    <a:pt x="53" y="115"/>
                    <a:pt x="56" y="118"/>
                    <a:pt x="56" y="121"/>
                  </a:cubicBezTo>
                  <a:cubicBezTo>
                    <a:pt x="56" y="124"/>
                    <a:pt x="53" y="126"/>
                    <a:pt x="50" y="126"/>
                  </a:cubicBezTo>
                  <a:cubicBezTo>
                    <a:pt x="47" y="126"/>
                    <a:pt x="45" y="124"/>
                    <a:pt x="45" y="121"/>
                  </a:cubicBezTo>
                  <a:cubicBezTo>
                    <a:pt x="45" y="118"/>
                    <a:pt x="47" y="115"/>
                    <a:pt x="50" y="115"/>
                  </a:cubicBezTo>
                  <a:cubicBezTo>
                    <a:pt x="50" y="115"/>
                    <a:pt x="50" y="115"/>
                    <a:pt x="50" y="115"/>
                  </a:cubicBezTo>
                  <a:cubicBezTo>
                    <a:pt x="42" y="115"/>
                    <a:pt x="35" y="116"/>
                    <a:pt x="27" y="119"/>
                  </a:cubicBezTo>
                  <a:cubicBezTo>
                    <a:pt x="28" y="119"/>
                    <a:pt x="28" y="120"/>
                    <a:pt x="28" y="121"/>
                  </a:cubicBezTo>
                  <a:cubicBezTo>
                    <a:pt x="28" y="124"/>
                    <a:pt x="25" y="126"/>
                    <a:pt x="22" y="126"/>
                  </a:cubicBezTo>
                  <a:cubicBezTo>
                    <a:pt x="19" y="126"/>
                    <a:pt x="17" y="124"/>
                    <a:pt x="17" y="121"/>
                  </a:cubicBezTo>
                  <a:cubicBezTo>
                    <a:pt x="17" y="119"/>
                    <a:pt x="18" y="117"/>
                    <a:pt x="20" y="116"/>
                  </a:cubicBezTo>
                  <a:cubicBezTo>
                    <a:pt x="19" y="114"/>
                    <a:pt x="19" y="114"/>
                    <a:pt x="19" y="114"/>
                  </a:cubicBezTo>
                  <a:cubicBezTo>
                    <a:pt x="27" y="110"/>
                    <a:pt x="36" y="108"/>
                    <a:pt x="45" y="108"/>
                  </a:cubicBezTo>
                  <a:cubicBezTo>
                    <a:pt x="45" y="88"/>
                    <a:pt x="45" y="88"/>
                    <a:pt x="45" y="88"/>
                  </a:cubicBezTo>
                  <a:cubicBezTo>
                    <a:pt x="38" y="88"/>
                    <a:pt x="31" y="87"/>
                    <a:pt x="24" y="86"/>
                  </a:cubicBezTo>
                  <a:cubicBezTo>
                    <a:pt x="24" y="82"/>
                    <a:pt x="24" y="80"/>
                    <a:pt x="24" y="77"/>
                  </a:cubicBezTo>
                  <a:cubicBezTo>
                    <a:pt x="41" y="77"/>
                    <a:pt x="58" y="77"/>
                    <a:pt x="75" y="77"/>
                  </a:cubicBezTo>
                  <a:cubicBezTo>
                    <a:pt x="75" y="80"/>
                    <a:pt x="75" y="82"/>
                    <a:pt x="75" y="86"/>
                  </a:cubicBezTo>
                  <a:cubicBezTo>
                    <a:pt x="68" y="87"/>
                    <a:pt x="62" y="88"/>
                    <a:pt x="55" y="88"/>
                  </a:cubicBezTo>
                  <a:cubicBezTo>
                    <a:pt x="55" y="108"/>
                    <a:pt x="55" y="108"/>
                    <a:pt x="55" y="108"/>
                  </a:cubicBezTo>
                  <a:cubicBezTo>
                    <a:pt x="64" y="108"/>
                    <a:pt x="74" y="110"/>
                    <a:pt x="84" y="114"/>
                  </a:cubicBezTo>
                  <a:cubicBezTo>
                    <a:pt x="83" y="116"/>
                    <a:pt x="83" y="116"/>
                    <a:pt x="83" y="116"/>
                  </a:cubicBezTo>
                  <a:cubicBezTo>
                    <a:pt x="84" y="117"/>
                    <a:pt x="85" y="119"/>
                    <a:pt x="85" y="121"/>
                  </a:cubicBezTo>
                  <a:cubicBezTo>
                    <a:pt x="85" y="124"/>
                    <a:pt x="83" y="126"/>
                    <a:pt x="79" y="126"/>
                  </a:cubicBezTo>
                  <a:cubicBezTo>
                    <a:pt x="76" y="126"/>
                    <a:pt x="74" y="124"/>
                    <a:pt x="74" y="121"/>
                  </a:cubicBezTo>
                  <a:cubicBezTo>
                    <a:pt x="74" y="120"/>
                    <a:pt x="74" y="119"/>
                    <a:pt x="74" y="119"/>
                  </a:cubicBezTo>
                  <a:cubicBezTo>
                    <a:pt x="66" y="116"/>
                    <a:pt x="58" y="115"/>
                    <a:pt x="51" y="115"/>
                  </a:cubicBezTo>
                  <a:close/>
                  <a:moveTo>
                    <a:pt x="87" y="60"/>
                  </a:moveTo>
                  <a:cubicBezTo>
                    <a:pt x="86" y="64"/>
                    <a:pt x="86" y="68"/>
                    <a:pt x="84" y="71"/>
                  </a:cubicBezTo>
                  <a:cubicBezTo>
                    <a:pt x="83" y="74"/>
                    <a:pt x="81" y="77"/>
                    <a:pt x="79" y="79"/>
                  </a:cubicBezTo>
                  <a:cubicBezTo>
                    <a:pt x="83" y="84"/>
                    <a:pt x="83" y="84"/>
                    <a:pt x="83" y="84"/>
                  </a:cubicBezTo>
                  <a:cubicBezTo>
                    <a:pt x="86" y="81"/>
                    <a:pt x="88" y="77"/>
                    <a:pt x="90" y="73"/>
                  </a:cubicBezTo>
                  <a:cubicBezTo>
                    <a:pt x="91" y="70"/>
                    <a:pt x="92" y="65"/>
                    <a:pt x="93" y="60"/>
                  </a:cubicBezTo>
                  <a:cubicBezTo>
                    <a:pt x="96" y="59"/>
                    <a:pt x="98" y="57"/>
                    <a:pt x="99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7"/>
                    <a:pt x="84" y="59"/>
                    <a:pt x="87" y="60"/>
                  </a:cubicBezTo>
                  <a:close/>
                  <a:moveTo>
                    <a:pt x="12" y="60"/>
                  </a:moveTo>
                  <a:cubicBezTo>
                    <a:pt x="15" y="59"/>
                    <a:pt x="18" y="57"/>
                    <a:pt x="18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1" y="57"/>
                    <a:pt x="3" y="59"/>
                    <a:pt x="6" y="60"/>
                  </a:cubicBezTo>
                  <a:cubicBezTo>
                    <a:pt x="7" y="65"/>
                    <a:pt x="8" y="70"/>
                    <a:pt x="9" y="73"/>
                  </a:cubicBezTo>
                  <a:cubicBezTo>
                    <a:pt x="11" y="77"/>
                    <a:pt x="13" y="81"/>
                    <a:pt x="16" y="84"/>
                  </a:cubicBezTo>
                  <a:cubicBezTo>
                    <a:pt x="20" y="79"/>
                    <a:pt x="20" y="79"/>
                    <a:pt x="20" y="79"/>
                  </a:cubicBezTo>
                  <a:cubicBezTo>
                    <a:pt x="18" y="77"/>
                    <a:pt x="16" y="74"/>
                    <a:pt x="15" y="71"/>
                  </a:cubicBezTo>
                  <a:cubicBezTo>
                    <a:pt x="13" y="68"/>
                    <a:pt x="13" y="64"/>
                    <a:pt x="12" y="60"/>
                  </a:cubicBezTo>
                  <a:close/>
                  <a:moveTo>
                    <a:pt x="31" y="15"/>
                  </a:moveTo>
                  <a:cubicBezTo>
                    <a:pt x="31" y="19"/>
                    <a:pt x="31" y="19"/>
                    <a:pt x="31" y="19"/>
                  </a:cubicBezTo>
                  <a:cubicBezTo>
                    <a:pt x="71" y="19"/>
                    <a:pt x="71" y="19"/>
                    <a:pt x="71" y="19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31" y="15"/>
                    <a:pt x="31" y="15"/>
                    <a:pt x="31" y="15"/>
                  </a:cubicBezTo>
                  <a:close/>
                  <a:moveTo>
                    <a:pt x="37" y="39"/>
                  </a:moveTo>
                  <a:cubicBezTo>
                    <a:pt x="37" y="44"/>
                    <a:pt x="37" y="44"/>
                    <a:pt x="37" y="44"/>
                  </a:cubicBezTo>
                  <a:cubicBezTo>
                    <a:pt x="65" y="44"/>
                    <a:pt x="65" y="44"/>
                    <a:pt x="65" y="44"/>
                  </a:cubicBezTo>
                  <a:cubicBezTo>
                    <a:pt x="65" y="39"/>
                    <a:pt x="65" y="39"/>
                    <a:pt x="65" y="39"/>
                  </a:cubicBezTo>
                  <a:cubicBezTo>
                    <a:pt x="37" y="39"/>
                    <a:pt x="37" y="39"/>
                    <a:pt x="37" y="39"/>
                  </a:cubicBezTo>
                  <a:close/>
                  <a:moveTo>
                    <a:pt x="33" y="26"/>
                  </a:moveTo>
                  <a:cubicBezTo>
                    <a:pt x="33" y="31"/>
                    <a:pt x="33" y="31"/>
                    <a:pt x="33" y="31"/>
                  </a:cubicBezTo>
                  <a:cubicBezTo>
                    <a:pt x="68" y="31"/>
                    <a:pt x="68" y="31"/>
                    <a:pt x="68" y="31"/>
                  </a:cubicBezTo>
                  <a:cubicBezTo>
                    <a:pt x="68" y="26"/>
                    <a:pt x="68" y="26"/>
                    <a:pt x="68" y="26"/>
                  </a:cubicBezTo>
                  <a:lnTo>
                    <a:pt x="33" y="26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6" name="Freeform 5598"/>
          <p:cNvSpPr>
            <a:spLocks noEditPoints="1"/>
          </p:cNvSpPr>
          <p:nvPr/>
        </p:nvSpPr>
        <p:spPr>
          <a:xfrm>
            <a:off x="1475656" y="2067694"/>
            <a:ext cx="873125" cy="743936"/>
          </a:xfrm>
          <a:custGeom>
            <a:avLst/>
            <a:gdLst/>
            <a:ahLst/>
            <a:cxnLst>
              <a:cxn ang="0">
                <a:pos x="1603395921" y="1149537758"/>
              </a:cxn>
              <a:cxn ang="0">
                <a:pos x="2147483647" y="1149537758"/>
              </a:cxn>
              <a:cxn ang="0">
                <a:pos x="2147483647" y="1149537758"/>
              </a:cxn>
              <a:cxn ang="0">
                <a:pos x="2147483647" y="2147483647"/>
              </a:cxn>
              <a:cxn ang="0">
                <a:pos x="1420154734" y="1201785531"/>
              </a:cxn>
              <a:cxn ang="0">
                <a:pos x="1603395921" y="1149537758"/>
              </a:cxn>
              <a:cxn ang="0">
                <a:pos x="870417636" y="2147483647"/>
              </a:cxn>
              <a:cxn ang="0">
                <a:pos x="1007850218" y="2147483647"/>
              </a:cxn>
              <a:cxn ang="0">
                <a:pos x="1191098173" y="2147483647"/>
              </a:cxn>
              <a:cxn ang="0">
                <a:pos x="1191098173" y="2147483647"/>
              </a:cxn>
              <a:cxn ang="0">
                <a:pos x="0" y="2147483647"/>
              </a:cxn>
              <a:cxn ang="0">
                <a:pos x="137432582" y="2147483647"/>
              </a:cxn>
              <a:cxn ang="0">
                <a:pos x="1191098173" y="2147483647"/>
              </a:cxn>
              <a:cxn ang="0">
                <a:pos x="1236906778" y="2147483647"/>
              </a:cxn>
              <a:cxn ang="0">
                <a:pos x="2147483647" y="2147483647"/>
              </a:cxn>
              <a:cxn ang="0">
                <a:pos x="1191098173" y="1567548859"/>
              </a:cxn>
              <a:cxn ang="0">
                <a:pos x="1191098173" y="1567548859"/>
              </a:cxn>
              <a:cxn ang="0">
                <a:pos x="1191098173" y="2147483647"/>
              </a:cxn>
              <a:cxn ang="0">
                <a:pos x="870417636" y="2147483647"/>
              </a:cxn>
              <a:cxn ang="0">
                <a:pos x="778793658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870417636" y="2147483647"/>
              </a:cxn>
              <a:cxn ang="0">
                <a:pos x="778793658" y="2147483647"/>
              </a:cxn>
              <a:cxn ang="0">
                <a:pos x="1924076458" y="0"/>
              </a:cxn>
              <a:cxn ang="0">
                <a:pos x="2147483647" y="0"/>
              </a:cxn>
              <a:cxn ang="0">
                <a:pos x="2147483647" y="418011102"/>
              </a:cxn>
              <a:cxn ang="0">
                <a:pos x="2147483647" y="418011102"/>
              </a:cxn>
              <a:cxn ang="0">
                <a:pos x="2147483647" y="836022203"/>
              </a:cxn>
              <a:cxn ang="0">
                <a:pos x="503928493" y="836022203"/>
              </a:cxn>
              <a:cxn ang="0">
                <a:pos x="412304516" y="313508326"/>
              </a:cxn>
              <a:cxn ang="0">
                <a:pos x="1969891831" y="313508326"/>
              </a:cxn>
              <a:cxn ang="0">
                <a:pos x="1924076458" y="0"/>
              </a:cxn>
              <a:cxn ang="0">
                <a:pos x="2147483647" y="1515293858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1567548859"/>
              </a:cxn>
              <a:cxn ang="0">
                <a:pos x="2147483647" y="1515293858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603395921" y="2147483647"/>
              </a:cxn>
              <a:cxn ang="0">
                <a:pos x="1511778711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29" h="103">
                <a:moveTo>
                  <a:pt x="35" y="22"/>
                </a:moveTo>
                <a:cubicBezTo>
                  <a:pt x="120" y="22"/>
                  <a:pt x="120" y="22"/>
                  <a:pt x="120" y="22"/>
                </a:cubicBezTo>
                <a:cubicBezTo>
                  <a:pt x="121" y="22"/>
                  <a:pt x="122" y="22"/>
                  <a:pt x="123" y="22"/>
                </a:cubicBezTo>
                <a:cubicBezTo>
                  <a:pt x="78" y="58"/>
                  <a:pt x="78" y="58"/>
                  <a:pt x="78" y="58"/>
                </a:cubicBezTo>
                <a:cubicBezTo>
                  <a:pt x="31" y="23"/>
                  <a:pt x="31" y="23"/>
                  <a:pt x="31" y="23"/>
                </a:cubicBezTo>
                <a:cubicBezTo>
                  <a:pt x="32" y="22"/>
                  <a:pt x="33" y="22"/>
                  <a:pt x="35" y="22"/>
                </a:cubicBezTo>
                <a:close/>
                <a:moveTo>
                  <a:pt x="19" y="50"/>
                </a:moveTo>
                <a:cubicBezTo>
                  <a:pt x="22" y="58"/>
                  <a:pt x="22" y="58"/>
                  <a:pt x="22" y="58"/>
                </a:cubicBezTo>
                <a:cubicBezTo>
                  <a:pt x="26" y="58"/>
                  <a:pt x="26" y="58"/>
                  <a:pt x="26" y="58"/>
                </a:cubicBezTo>
                <a:cubicBezTo>
                  <a:pt x="26" y="70"/>
                  <a:pt x="26" y="70"/>
                  <a:pt x="26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3" y="78"/>
                  <a:pt x="3" y="78"/>
                  <a:pt x="3" y="78"/>
                </a:cubicBezTo>
                <a:cubicBezTo>
                  <a:pt x="26" y="78"/>
                  <a:pt x="26" y="78"/>
                  <a:pt x="26" y="78"/>
                </a:cubicBezTo>
                <a:cubicBezTo>
                  <a:pt x="26" y="79"/>
                  <a:pt x="27" y="80"/>
                  <a:pt x="27" y="81"/>
                </a:cubicBezTo>
                <a:cubicBezTo>
                  <a:pt x="61" y="56"/>
                  <a:pt x="61" y="56"/>
                  <a:pt x="61" y="56"/>
                </a:cubicBezTo>
                <a:cubicBezTo>
                  <a:pt x="26" y="30"/>
                  <a:pt x="26" y="30"/>
                  <a:pt x="26" y="30"/>
                </a:cubicBezTo>
                <a:cubicBezTo>
                  <a:pt x="26" y="30"/>
                  <a:pt x="26" y="30"/>
                  <a:pt x="26" y="30"/>
                </a:cubicBezTo>
                <a:cubicBezTo>
                  <a:pt x="26" y="50"/>
                  <a:pt x="26" y="50"/>
                  <a:pt x="26" y="50"/>
                </a:cubicBezTo>
                <a:cubicBezTo>
                  <a:pt x="19" y="50"/>
                  <a:pt x="19" y="50"/>
                  <a:pt x="19" y="50"/>
                </a:cubicBezTo>
                <a:close/>
                <a:moveTo>
                  <a:pt x="17" y="95"/>
                </a:moveTo>
                <a:cubicBezTo>
                  <a:pt x="75" y="95"/>
                  <a:pt x="75" y="95"/>
                  <a:pt x="75" y="95"/>
                </a:cubicBezTo>
                <a:cubicBezTo>
                  <a:pt x="77" y="103"/>
                  <a:pt x="77" y="103"/>
                  <a:pt x="77" y="103"/>
                </a:cubicBezTo>
                <a:cubicBezTo>
                  <a:pt x="19" y="103"/>
                  <a:pt x="19" y="103"/>
                  <a:pt x="19" y="103"/>
                </a:cubicBezTo>
                <a:cubicBezTo>
                  <a:pt x="17" y="95"/>
                  <a:pt x="17" y="95"/>
                  <a:pt x="17" y="95"/>
                </a:cubicBezTo>
                <a:close/>
                <a:moveTo>
                  <a:pt x="42" y="0"/>
                </a:moveTo>
                <a:cubicBezTo>
                  <a:pt x="99" y="0"/>
                  <a:pt x="99" y="0"/>
                  <a:pt x="99" y="0"/>
                </a:cubicBezTo>
                <a:cubicBezTo>
                  <a:pt x="101" y="8"/>
                  <a:pt x="101" y="8"/>
                  <a:pt x="101" y="8"/>
                </a:cubicBezTo>
                <a:cubicBezTo>
                  <a:pt x="75" y="8"/>
                  <a:pt x="75" y="8"/>
                  <a:pt x="75" y="8"/>
                </a:cubicBezTo>
                <a:cubicBezTo>
                  <a:pt x="77" y="16"/>
                  <a:pt x="77" y="16"/>
                  <a:pt x="77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9" y="6"/>
                  <a:pt x="9" y="6"/>
                  <a:pt x="9" y="6"/>
                </a:cubicBezTo>
                <a:cubicBezTo>
                  <a:pt x="43" y="6"/>
                  <a:pt x="43" y="6"/>
                  <a:pt x="43" y="6"/>
                </a:cubicBezTo>
                <a:cubicBezTo>
                  <a:pt x="42" y="0"/>
                  <a:pt x="42" y="0"/>
                  <a:pt x="42" y="0"/>
                </a:cubicBezTo>
                <a:close/>
                <a:moveTo>
                  <a:pt x="129" y="29"/>
                </a:moveTo>
                <a:cubicBezTo>
                  <a:pt x="94" y="55"/>
                  <a:pt x="94" y="55"/>
                  <a:pt x="94" y="55"/>
                </a:cubicBezTo>
                <a:cubicBezTo>
                  <a:pt x="128" y="81"/>
                  <a:pt x="128" y="81"/>
                  <a:pt x="128" y="81"/>
                </a:cubicBezTo>
                <a:cubicBezTo>
                  <a:pt x="129" y="80"/>
                  <a:pt x="129" y="79"/>
                  <a:pt x="129" y="78"/>
                </a:cubicBezTo>
                <a:cubicBezTo>
                  <a:pt x="129" y="30"/>
                  <a:pt x="129" y="30"/>
                  <a:pt x="129" y="30"/>
                </a:cubicBezTo>
                <a:cubicBezTo>
                  <a:pt x="129" y="30"/>
                  <a:pt x="129" y="29"/>
                  <a:pt x="129" y="29"/>
                </a:cubicBezTo>
                <a:close/>
                <a:moveTo>
                  <a:pt x="123" y="86"/>
                </a:moveTo>
                <a:cubicBezTo>
                  <a:pt x="122" y="87"/>
                  <a:pt x="121" y="87"/>
                  <a:pt x="120" y="87"/>
                </a:cubicBezTo>
                <a:cubicBezTo>
                  <a:pt x="35" y="87"/>
                  <a:pt x="35" y="87"/>
                  <a:pt x="35" y="87"/>
                </a:cubicBezTo>
                <a:cubicBezTo>
                  <a:pt x="34" y="87"/>
                  <a:pt x="34" y="87"/>
                  <a:pt x="33" y="87"/>
                </a:cubicBezTo>
                <a:cubicBezTo>
                  <a:pt x="68" y="61"/>
                  <a:pt x="68" y="61"/>
                  <a:pt x="68" y="61"/>
                </a:cubicBezTo>
                <a:cubicBezTo>
                  <a:pt x="75" y="66"/>
                  <a:pt x="75" y="66"/>
                  <a:pt x="75" y="66"/>
                </a:cubicBezTo>
                <a:cubicBezTo>
                  <a:pt x="78" y="68"/>
                  <a:pt x="78" y="68"/>
                  <a:pt x="78" y="68"/>
                </a:cubicBezTo>
                <a:cubicBezTo>
                  <a:pt x="80" y="66"/>
                  <a:pt x="80" y="66"/>
                  <a:pt x="80" y="66"/>
                </a:cubicBezTo>
                <a:cubicBezTo>
                  <a:pt x="87" y="61"/>
                  <a:pt x="87" y="61"/>
                  <a:pt x="87" y="61"/>
                </a:cubicBezTo>
                <a:lnTo>
                  <a:pt x="123" y="86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7" name="矩形 52">
            <a:hlinkClick r:id="rId3" action="ppaction://hlinksldjump"/>
          </p:cNvPr>
          <p:cNvSpPr/>
          <p:nvPr/>
        </p:nvSpPr>
        <p:spPr>
          <a:xfrm>
            <a:off x="179512" y="4587974"/>
            <a:ext cx="826958" cy="369332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b="1" dirty="0" smtClean="0">
                <a:latin typeface="微软雅黑" panose="020B0503020204020204" pitchFamily="34" charset="-122"/>
              </a:rPr>
              <a:t>BACK</a:t>
            </a:r>
            <a:endParaRPr lang="zh-CN" altLang="en-US" b="1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18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6387" name="矩形 186"/>
          <p:cNvSpPr/>
          <p:nvPr/>
        </p:nvSpPr>
        <p:spPr>
          <a:xfrm>
            <a:off x="614362" y="104775"/>
            <a:ext cx="683795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PENDEKATAN INTERNAL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16388" name="七角星 18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6389" name="图片 18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8438" name="组合 189"/>
          <p:cNvGrpSpPr/>
          <p:nvPr/>
        </p:nvGrpSpPr>
        <p:grpSpPr>
          <a:xfrm>
            <a:off x="3048000" y="1085088"/>
            <a:ext cx="3316224" cy="3310127"/>
            <a:chOff x="-4764" y="-5524"/>
            <a:chExt cx="3316946" cy="3309473"/>
          </a:xfrm>
        </p:grpSpPr>
        <p:grpSp>
          <p:nvGrpSpPr>
            <p:cNvPr id="16399" name="椭圆 190"/>
            <p:cNvGrpSpPr/>
            <p:nvPr/>
          </p:nvGrpSpPr>
          <p:grpSpPr>
            <a:xfrm>
              <a:off x="757402" y="1640071"/>
              <a:ext cx="1664570" cy="1663878"/>
              <a:chOff x="0" y="0"/>
              <a:chExt cx="1664208" cy="1664208"/>
            </a:xfrm>
          </p:grpSpPr>
          <p:pic>
            <p:nvPicPr>
              <p:cNvPr id="16417" name="椭圆 190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0" y="0"/>
                <a:ext cx="1664208" cy="166420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6418" name="Text Box 9"/>
              <p:cNvSpPr txBox="1"/>
              <p:nvPr/>
            </p:nvSpPr>
            <p:spPr>
              <a:xfrm rot="274458">
                <a:off x="248399" y="246096"/>
                <a:ext cx="1170843" cy="11713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sz="1600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grpSp>
          <p:nvGrpSpPr>
            <p:cNvPr id="16400" name="椭圆 191"/>
            <p:cNvGrpSpPr/>
            <p:nvPr/>
          </p:nvGrpSpPr>
          <p:grpSpPr>
            <a:xfrm>
              <a:off x="1653709" y="805084"/>
              <a:ext cx="1658473" cy="1663878"/>
              <a:chOff x="0" y="0"/>
              <a:chExt cx="1658112" cy="1664208"/>
            </a:xfrm>
          </p:grpSpPr>
          <p:pic>
            <p:nvPicPr>
              <p:cNvPr id="16415" name="椭圆 191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0" y="0"/>
                <a:ext cx="1658112" cy="166420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6416" name="Text Box 12"/>
              <p:cNvSpPr txBox="1"/>
              <p:nvPr/>
            </p:nvSpPr>
            <p:spPr>
              <a:xfrm rot="274458">
                <a:off x="243586" y="246815"/>
                <a:ext cx="1170843" cy="11713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sz="1600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grpSp>
          <p:nvGrpSpPr>
            <p:cNvPr id="16401" name="椭圆 192"/>
            <p:cNvGrpSpPr/>
            <p:nvPr/>
          </p:nvGrpSpPr>
          <p:grpSpPr>
            <a:xfrm>
              <a:off x="757402" y="-5524"/>
              <a:ext cx="1664570" cy="1663878"/>
              <a:chOff x="0" y="0"/>
              <a:chExt cx="1664208" cy="1664208"/>
            </a:xfrm>
          </p:grpSpPr>
          <p:pic>
            <p:nvPicPr>
              <p:cNvPr id="16413" name="椭圆 192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0" y="0"/>
                <a:ext cx="1664208" cy="166420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6414" name="Text Box 15"/>
              <p:cNvSpPr txBox="1"/>
              <p:nvPr/>
            </p:nvSpPr>
            <p:spPr>
              <a:xfrm rot="274458">
                <a:off x="248398" y="248115"/>
                <a:ext cx="1170843" cy="11713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sz="1600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grpSp>
          <p:nvGrpSpPr>
            <p:cNvPr id="16402" name="椭圆 76"/>
            <p:cNvGrpSpPr/>
            <p:nvPr/>
          </p:nvGrpSpPr>
          <p:grpSpPr>
            <a:xfrm>
              <a:off x="-4764" y="933075"/>
              <a:ext cx="1658473" cy="1658709"/>
              <a:chOff x="0" y="0"/>
              <a:chExt cx="1658112" cy="1659038"/>
            </a:xfrm>
          </p:grpSpPr>
          <p:pic>
            <p:nvPicPr>
              <p:cNvPr id="16411" name="椭圆 76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0" y="0"/>
                <a:ext cx="1658112" cy="16581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6412" name="Text Box 18"/>
              <p:cNvSpPr txBox="1"/>
              <p:nvPr/>
            </p:nvSpPr>
            <p:spPr>
              <a:xfrm rot="274458">
                <a:off x="4763" y="2526"/>
                <a:ext cx="1643199" cy="165651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/>
              <a:lstStyle/>
              <a:p>
                <a:pPr algn="ctr" eaLnBrk="1" hangingPunct="1"/>
                <a:endParaRPr lang="zh-CN" altLang="en-US" sz="1600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sp>
          <p:nvSpPr>
            <p:cNvPr id="16403" name="Freeform 5551"/>
            <p:cNvSpPr>
              <a:spLocks noEditPoints="1"/>
            </p:cNvSpPr>
            <p:nvPr/>
          </p:nvSpPr>
          <p:spPr>
            <a:xfrm>
              <a:off x="2467702" y="1179012"/>
              <a:ext cx="503237" cy="492125"/>
            </a:xfrm>
            <a:custGeom>
              <a:avLst/>
              <a:gdLst/>
              <a:ahLst/>
              <a:cxnLst>
                <a:cxn ang="0">
                  <a:pos x="1850006741" y="1080857591"/>
                </a:cxn>
                <a:cxn ang="0">
                  <a:pos x="943504857" y="1472204888"/>
                </a:cxn>
                <a:cxn ang="0">
                  <a:pos x="1850006741" y="1938091855"/>
                </a:cxn>
                <a:cxn ang="0">
                  <a:pos x="0" y="689514611"/>
                </a:cxn>
                <a:cxn ang="0">
                  <a:pos x="703000583" y="354075304"/>
                </a:cxn>
                <a:cxn ang="0">
                  <a:pos x="222000637" y="1956727852"/>
                </a:cxn>
                <a:cxn ang="0">
                  <a:pos x="369999628" y="1993999845"/>
                </a:cxn>
                <a:cxn ang="0">
                  <a:pos x="222000637" y="1956727852"/>
                </a:cxn>
                <a:cxn ang="0">
                  <a:pos x="1387506131" y="1360393225"/>
                </a:cxn>
                <a:cxn ang="0">
                  <a:pos x="203501301" y="857234264"/>
                </a:cxn>
                <a:cxn ang="0">
                  <a:pos x="388503265" y="857234264"/>
                </a:cxn>
                <a:cxn ang="0">
                  <a:pos x="1517005786" y="857234264"/>
                </a:cxn>
                <a:cxn ang="0">
                  <a:pos x="1720507087" y="857234264"/>
                </a:cxn>
                <a:cxn ang="0">
                  <a:pos x="1276505813" y="838598268"/>
                </a:cxn>
                <a:cxn ang="0">
                  <a:pos x="1424504804" y="894506258"/>
                </a:cxn>
                <a:cxn ang="0">
                  <a:pos x="1276505813" y="838598268"/>
                </a:cxn>
                <a:cxn ang="0">
                  <a:pos x="1036005840" y="894506258"/>
                </a:cxn>
                <a:cxn ang="0">
                  <a:pos x="1165505494" y="838598268"/>
                </a:cxn>
                <a:cxn ang="0">
                  <a:pos x="740003557" y="857234264"/>
                </a:cxn>
                <a:cxn ang="0">
                  <a:pos x="943504857" y="857234264"/>
                </a:cxn>
                <a:cxn ang="0">
                  <a:pos x="462500610" y="857234264"/>
                </a:cxn>
                <a:cxn ang="0">
                  <a:pos x="647502575" y="857234264"/>
                </a:cxn>
                <a:cxn ang="0">
                  <a:pos x="185001964" y="950409931"/>
                </a:cxn>
                <a:cxn ang="0">
                  <a:pos x="129499655" y="1099493588"/>
                </a:cxn>
                <a:cxn ang="0">
                  <a:pos x="185001964" y="950409931"/>
                </a:cxn>
                <a:cxn ang="0">
                  <a:pos x="147998991" y="1751736205"/>
                </a:cxn>
                <a:cxn ang="0">
                  <a:pos x="147998991" y="1938091855"/>
                </a:cxn>
                <a:cxn ang="0">
                  <a:pos x="185001964" y="1509476882"/>
                </a:cxn>
                <a:cxn ang="0">
                  <a:pos x="129499655" y="1658560538"/>
                </a:cxn>
                <a:cxn ang="0">
                  <a:pos x="185001964" y="1509476882"/>
                </a:cxn>
                <a:cxn ang="0">
                  <a:pos x="129499655" y="1229941248"/>
                </a:cxn>
                <a:cxn ang="0">
                  <a:pos x="185001964" y="1360393225"/>
                </a:cxn>
                <a:cxn ang="0">
                  <a:pos x="1517005786" y="1975363849"/>
                </a:cxn>
                <a:cxn ang="0">
                  <a:pos x="1720507087" y="1975363849"/>
                </a:cxn>
                <a:cxn ang="0">
                  <a:pos x="1258006477" y="1975363849"/>
                </a:cxn>
                <a:cxn ang="0">
                  <a:pos x="1461507777" y="1975363849"/>
                </a:cxn>
                <a:cxn ang="0">
                  <a:pos x="1036005840" y="1956727852"/>
                </a:cxn>
                <a:cxn ang="0">
                  <a:pos x="1165505494" y="1993999845"/>
                </a:cxn>
                <a:cxn ang="0">
                  <a:pos x="1036005840" y="1956727852"/>
                </a:cxn>
                <a:cxn ang="0">
                  <a:pos x="758502893" y="1993999845"/>
                </a:cxn>
                <a:cxn ang="0">
                  <a:pos x="906501884" y="1956727852"/>
                </a:cxn>
                <a:cxn ang="0">
                  <a:pos x="462500610" y="1975363849"/>
                </a:cxn>
                <a:cxn ang="0">
                  <a:pos x="647502575" y="1975363849"/>
                </a:cxn>
                <a:cxn ang="0">
                  <a:pos x="518002920" y="633606621"/>
                </a:cxn>
                <a:cxn ang="0">
                  <a:pos x="1924008387" y="1099493588"/>
                </a:cxn>
                <a:cxn ang="0">
                  <a:pos x="1683508414" y="18635997"/>
                </a:cxn>
                <a:cxn ang="0">
                  <a:pos x="1128502521" y="1155401578"/>
                </a:cxn>
                <a:cxn ang="0">
                  <a:pos x="1054505176" y="1546748875"/>
                </a:cxn>
                <a:cxn ang="0">
                  <a:pos x="1905509051" y="1155401578"/>
                </a:cxn>
              </a:cxnLst>
              <a:rect l="0" t="0" r="0" b="0"/>
              <a:pathLst>
                <a:path w="117" h="114">
                  <a:moveTo>
                    <a:pt x="12" y="37"/>
                  </a:moveTo>
                  <a:cubicBezTo>
                    <a:pt x="91" y="37"/>
                    <a:pt x="91" y="37"/>
                    <a:pt x="91" y="37"/>
                  </a:cubicBezTo>
                  <a:cubicBezTo>
                    <a:pt x="96" y="37"/>
                    <a:pt x="100" y="41"/>
                    <a:pt x="100" y="46"/>
                  </a:cubicBezTo>
                  <a:cubicBezTo>
                    <a:pt x="100" y="58"/>
                    <a:pt x="100" y="58"/>
                    <a:pt x="100" y="58"/>
                  </a:cubicBezTo>
                  <a:cubicBezTo>
                    <a:pt x="61" y="58"/>
                    <a:pt x="61" y="58"/>
                    <a:pt x="61" y="58"/>
                  </a:cubicBezTo>
                  <a:cubicBezTo>
                    <a:pt x="58" y="58"/>
                    <a:pt x="56" y="59"/>
                    <a:pt x="54" y="61"/>
                  </a:cubicBezTo>
                  <a:cubicBezTo>
                    <a:pt x="52" y="62"/>
                    <a:pt x="51" y="65"/>
                    <a:pt x="51" y="68"/>
                  </a:cubicBezTo>
                  <a:cubicBezTo>
                    <a:pt x="51" y="79"/>
                    <a:pt x="51" y="79"/>
                    <a:pt x="51" y="79"/>
                  </a:cubicBezTo>
                  <a:cubicBezTo>
                    <a:pt x="51" y="82"/>
                    <a:pt x="52" y="84"/>
                    <a:pt x="54" y="86"/>
                  </a:cubicBezTo>
                  <a:cubicBezTo>
                    <a:pt x="56" y="88"/>
                    <a:pt x="58" y="89"/>
                    <a:pt x="61" y="89"/>
                  </a:cubicBezTo>
                  <a:cubicBezTo>
                    <a:pt x="100" y="89"/>
                    <a:pt x="100" y="89"/>
                    <a:pt x="100" y="89"/>
                  </a:cubicBezTo>
                  <a:cubicBezTo>
                    <a:pt x="100" y="104"/>
                    <a:pt x="100" y="104"/>
                    <a:pt x="100" y="104"/>
                  </a:cubicBezTo>
                  <a:cubicBezTo>
                    <a:pt x="100" y="109"/>
                    <a:pt x="96" y="113"/>
                    <a:pt x="91" y="113"/>
                  </a:cubicBezTo>
                  <a:cubicBezTo>
                    <a:pt x="12" y="113"/>
                    <a:pt x="12" y="113"/>
                    <a:pt x="12" y="113"/>
                  </a:cubicBezTo>
                  <a:cubicBezTo>
                    <a:pt x="5" y="114"/>
                    <a:pt x="1" y="111"/>
                    <a:pt x="0" y="10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3" y="21"/>
                    <a:pt x="10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38" y="19"/>
                    <a:pt x="38" y="19"/>
                    <a:pt x="38" y="19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9" y="29"/>
                    <a:pt x="9" y="36"/>
                    <a:pt x="12" y="37"/>
                  </a:cubicBezTo>
                  <a:close/>
                  <a:moveTo>
                    <a:pt x="12" y="105"/>
                  </a:moveTo>
                  <a:cubicBezTo>
                    <a:pt x="11" y="105"/>
                    <a:pt x="11" y="105"/>
                    <a:pt x="11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1" y="107"/>
                    <a:pt x="11" y="107"/>
                    <a:pt x="12" y="107"/>
                  </a:cubicBezTo>
                  <a:cubicBezTo>
                    <a:pt x="20" y="107"/>
                    <a:pt x="20" y="107"/>
                    <a:pt x="20" y="107"/>
                  </a:cubicBezTo>
                  <a:cubicBezTo>
                    <a:pt x="21" y="107"/>
                    <a:pt x="21" y="107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5"/>
                    <a:pt x="21" y="105"/>
                    <a:pt x="20" y="105"/>
                  </a:cubicBezTo>
                  <a:cubicBezTo>
                    <a:pt x="12" y="105"/>
                    <a:pt x="12" y="105"/>
                    <a:pt x="12" y="105"/>
                  </a:cubicBezTo>
                  <a:close/>
                  <a:moveTo>
                    <a:pt x="68" y="66"/>
                  </a:moveTo>
                  <a:cubicBezTo>
                    <a:pt x="64" y="66"/>
                    <a:pt x="61" y="69"/>
                    <a:pt x="61" y="73"/>
                  </a:cubicBezTo>
                  <a:cubicBezTo>
                    <a:pt x="61" y="77"/>
                    <a:pt x="64" y="80"/>
                    <a:pt x="68" y="80"/>
                  </a:cubicBezTo>
                  <a:cubicBezTo>
                    <a:pt x="72" y="80"/>
                    <a:pt x="75" y="77"/>
                    <a:pt x="75" y="73"/>
                  </a:cubicBezTo>
                  <a:cubicBezTo>
                    <a:pt x="75" y="69"/>
                    <a:pt x="72" y="66"/>
                    <a:pt x="68" y="66"/>
                  </a:cubicBezTo>
                  <a:close/>
                  <a:moveTo>
                    <a:pt x="12" y="45"/>
                  </a:moveTo>
                  <a:cubicBezTo>
                    <a:pt x="11" y="45"/>
                    <a:pt x="11" y="46"/>
                    <a:pt x="11" y="46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1" y="47"/>
                    <a:pt x="11" y="48"/>
                    <a:pt x="12" y="48"/>
                  </a:cubicBezTo>
                  <a:cubicBezTo>
                    <a:pt x="20" y="48"/>
                    <a:pt x="20" y="48"/>
                    <a:pt x="20" y="48"/>
                  </a:cubicBezTo>
                  <a:cubicBezTo>
                    <a:pt x="21" y="48"/>
                    <a:pt x="21" y="47"/>
                    <a:pt x="21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1" y="45"/>
                    <a:pt x="20" y="45"/>
                  </a:cubicBezTo>
                  <a:cubicBezTo>
                    <a:pt x="12" y="45"/>
                    <a:pt x="12" y="45"/>
                    <a:pt x="12" y="45"/>
                  </a:cubicBezTo>
                  <a:close/>
                  <a:moveTo>
                    <a:pt x="84" y="45"/>
                  </a:moveTo>
                  <a:cubicBezTo>
                    <a:pt x="83" y="45"/>
                    <a:pt x="82" y="46"/>
                    <a:pt x="82" y="46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7"/>
                    <a:pt x="83" y="48"/>
                    <a:pt x="84" y="48"/>
                  </a:cubicBezTo>
                  <a:cubicBezTo>
                    <a:pt x="91" y="48"/>
                    <a:pt x="91" y="48"/>
                    <a:pt x="91" y="48"/>
                  </a:cubicBezTo>
                  <a:cubicBezTo>
                    <a:pt x="92" y="48"/>
                    <a:pt x="93" y="47"/>
                    <a:pt x="93" y="46"/>
                  </a:cubicBezTo>
                  <a:cubicBezTo>
                    <a:pt x="93" y="46"/>
                    <a:pt x="93" y="46"/>
                    <a:pt x="93" y="46"/>
                  </a:cubicBezTo>
                  <a:cubicBezTo>
                    <a:pt x="93" y="46"/>
                    <a:pt x="92" y="45"/>
                    <a:pt x="91" y="45"/>
                  </a:cubicBezTo>
                  <a:cubicBezTo>
                    <a:pt x="84" y="45"/>
                    <a:pt x="84" y="45"/>
                    <a:pt x="84" y="45"/>
                  </a:cubicBezTo>
                  <a:close/>
                  <a:moveTo>
                    <a:pt x="69" y="45"/>
                  </a:moveTo>
                  <a:cubicBezTo>
                    <a:pt x="69" y="45"/>
                    <a:pt x="68" y="46"/>
                    <a:pt x="68" y="46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8" y="47"/>
                    <a:pt x="69" y="48"/>
                    <a:pt x="69" y="48"/>
                  </a:cubicBezTo>
                  <a:cubicBezTo>
                    <a:pt x="77" y="48"/>
                    <a:pt x="77" y="48"/>
                    <a:pt x="77" y="48"/>
                  </a:cubicBezTo>
                  <a:cubicBezTo>
                    <a:pt x="78" y="48"/>
                    <a:pt x="79" y="47"/>
                    <a:pt x="79" y="46"/>
                  </a:cubicBezTo>
                  <a:cubicBezTo>
                    <a:pt x="79" y="46"/>
                    <a:pt x="79" y="46"/>
                    <a:pt x="79" y="46"/>
                  </a:cubicBezTo>
                  <a:cubicBezTo>
                    <a:pt x="79" y="46"/>
                    <a:pt x="78" y="45"/>
                    <a:pt x="77" y="45"/>
                  </a:cubicBezTo>
                  <a:cubicBezTo>
                    <a:pt x="69" y="45"/>
                    <a:pt x="69" y="45"/>
                    <a:pt x="69" y="45"/>
                  </a:cubicBezTo>
                  <a:close/>
                  <a:moveTo>
                    <a:pt x="56" y="45"/>
                  </a:moveTo>
                  <a:cubicBezTo>
                    <a:pt x="55" y="45"/>
                    <a:pt x="54" y="46"/>
                    <a:pt x="54" y="46"/>
                  </a:cubicBezTo>
                  <a:cubicBezTo>
                    <a:pt x="54" y="46"/>
                    <a:pt x="54" y="46"/>
                    <a:pt x="54" y="46"/>
                  </a:cubicBezTo>
                  <a:cubicBezTo>
                    <a:pt x="54" y="47"/>
                    <a:pt x="55" y="48"/>
                    <a:pt x="56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4" y="48"/>
                    <a:pt x="65" y="47"/>
                    <a:pt x="65" y="46"/>
                  </a:cubicBezTo>
                  <a:cubicBezTo>
                    <a:pt x="65" y="46"/>
                    <a:pt x="65" y="46"/>
                    <a:pt x="65" y="46"/>
                  </a:cubicBezTo>
                  <a:cubicBezTo>
                    <a:pt x="65" y="46"/>
                    <a:pt x="64" y="45"/>
                    <a:pt x="63" y="45"/>
                  </a:cubicBezTo>
                  <a:cubicBezTo>
                    <a:pt x="56" y="45"/>
                    <a:pt x="56" y="45"/>
                    <a:pt x="56" y="45"/>
                  </a:cubicBezTo>
                  <a:close/>
                  <a:moveTo>
                    <a:pt x="41" y="45"/>
                  </a:moveTo>
                  <a:cubicBezTo>
                    <a:pt x="41" y="45"/>
                    <a:pt x="40" y="46"/>
                    <a:pt x="40" y="46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0" y="47"/>
                    <a:pt x="41" y="48"/>
                    <a:pt x="41" y="48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50" y="48"/>
                    <a:pt x="51" y="47"/>
                    <a:pt x="51" y="46"/>
                  </a:cubicBezTo>
                  <a:cubicBezTo>
                    <a:pt x="51" y="46"/>
                    <a:pt x="51" y="46"/>
                    <a:pt x="51" y="46"/>
                  </a:cubicBezTo>
                  <a:cubicBezTo>
                    <a:pt x="51" y="46"/>
                    <a:pt x="50" y="45"/>
                    <a:pt x="49" y="45"/>
                  </a:cubicBezTo>
                  <a:cubicBezTo>
                    <a:pt x="41" y="45"/>
                    <a:pt x="41" y="45"/>
                    <a:pt x="41" y="45"/>
                  </a:cubicBezTo>
                  <a:close/>
                  <a:moveTo>
                    <a:pt x="26" y="45"/>
                  </a:moveTo>
                  <a:cubicBezTo>
                    <a:pt x="26" y="45"/>
                    <a:pt x="25" y="46"/>
                    <a:pt x="25" y="46"/>
                  </a:cubicBezTo>
                  <a:cubicBezTo>
                    <a:pt x="25" y="46"/>
                    <a:pt x="25" y="46"/>
                    <a:pt x="25" y="46"/>
                  </a:cubicBezTo>
                  <a:cubicBezTo>
                    <a:pt x="25" y="47"/>
                    <a:pt x="26" y="48"/>
                    <a:pt x="26" y="48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5" y="48"/>
                    <a:pt x="35" y="47"/>
                    <a:pt x="35" y="46"/>
                  </a:cubicBezTo>
                  <a:cubicBezTo>
                    <a:pt x="35" y="46"/>
                    <a:pt x="35" y="46"/>
                    <a:pt x="35" y="46"/>
                  </a:cubicBezTo>
                  <a:cubicBezTo>
                    <a:pt x="35" y="46"/>
                    <a:pt x="35" y="45"/>
                    <a:pt x="34" y="45"/>
                  </a:cubicBezTo>
                  <a:cubicBezTo>
                    <a:pt x="26" y="45"/>
                    <a:pt x="26" y="45"/>
                    <a:pt x="26" y="45"/>
                  </a:cubicBezTo>
                  <a:close/>
                  <a:moveTo>
                    <a:pt x="10" y="51"/>
                  </a:moveTo>
                  <a:cubicBezTo>
                    <a:pt x="10" y="51"/>
                    <a:pt x="9" y="50"/>
                    <a:pt x="8" y="50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8" y="50"/>
                    <a:pt x="7" y="51"/>
                    <a:pt x="7" y="51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7" y="60"/>
                    <a:pt x="8" y="61"/>
                    <a:pt x="8" y="61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9" y="61"/>
                    <a:pt x="10" y="60"/>
                    <a:pt x="10" y="59"/>
                  </a:cubicBezTo>
                  <a:cubicBezTo>
                    <a:pt x="10" y="51"/>
                    <a:pt x="10" y="51"/>
                    <a:pt x="10" y="51"/>
                  </a:cubicBezTo>
                  <a:close/>
                  <a:moveTo>
                    <a:pt x="8" y="108"/>
                  </a:moveTo>
                  <a:cubicBezTo>
                    <a:pt x="15" y="108"/>
                    <a:pt x="2" y="108"/>
                    <a:pt x="8" y="108"/>
                  </a:cubicBezTo>
                  <a:close/>
                  <a:moveTo>
                    <a:pt x="10" y="95"/>
                  </a:moveTo>
                  <a:cubicBezTo>
                    <a:pt x="10" y="94"/>
                    <a:pt x="9" y="94"/>
                    <a:pt x="8" y="94"/>
                  </a:cubicBezTo>
                  <a:cubicBezTo>
                    <a:pt x="8" y="94"/>
                    <a:pt x="8" y="94"/>
                    <a:pt x="8" y="94"/>
                  </a:cubicBezTo>
                  <a:cubicBezTo>
                    <a:pt x="8" y="94"/>
                    <a:pt x="7" y="94"/>
                    <a:pt x="7" y="95"/>
                  </a:cubicBezTo>
                  <a:cubicBezTo>
                    <a:pt x="7" y="103"/>
                    <a:pt x="7" y="103"/>
                    <a:pt x="7" y="103"/>
                  </a:cubicBezTo>
                  <a:cubicBezTo>
                    <a:pt x="7" y="104"/>
                    <a:pt x="8" y="104"/>
                    <a:pt x="8" y="104"/>
                  </a:cubicBezTo>
                  <a:cubicBezTo>
                    <a:pt x="8" y="104"/>
                    <a:pt x="8" y="104"/>
                    <a:pt x="8" y="104"/>
                  </a:cubicBezTo>
                  <a:cubicBezTo>
                    <a:pt x="9" y="104"/>
                    <a:pt x="10" y="104"/>
                    <a:pt x="10" y="103"/>
                  </a:cubicBezTo>
                  <a:cubicBezTo>
                    <a:pt x="10" y="95"/>
                    <a:pt x="10" y="95"/>
                    <a:pt x="10" y="95"/>
                  </a:cubicBezTo>
                  <a:close/>
                  <a:moveTo>
                    <a:pt x="10" y="81"/>
                  </a:moveTo>
                  <a:cubicBezTo>
                    <a:pt x="10" y="80"/>
                    <a:pt x="9" y="80"/>
                    <a:pt x="8" y="80"/>
                  </a:cubicBezTo>
                  <a:cubicBezTo>
                    <a:pt x="8" y="80"/>
                    <a:pt x="8" y="80"/>
                    <a:pt x="8" y="80"/>
                  </a:cubicBezTo>
                  <a:cubicBezTo>
                    <a:pt x="8" y="80"/>
                    <a:pt x="7" y="80"/>
                    <a:pt x="7" y="81"/>
                  </a:cubicBezTo>
                  <a:cubicBezTo>
                    <a:pt x="7" y="89"/>
                    <a:pt x="7" y="89"/>
                    <a:pt x="7" y="89"/>
                  </a:cubicBezTo>
                  <a:cubicBezTo>
                    <a:pt x="7" y="89"/>
                    <a:pt x="8" y="90"/>
                    <a:pt x="8" y="90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9" y="90"/>
                    <a:pt x="10" y="89"/>
                    <a:pt x="10" y="89"/>
                  </a:cubicBezTo>
                  <a:cubicBezTo>
                    <a:pt x="10" y="81"/>
                    <a:pt x="10" y="81"/>
                    <a:pt x="10" y="81"/>
                  </a:cubicBezTo>
                  <a:close/>
                  <a:moveTo>
                    <a:pt x="10" y="66"/>
                  </a:moveTo>
                  <a:cubicBezTo>
                    <a:pt x="10" y="65"/>
                    <a:pt x="9" y="64"/>
                    <a:pt x="8" y="6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4"/>
                    <a:pt x="7" y="65"/>
                    <a:pt x="7" y="66"/>
                  </a:cubicBezTo>
                  <a:cubicBezTo>
                    <a:pt x="7" y="73"/>
                    <a:pt x="7" y="73"/>
                    <a:pt x="7" y="73"/>
                  </a:cubicBezTo>
                  <a:cubicBezTo>
                    <a:pt x="7" y="74"/>
                    <a:pt x="8" y="75"/>
                    <a:pt x="8" y="75"/>
                  </a:cubicBezTo>
                  <a:cubicBezTo>
                    <a:pt x="8" y="75"/>
                    <a:pt x="8" y="75"/>
                    <a:pt x="8" y="75"/>
                  </a:cubicBezTo>
                  <a:cubicBezTo>
                    <a:pt x="9" y="75"/>
                    <a:pt x="10" y="74"/>
                    <a:pt x="10" y="73"/>
                  </a:cubicBezTo>
                  <a:cubicBezTo>
                    <a:pt x="10" y="66"/>
                    <a:pt x="10" y="66"/>
                    <a:pt x="10" y="66"/>
                  </a:cubicBezTo>
                  <a:close/>
                  <a:moveTo>
                    <a:pt x="84" y="105"/>
                  </a:moveTo>
                  <a:cubicBezTo>
                    <a:pt x="83" y="105"/>
                    <a:pt x="82" y="105"/>
                    <a:pt x="82" y="106"/>
                  </a:cubicBezTo>
                  <a:cubicBezTo>
                    <a:pt x="82" y="106"/>
                    <a:pt x="82" y="106"/>
                    <a:pt x="82" y="106"/>
                  </a:cubicBezTo>
                  <a:cubicBezTo>
                    <a:pt x="82" y="107"/>
                    <a:pt x="83" y="107"/>
                    <a:pt x="84" y="107"/>
                  </a:cubicBezTo>
                  <a:cubicBezTo>
                    <a:pt x="91" y="107"/>
                    <a:pt x="91" y="107"/>
                    <a:pt x="91" y="107"/>
                  </a:cubicBezTo>
                  <a:cubicBezTo>
                    <a:pt x="92" y="107"/>
                    <a:pt x="93" y="107"/>
                    <a:pt x="93" y="106"/>
                  </a:cubicBezTo>
                  <a:cubicBezTo>
                    <a:pt x="93" y="106"/>
                    <a:pt x="93" y="106"/>
                    <a:pt x="93" y="106"/>
                  </a:cubicBezTo>
                  <a:cubicBezTo>
                    <a:pt x="93" y="105"/>
                    <a:pt x="92" y="105"/>
                    <a:pt x="91" y="105"/>
                  </a:cubicBezTo>
                  <a:cubicBezTo>
                    <a:pt x="84" y="105"/>
                    <a:pt x="84" y="105"/>
                    <a:pt x="84" y="105"/>
                  </a:cubicBezTo>
                  <a:close/>
                  <a:moveTo>
                    <a:pt x="69" y="105"/>
                  </a:moveTo>
                  <a:cubicBezTo>
                    <a:pt x="69" y="105"/>
                    <a:pt x="68" y="105"/>
                    <a:pt x="68" y="106"/>
                  </a:cubicBezTo>
                  <a:cubicBezTo>
                    <a:pt x="68" y="106"/>
                    <a:pt x="68" y="106"/>
                    <a:pt x="68" y="106"/>
                  </a:cubicBezTo>
                  <a:cubicBezTo>
                    <a:pt x="68" y="107"/>
                    <a:pt x="69" y="107"/>
                    <a:pt x="69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7"/>
                    <a:pt x="79" y="107"/>
                    <a:pt x="79" y="106"/>
                  </a:cubicBezTo>
                  <a:cubicBezTo>
                    <a:pt x="79" y="106"/>
                    <a:pt x="79" y="106"/>
                    <a:pt x="79" y="106"/>
                  </a:cubicBezTo>
                  <a:cubicBezTo>
                    <a:pt x="79" y="105"/>
                    <a:pt x="78" y="105"/>
                    <a:pt x="77" y="105"/>
                  </a:cubicBezTo>
                  <a:cubicBezTo>
                    <a:pt x="69" y="105"/>
                    <a:pt x="69" y="105"/>
                    <a:pt x="69" y="105"/>
                  </a:cubicBezTo>
                  <a:close/>
                  <a:moveTo>
                    <a:pt x="56" y="105"/>
                  </a:moveTo>
                  <a:cubicBezTo>
                    <a:pt x="55" y="105"/>
                    <a:pt x="54" y="105"/>
                    <a:pt x="54" y="106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7"/>
                    <a:pt x="55" y="107"/>
                    <a:pt x="56" y="107"/>
                  </a:cubicBezTo>
                  <a:cubicBezTo>
                    <a:pt x="63" y="107"/>
                    <a:pt x="63" y="107"/>
                    <a:pt x="63" y="107"/>
                  </a:cubicBezTo>
                  <a:cubicBezTo>
                    <a:pt x="64" y="107"/>
                    <a:pt x="65" y="107"/>
                    <a:pt x="65" y="106"/>
                  </a:cubicBezTo>
                  <a:cubicBezTo>
                    <a:pt x="65" y="106"/>
                    <a:pt x="65" y="106"/>
                    <a:pt x="65" y="106"/>
                  </a:cubicBezTo>
                  <a:cubicBezTo>
                    <a:pt x="65" y="105"/>
                    <a:pt x="64" y="105"/>
                    <a:pt x="63" y="105"/>
                  </a:cubicBezTo>
                  <a:cubicBezTo>
                    <a:pt x="56" y="105"/>
                    <a:pt x="56" y="105"/>
                    <a:pt x="56" y="105"/>
                  </a:cubicBezTo>
                  <a:close/>
                  <a:moveTo>
                    <a:pt x="41" y="105"/>
                  </a:moveTo>
                  <a:cubicBezTo>
                    <a:pt x="41" y="105"/>
                    <a:pt x="40" y="105"/>
                    <a:pt x="40" y="106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7"/>
                    <a:pt x="41" y="107"/>
                    <a:pt x="41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50" y="107"/>
                    <a:pt x="51" y="107"/>
                    <a:pt x="51" y="106"/>
                  </a:cubicBezTo>
                  <a:cubicBezTo>
                    <a:pt x="51" y="106"/>
                    <a:pt x="51" y="106"/>
                    <a:pt x="51" y="106"/>
                  </a:cubicBezTo>
                  <a:cubicBezTo>
                    <a:pt x="51" y="105"/>
                    <a:pt x="50" y="105"/>
                    <a:pt x="49" y="105"/>
                  </a:cubicBezTo>
                  <a:cubicBezTo>
                    <a:pt x="41" y="105"/>
                    <a:pt x="41" y="105"/>
                    <a:pt x="41" y="105"/>
                  </a:cubicBezTo>
                  <a:close/>
                  <a:moveTo>
                    <a:pt x="26" y="105"/>
                  </a:moveTo>
                  <a:cubicBezTo>
                    <a:pt x="26" y="105"/>
                    <a:pt x="25" y="105"/>
                    <a:pt x="25" y="106"/>
                  </a:cubicBezTo>
                  <a:cubicBezTo>
                    <a:pt x="25" y="106"/>
                    <a:pt x="25" y="106"/>
                    <a:pt x="25" y="106"/>
                  </a:cubicBezTo>
                  <a:cubicBezTo>
                    <a:pt x="25" y="107"/>
                    <a:pt x="26" y="107"/>
                    <a:pt x="26" y="107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35" y="107"/>
                    <a:pt x="35" y="107"/>
                    <a:pt x="35" y="106"/>
                  </a:cubicBezTo>
                  <a:cubicBezTo>
                    <a:pt x="35" y="106"/>
                    <a:pt x="35" y="106"/>
                    <a:pt x="35" y="106"/>
                  </a:cubicBezTo>
                  <a:cubicBezTo>
                    <a:pt x="35" y="105"/>
                    <a:pt x="35" y="105"/>
                    <a:pt x="34" y="105"/>
                  </a:cubicBezTo>
                  <a:cubicBezTo>
                    <a:pt x="26" y="105"/>
                    <a:pt x="26" y="105"/>
                    <a:pt x="26" y="105"/>
                  </a:cubicBezTo>
                  <a:close/>
                  <a:moveTo>
                    <a:pt x="12" y="34"/>
                  </a:moveTo>
                  <a:cubicBezTo>
                    <a:pt x="28" y="34"/>
                    <a:pt x="28" y="34"/>
                    <a:pt x="28" y="34"/>
                  </a:cubicBezTo>
                  <a:cubicBezTo>
                    <a:pt x="90" y="8"/>
                    <a:pt x="90" y="8"/>
                    <a:pt x="90" y="8"/>
                  </a:cubicBezTo>
                  <a:cubicBezTo>
                    <a:pt x="108" y="49"/>
                    <a:pt x="108" y="49"/>
                    <a:pt x="108" y="49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4" y="59"/>
                    <a:pt x="104" y="59"/>
                    <a:pt x="104" y="59"/>
                  </a:cubicBezTo>
                  <a:cubicBezTo>
                    <a:pt x="117" y="52"/>
                    <a:pt x="117" y="52"/>
                    <a:pt x="117" y="52"/>
                  </a:cubicBezTo>
                  <a:cubicBezTo>
                    <a:pt x="95" y="3"/>
                    <a:pt x="95" y="3"/>
                    <a:pt x="95" y="3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12" y="34"/>
                    <a:pt x="12" y="34"/>
                    <a:pt x="12" y="34"/>
                  </a:cubicBezTo>
                  <a:close/>
                  <a:moveTo>
                    <a:pt x="103" y="62"/>
                  </a:moveTo>
                  <a:cubicBezTo>
                    <a:pt x="100" y="62"/>
                    <a:pt x="100" y="62"/>
                    <a:pt x="100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59" y="62"/>
                    <a:pt x="58" y="63"/>
                    <a:pt x="57" y="64"/>
                  </a:cubicBezTo>
                  <a:cubicBezTo>
                    <a:pt x="56" y="65"/>
                    <a:pt x="55" y="66"/>
                    <a:pt x="55" y="68"/>
                  </a:cubicBezTo>
                  <a:cubicBezTo>
                    <a:pt x="55" y="79"/>
                    <a:pt x="55" y="79"/>
                    <a:pt x="55" y="79"/>
                  </a:cubicBezTo>
                  <a:cubicBezTo>
                    <a:pt x="55" y="80"/>
                    <a:pt x="56" y="82"/>
                    <a:pt x="57" y="83"/>
                  </a:cubicBezTo>
                  <a:cubicBezTo>
                    <a:pt x="58" y="84"/>
                    <a:pt x="59" y="85"/>
                    <a:pt x="61" y="85"/>
                  </a:cubicBezTo>
                  <a:cubicBezTo>
                    <a:pt x="100" y="85"/>
                    <a:pt x="100" y="85"/>
                    <a:pt x="100" y="85"/>
                  </a:cubicBezTo>
                  <a:cubicBezTo>
                    <a:pt x="103" y="85"/>
                    <a:pt x="103" y="85"/>
                    <a:pt x="103" y="85"/>
                  </a:cubicBezTo>
                  <a:lnTo>
                    <a:pt x="103" y="62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4" name="Freeform 5553"/>
            <p:cNvSpPr>
              <a:spLocks noEditPoints="1"/>
            </p:cNvSpPr>
            <p:nvPr/>
          </p:nvSpPr>
          <p:spPr>
            <a:xfrm>
              <a:off x="1264377" y="2275975"/>
              <a:ext cx="560387" cy="419100"/>
            </a:xfrm>
            <a:custGeom>
              <a:avLst/>
              <a:gdLst/>
              <a:ahLst/>
              <a:cxnLst>
                <a:cxn ang="0">
                  <a:pos x="241565593" y="1456083019"/>
                </a:cxn>
                <a:cxn ang="0">
                  <a:pos x="2147483647" y="1194737443"/>
                </a:cxn>
                <a:cxn ang="0">
                  <a:pos x="1969678402" y="0"/>
                </a:cxn>
                <a:cxn ang="0">
                  <a:pos x="222982298" y="280014968"/>
                </a:cxn>
                <a:cxn ang="0">
                  <a:pos x="241565593" y="261349896"/>
                </a:cxn>
                <a:cxn ang="0">
                  <a:pos x="334473447" y="261349896"/>
                </a:cxn>
                <a:cxn ang="0">
                  <a:pos x="390219021" y="280014968"/>
                </a:cxn>
                <a:cxn ang="0">
                  <a:pos x="427381301" y="242680503"/>
                </a:cxn>
                <a:cxn ang="0">
                  <a:pos x="501710170" y="224011110"/>
                </a:cxn>
                <a:cxn ang="0">
                  <a:pos x="576039040" y="186676645"/>
                </a:cxn>
                <a:cxn ang="0">
                  <a:pos x="631784614" y="242680503"/>
                </a:cxn>
                <a:cxn ang="0">
                  <a:pos x="613201319" y="224011110"/>
                </a:cxn>
                <a:cxn ang="0">
                  <a:pos x="724692468" y="224011110"/>
                </a:cxn>
                <a:cxn ang="0">
                  <a:pos x="799021338" y="224011110"/>
                </a:cxn>
                <a:cxn ang="0">
                  <a:pos x="761854748" y="261349896"/>
                </a:cxn>
                <a:cxn ang="0">
                  <a:pos x="780438043" y="280014968"/>
                </a:cxn>
                <a:cxn ang="0">
                  <a:pos x="873345897" y="224011110"/>
                </a:cxn>
                <a:cxn ang="0">
                  <a:pos x="873345897" y="242680503"/>
                </a:cxn>
                <a:cxn ang="0">
                  <a:pos x="910512487" y="280014968"/>
                </a:cxn>
                <a:cxn ang="0">
                  <a:pos x="278727872" y="1026725870"/>
                </a:cxn>
                <a:cxn ang="0">
                  <a:pos x="1579459381" y="1045395263"/>
                </a:cxn>
                <a:cxn ang="0">
                  <a:pos x="1821024974" y="952056940"/>
                </a:cxn>
                <a:cxn ang="0">
                  <a:pos x="1858187253" y="933387547"/>
                </a:cxn>
                <a:cxn ang="0">
                  <a:pos x="1876770548" y="1026725870"/>
                </a:cxn>
                <a:cxn ang="0">
                  <a:pos x="1783858384" y="1045395263"/>
                </a:cxn>
                <a:cxn ang="0">
                  <a:pos x="1746696104" y="970722012"/>
                </a:cxn>
                <a:cxn ang="0">
                  <a:pos x="1635204955" y="952056940"/>
                </a:cxn>
                <a:cxn ang="0">
                  <a:pos x="1690950530" y="952056940"/>
                </a:cxn>
                <a:cxn ang="0">
                  <a:pos x="1690950530" y="1026725870"/>
                </a:cxn>
                <a:cxn ang="0">
                  <a:pos x="1579459381" y="1026725870"/>
                </a:cxn>
                <a:cxn ang="0">
                  <a:pos x="1096328195" y="1026725870"/>
                </a:cxn>
                <a:cxn ang="0">
                  <a:pos x="1393639362" y="933387547"/>
                </a:cxn>
                <a:cxn ang="0">
                  <a:pos x="1430805952" y="952056940"/>
                </a:cxn>
                <a:cxn ang="0">
                  <a:pos x="1430805952" y="1026725870"/>
                </a:cxn>
                <a:cxn ang="0">
                  <a:pos x="1319314803" y="1045395263"/>
                </a:cxn>
                <a:cxn ang="0">
                  <a:pos x="1300731508" y="952056940"/>
                </a:cxn>
                <a:cxn ang="0">
                  <a:pos x="1319314803" y="952056940"/>
                </a:cxn>
                <a:cxn ang="0">
                  <a:pos x="1263569229" y="952056940"/>
                </a:cxn>
                <a:cxn ang="0">
                  <a:pos x="1244985934" y="1026725870"/>
                </a:cxn>
                <a:cxn ang="0">
                  <a:pos x="1114911490" y="1026725870"/>
                </a:cxn>
                <a:cxn ang="0">
                  <a:pos x="668946894" y="952056940"/>
                </a:cxn>
                <a:cxn ang="0">
                  <a:pos x="706109173" y="933387547"/>
                </a:cxn>
                <a:cxn ang="0">
                  <a:pos x="1003420341" y="970722012"/>
                </a:cxn>
                <a:cxn ang="0">
                  <a:pos x="966258061" y="1026725870"/>
                </a:cxn>
                <a:cxn ang="0">
                  <a:pos x="836183617" y="1026725870"/>
                </a:cxn>
                <a:cxn ang="0">
                  <a:pos x="891929192" y="952056940"/>
                </a:cxn>
                <a:cxn ang="0">
                  <a:pos x="891929192" y="952056940"/>
                </a:cxn>
                <a:cxn ang="0">
                  <a:pos x="817600322" y="1026725870"/>
                </a:cxn>
                <a:cxn ang="0">
                  <a:pos x="761854748" y="1026725870"/>
                </a:cxn>
                <a:cxn ang="0">
                  <a:pos x="668946894" y="952056940"/>
                </a:cxn>
                <a:cxn ang="0">
                  <a:pos x="520293465" y="933387547"/>
                </a:cxn>
                <a:cxn ang="0">
                  <a:pos x="557455745" y="952056940"/>
                </a:cxn>
                <a:cxn ang="0">
                  <a:pos x="538872450" y="1026725870"/>
                </a:cxn>
                <a:cxn ang="0">
                  <a:pos x="427381301" y="1045395263"/>
                </a:cxn>
                <a:cxn ang="0">
                  <a:pos x="408802317" y="952056940"/>
                </a:cxn>
                <a:cxn ang="0">
                  <a:pos x="445964596" y="952056940"/>
                </a:cxn>
                <a:cxn ang="0">
                  <a:pos x="371635726" y="952056940"/>
                </a:cxn>
                <a:cxn ang="0">
                  <a:pos x="353056742" y="1026725870"/>
                </a:cxn>
                <a:cxn ang="0">
                  <a:pos x="222982298" y="1026725870"/>
                </a:cxn>
                <a:cxn ang="0">
                  <a:pos x="445964596" y="765375974"/>
                </a:cxn>
                <a:cxn ang="0">
                  <a:pos x="557455745" y="616033794"/>
                </a:cxn>
                <a:cxn ang="0">
                  <a:pos x="222982298" y="690707044"/>
                </a:cxn>
                <a:cxn ang="0">
                  <a:pos x="222982298" y="597368722"/>
                </a:cxn>
              </a:cxnLst>
              <a:rect l="0" t="0" r="0" b="0"/>
              <a:pathLst>
                <a:path w="130" h="97">
                  <a:moveTo>
                    <a:pt x="120" y="23"/>
                  </a:moveTo>
                  <a:cubicBezTo>
                    <a:pt x="123" y="23"/>
                    <a:pt x="125" y="24"/>
                    <a:pt x="127" y="26"/>
                  </a:cubicBezTo>
                  <a:cubicBezTo>
                    <a:pt x="127" y="26"/>
                    <a:pt x="127" y="26"/>
                    <a:pt x="127" y="26"/>
                  </a:cubicBezTo>
                  <a:cubicBezTo>
                    <a:pt x="129" y="28"/>
                    <a:pt x="130" y="31"/>
                    <a:pt x="130" y="34"/>
                  </a:cubicBezTo>
                  <a:cubicBezTo>
                    <a:pt x="130" y="86"/>
                    <a:pt x="130" y="86"/>
                    <a:pt x="130" y="86"/>
                  </a:cubicBezTo>
                  <a:cubicBezTo>
                    <a:pt x="130" y="89"/>
                    <a:pt x="129" y="92"/>
                    <a:pt x="127" y="94"/>
                  </a:cubicBezTo>
                  <a:cubicBezTo>
                    <a:pt x="127" y="94"/>
                    <a:pt x="127" y="94"/>
                    <a:pt x="127" y="94"/>
                  </a:cubicBezTo>
                  <a:cubicBezTo>
                    <a:pt x="125" y="96"/>
                    <a:pt x="122" y="97"/>
                    <a:pt x="119" y="97"/>
                  </a:cubicBezTo>
                  <a:cubicBezTo>
                    <a:pt x="24" y="97"/>
                    <a:pt x="24" y="97"/>
                    <a:pt x="24" y="97"/>
                  </a:cubicBezTo>
                  <a:cubicBezTo>
                    <a:pt x="21" y="97"/>
                    <a:pt x="19" y="96"/>
                    <a:pt x="17" y="94"/>
                  </a:cubicBezTo>
                  <a:cubicBezTo>
                    <a:pt x="17" y="94"/>
                    <a:pt x="17" y="94"/>
                    <a:pt x="17" y="94"/>
                  </a:cubicBezTo>
                  <a:cubicBezTo>
                    <a:pt x="15" y="92"/>
                    <a:pt x="13" y="89"/>
                    <a:pt x="13" y="86"/>
                  </a:cubicBezTo>
                  <a:cubicBezTo>
                    <a:pt x="13" y="78"/>
                    <a:pt x="13" y="78"/>
                    <a:pt x="13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86"/>
                    <a:pt x="20" y="86"/>
                    <a:pt x="20" y="86"/>
                  </a:cubicBezTo>
                  <a:cubicBezTo>
                    <a:pt x="20" y="87"/>
                    <a:pt x="20" y="89"/>
                    <a:pt x="21" y="89"/>
                  </a:cubicBezTo>
                  <a:cubicBezTo>
                    <a:pt x="22" y="90"/>
                    <a:pt x="23" y="91"/>
                    <a:pt x="24" y="91"/>
                  </a:cubicBezTo>
                  <a:cubicBezTo>
                    <a:pt x="119" y="91"/>
                    <a:pt x="119" y="91"/>
                    <a:pt x="119" y="91"/>
                  </a:cubicBezTo>
                  <a:cubicBezTo>
                    <a:pt x="120" y="91"/>
                    <a:pt x="122" y="90"/>
                    <a:pt x="122" y="89"/>
                  </a:cubicBezTo>
                  <a:cubicBezTo>
                    <a:pt x="123" y="89"/>
                    <a:pt x="124" y="87"/>
                    <a:pt x="124" y="86"/>
                  </a:cubicBezTo>
                  <a:cubicBezTo>
                    <a:pt x="124" y="85"/>
                    <a:pt x="124" y="85"/>
                    <a:pt x="124" y="85"/>
                  </a:cubicBezTo>
                  <a:cubicBezTo>
                    <a:pt x="37" y="85"/>
                    <a:pt x="37" y="85"/>
                    <a:pt x="37" y="85"/>
                  </a:cubicBezTo>
                  <a:cubicBezTo>
                    <a:pt x="37" y="78"/>
                    <a:pt x="37" y="78"/>
                    <a:pt x="37" y="78"/>
                  </a:cubicBezTo>
                  <a:cubicBezTo>
                    <a:pt x="108" y="78"/>
                    <a:pt x="108" y="78"/>
                    <a:pt x="108" y="78"/>
                  </a:cubicBezTo>
                  <a:cubicBezTo>
                    <a:pt x="115" y="78"/>
                    <a:pt x="120" y="72"/>
                    <a:pt x="120" y="65"/>
                  </a:cubicBezTo>
                  <a:cubicBezTo>
                    <a:pt x="120" y="64"/>
                    <a:pt x="120" y="64"/>
                    <a:pt x="120" y="64"/>
                  </a:cubicBezTo>
                  <a:cubicBezTo>
                    <a:pt x="124" y="64"/>
                    <a:pt x="124" y="64"/>
                    <a:pt x="124" y="64"/>
                  </a:cubicBezTo>
                  <a:cubicBezTo>
                    <a:pt x="124" y="34"/>
                    <a:pt x="124" y="34"/>
                    <a:pt x="124" y="34"/>
                  </a:cubicBezTo>
                  <a:cubicBezTo>
                    <a:pt x="124" y="33"/>
                    <a:pt x="123" y="32"/>
                    <a:pt x="122" y="31"/>
                  </a:cubicBezTo>
                  <a:cubicBezTo>
                    <a:pt x="122" y="30"/>
                    <a:pt x="121" y="30"/>
                    <a:pt x="120" y="29"/>
                  </a:cubicBezTo>
                  <a:cubicBezTo>
                    <a:pt x="120" y="23"/>
                    <a:pt x="120" y="23"/>
                    <a:pt x="120" y="23"/>
                  </a:cubicBezTo>
                  <a:close/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6"/>
                    <a:pt x="2" y="69"/>
                    <a:pt x="5" y="69"/>
                  </a:cubicBezTo>
                  <a:cubicBezTo>
                    <a:pt x="106" y="69"/>
                    <a:pt x="106" y="69"/>
                    <a:pt x="106" y="69"/>
                  </a:cubicBezTo>
                  <a:cubicBezTo>
                    <a:pt x="109" y="69"/>
                    <a:pt x="112" y="66"/>
                    <a:pt x="112" y="6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2"/>
                    <a:pt x="109" y="0"/>
                    <a:pt x="106" y="0"/>
                  </a:cubicBezTo>
                  <a:cubicBezTo>
                    <a:pt x="5" y="0"/>
                    <a:pt x="5" y="0"/>
                    <a:pt x="5" y="0"/>
                  </a:cubicBezTo>
                  <a:close/>
                  <a:moveTo>
                    <a:pt x="15" y="24"/>
                  </a:moveTo>
                  <a:cubicBezTo>
                    <a:pt x="13" y="24"/>
                    <a:pt x="12" y="25"/>
                    <a:pt x="12" y="27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6" y="28"/>
                    <a:pt x="16" y="28"/>
                    <a:pt x="16" y="28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5" y="24"/>
                    <a:pt x="15" y="24"/>
                    <a:pt x="15" y="24"/>
                  </a:cubicBezTo>
                  <a:close/>
                  <a:moveTo>
                    <a:pt x="15" y="13"/>
                  </a:move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4"/>
                    <a:pt x="16" y="15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3" y="15"/>
                    <a:pt x="13" y="15"/>
                    <a:pt x="12" y="15"/>
                  </a:cubicBezTo>
                  <a:cubicBezTo>
                    <a:pt x="12" y="15"/>
                    <a:pt x="12" y="15"/>
                    <a:pt x="11" y="14"/>
                  </a:cubicBezTo>
                  <a:cubicBezTo>
                    <a:pt x="11" y="14"/>
                    <a:pt x="11" y="13"/>
                    <a:pt x="11" y="13"/>
                  </a:cubicBezTo>
                  <a:cubicBezTo>
                    <a:pt x="11" y="12"/>
                    <a:pt x="11" y="11"/>
                    <a:pt x="12" y="11"/>
                  </a:cubicBezTo>
                  <a:cubicBezTo>
                    <a:pt x="12" y="10"/>
                    <a:pt x="13" y="10"/>
                    <a:pt x="14" y="10"/>
                  </a:cubicBezTo>
                  <a:cubicBezTo>
                    <a:pt x="14" y="10"/>
                    <a:pt x="15" y="10"/>
                    <a:pt x="15" y="10"/>
                  </a:cubicBezTo>
                  <a:cubicBezTo>
                    <a:pt x="15" y="11"/>
                    <a:pt x="16" y="11"/>
                    <a:pt x="16" y="1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4" y="12"/>
                    <a:pt x="14" y="11"/>
                    <a:pt x="14" y="11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3" y="11"/>
                    <a:pt x="13" y="11"/>
                    <a:pt x="13" y="12"/>
                  </a:cubicBezTo>
                  <a:cubicBezTo>
                    <a:pt x="13" y="12"/>
                    <a:pt x="13" y="12"/>
                    <a:pt x="13" y="13"/>
                  </a:cubicBezTo>
                  <a:cubicBezTo>
                    <a:pt x="13" y="13"/>
                    <a:pt x="13" y="14"/>
                    <a:pt x="13" y="14"/>
                  </a:cubicBezTo>
                  <a:cubicBezTo>
                    <a:pt x="13" y="14"/>
                    <a:pt x="13" y="14"/>
                    <a:pt x="14" y="14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4" y="14"/>
                    <a:pt x="15" y="14"/>
                    <a:pt x="15" y="13"/>
                  </a:cubicBezTo>
                  <a:close/>
                  <a:moveTo>
                    <a:pt x="17" y="12"/>
                  </a:move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2"/>
                    <a:pt x="20" y="12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3"/>
                    <a:pt x="18" y="13"/>
                    <a:pt x="18" y="13"/>
                  </a:cubicBezTo>
                  <a:cubicBezTo>
                    <a:pt x="18" y="13"/>
                    <a:pt x="18" y="14"/>
                    <a:pt x="18" y="14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2"/>
                    <a:pt x="17" y="12"/>
                    <a:pt x="17" y="12"/>
                  </a:cubicBezTo>
                  <a:close/>
                  <a:moveTo>
                    <a:pt x="24" y="14"/>
                  </a:moveTo>
                  <a:cubicBezTo>
                    <a:pt x="21" y="14"/>
                    <a:pt x="21" y="14"/>
                    <a:pt x="21" y="14"/>
                  </a:cubicBezTo>
                  <a:cubicBezTo>
                    <a:pt x="21" y="14"/>
                    <a:pt x="21" y="14"/>
                    <a:pt x="22" y="14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4" y="15"/>
                    <a:pt x="24" y="15"/>
                    <a:pt x="23" y="15"/>
                  </a:cubicBezTo>
                  <a:cubicBezTo>
                    <a:pt x="23" y="15"/>
                    <a:pt x="23" y="15"/>
                    <a:pt x="22" y="15"/>
                  </a:cubicBezTo>
                  <a:cubicBezTo>
                    <a:pt x="22" y="15"/>
                    <a:pt x="21" y="15"/>
                    <a:pt x="21" y="15"/>
                  </a:cubicBezTo>
                  <a:cubicBezTo>
                    <a:pt x="21" y="15"/>
                    <a:pt x="20" y="15"/>
                    <a:pt x="20" y="15"/>
                  </a:cubicBezTo>
                  <a:cubicBezTo>
                    <a:pt x="20" y="14"/>
                    <a:pt x="20" y="14"/>
                    <a:pt x="20" y="13"/>
                  </a:cubicBezTo>
                  <a:cubicBezTo>
                    <a:pt x="20" y="13"/>
                    <a:pt x="20" y="12"/>
                    <a:pt x="20" y="12"/>
                  </a:cubicBezTo>
                  <a:cubicBezTo>
                    <a:pt x="21" y="12"/>
                    <a:pt x="21" y="12"/>
                    <a:pt x="22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13"/>
                    <a:pt x="24" y="13"/>
                    <a:pt x="24" y="14"/>
                  </a:cubicBezTo>
                  <a:cubicBezTo>
                    <a:pt x="24" y="14"/>
                    <a:pt x="24" y="14"/>
                    <a:pt x="24" y="14"/>
                  </a:cubicBezTo>
                  <a:close/>
                  <a:moveTo>
                    <a:pt x="23" y="13"/>
                  </a:moveTo>
                  <a:cubicBezTo>
                    <a:pt x="21" y="13"/>
                    <a:pt x="21" y="13"/>
                    <a:pt x="21" y="13"/>
                  </a:cubicBezTo>
                  <a:cubicBezTo>
                    <a:pt x="21" y="13"/>
                    <a:pt x="21" y="13"/>
                    <a:pt x="22" y="13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22" y="12"/>
                    <a:pt x="22" y="12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lose/>
                  <a:moveTo>
                    <a:pt x="29" y="10"/>
                  </a:moveTo>
                  <a:cubicBezTo>
                    <a:pt x="29" y="15"/>
                    <a:pt x="29" y="15"/>
                    <a:pt x="29" y="15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27" y="15"/>
                    <a:pt x="27" y="15"/>
                    <a:pt x="26" y="15"/>
                  </a:cubicBezTo>
                  <a:cubicBezTo>
                    <a:pt x="26" y="15"/>
                    <a:pt x="25" y="15"/>
                    <a:pt x="25" y="15"/>
                  </a:cubicBezTo>
                  <a:cubicBezTo>
                    <a:pt x="25" y="14"/>
                    <a:pt x="25" y="14"/>
                    <a:pt x="25" y="13"/>
                  </a:cubicBezTo>
                  <a:cubicBezTo>
                    <a:pt x="25" y="13"/>
                    <a:pt x="25" y="12"/>
                    <a:pt x="25" y="12"/>
                  </a:cubicBezTo>
                  <a:cubicBezTo>
                    <a:pt x="25" y="12"/>
                    <a:pt x="26" y="12"/>
                    <a:pt x="26" y="12"/>
                  </a:cubicBezTo>
                  <a:cubicBezTo>
                    <a:pt x="27" y="12"/>
                    <a:pt x="27" y="12"/>
                    <a:pt x="27" y="12"/>
                  </a:cubicBezTo>
                  <a:cubicBezTo>
                    <a:pt x="27" y="12"/>
                    <a:pt x="27" y="12"/>
                    <a:pt x="27" y="12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29" y="10"/>
                    <a:pt x="29" y="10"/>
                    <a:pt x="29" y="10"/>
                  </a:cubicBezTo>
                  <a:close/>
                  <a:moveTo>
                    <a:pt x="27" y="13"/>
                  </a:moveTo>
                  <a:cubicBezTo>
                    <a:pt x="27" y="14"/>
                    <a:pt x="27" y="14"/>
                    <a:pt x="27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7" y="13"/>
                    <a:pt x="27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7" y="13"/>
                    <a:pt x="27" y="13"/>
                    <a:pt x="27" y="13"/>
                  </a:cubicBezTo>
                  <a:close/>
                  <a:moveTo>
                    <a:pt x="30" y="10"/>
                  </a:moveTo>
                  <a:cubicBezTo>
                    <a:pt x="31" y="10"/>
                    <a:pt x="31" y="10"/>
                    <a:pt x="31" y="10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10"/>
                    <a:pt x="30" y="10"/>
                    <a:pt x="30" y="10"/>
                  </a:cubicBezTo>
                  <a:close/>
                  <a:moveTo>
                    <a:pt x="30" y="12"/>
                  </a:moveTo>
                  <a:cubicBezTo>
                    <a:pt x="31" y="12"/>
                    <a:pt x="31" y="12"/>
                    <a:pt x="31" y="12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30" y="12"/>
                    <a:pt x="30" y="12"/>
                    <a:pt x="30" y="12"/>
                  </a:cubicBezTo>
                  <a:close/>
                  <a:moveTo>
                    <a:pt x="34" y="10"/>
                  </a:moveTo>
                  <a:cubicBezTo>
                    <a:pt x="34" y="12"/>
                    <a:pt x="34" y="12"/>
                    <a:pt x="34" y="12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4" y="14"/>
                    <a:pt x="34" y="14"/>
                    <a:pt x="34" y="14"/>
                  </a:cubicBezTo>
                  <a:cubicBezTo>
                    <a:pt x="34" y="14"/>
                    <a:pt x="34" y="14"/>
                    <a:pt x="34" y="14"/>
                  </a:cubicBezTo>
                  <a:cubicBezTo>
                    <a:pt x="34" y="14"/>
                    <a:pt x="34" y="14"/>
                    <a:pt x="34" y="14"/>
                  </a:cubicBezTo>
                  <a:cubicBezTo>
                    <a:pt x="34" y="14"/>
                    <a:pt x="35" y="14"/>
                    <a:pt x="35" y="14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4"/>
                    <a:pt x="33" y="14"/>
                  </a:cubicBezTo>
                  <a:cubicBezTo>
                    <a:pt x="33" y="13"/>
                    <a:pt x="33" y="13"/>
                    <a:pt x="33" y="13"/>
                  </a:cubicBezTo>
                  <a:cubicBezTo>
                    <a:pt x="32" y="13"/>
                    <a:pt x="32" y="13"/>
                    <a:pt x="32" y="13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3" y="12"/>
                    <a:pt x="33" y="12"/>
                    <a:pt x="33" y="12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34" y="10"/>
                    <a:pt x="34" y="10"/>
                    <a:pt x="34" y="10"/>
                  </a:cubicBezTo>
                  <a:close/>
                  <a:moveTo>
                    <a:pt x="39" y="13"/>
                  </a:move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39" y="15"/>
                    <a:pt x="39" y="15"/>
                  </a:cubicBezTo>
                  <a:cubicBezTo>
                    <a:pt x="39" y="15"/>
                    <a:pt x="38" y="15"/>
                    <a:pt x="38" y="15"/>
                  </a:cubicBezTo>
                  <a:cubicBezTo>
                    <a:pt x="37" y="15"/>
                    <a:pt x="36" y="15"/>
                    <a:pt x="36" y="15"/>
                  </a:cubicBezTo>
                  <a:cubicBezTo>
                    <a:pt x="36" y="14"/>
                    <a:pt x="35" y="14"/>
                    <a:pt x="35" y="13"/>
                  </a:cubicBezTo>
                  <a:cubicBezTo>
                    <a:pt x="35" y="12"/>
                    <a:pt x="36" y="11"/>
                    <a:pt x="36" y="11"/>
                  </a:cubicBezTo>
                  <a:cubicBezTo>
                    <a:pt x="36" y="10"/>
                    <a:pt x="37" y="10"/>
                    <a:pt x="38" y="10"/>
                  </a:cubicBezTo>
                  <a:cubicBezTo>
                    <a:pt x="38" y="10"/>
                    <a:pt x="39" y="10"/>
                    <a:pt x="39" y="11"/>
                  </a:cubicBezTo>
                  <a:cubicBezTo>
                    <a:pt x="40" y="11"/>
                    <a:pt x="40" y="11"/>
                    <a:pt x="40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1"/>
                    <a:pt x="38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12"/>
                    <a:pt x="36" y="12"/>
                    <a:pt x="36" y="13"/>
                  </a:cubicBezTo>
                  <a:cubicBezTo>
                    <a:pt x="36" y="13"/>
                    <a:pt x="37" y="14"/>
                    <a:pt x="37" y="14"/>
                  </a:cubicBezTo>
                  <a:cubicBezTo>
                    <a:pt x="37" y="14"/>
                    <a:pt x="37" y="15"/>
                    <a:pt x="38" y="15"/>
                  </a:cubicBezTo>
                  <a:cubicBezTo>
                    <a:pt x="38" y="15"/>
                    <a:pt x="38" y="14"/>
                    <a:pt x="38" y="14"/>
                  </a:cubicBezTo>
                  <a:cubicBezTo>
                    <a:pt x="39" y="14"/>
                    <a:pt x="39" y="14"/>
                    <a:pt x="39" y="13"/>
                  </a:cubicBezTo>
                  <a:close/>
                  <a:moveTo>
                    <a:pt x="42" y="13"/>
                  </a:moveTo>
                  <a:cubicBezTo>
                    <a:pt x="41" y="13"/>
                    <a:pt x="41" y="13"/>
                    <a:pt x="41" y="13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2" y="12"/>
                    <a:pt x="42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4" y="12"/>
                    <a:pt x="44" y="12"/>
                  </a:cubicBezTo>
                  <a:cubicBezTo>
                    <a:pt x="44" y="12"/>
                    <a:pt x="44" y="13"/>
                    <a:pt x="44" y="13"/>
                  </a:cubicBezTo>
                  <a:cubicBezTo>
                    <a:pt x="44" y="14"/>
                    <a:pt x="44" y="14"/>
                    <a:pt x="44" y="14"/>
                  </a:cubicBezTo>
                  <a:cubicBezTo>
                    <a:pt x="44" y="14"/>
                    <a:pt x="44" y="15"/>
                    <a:pt x="44" y="15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2" y="15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41" y="15"/>
                    <a:pt x="41" y="15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1" y="14"/>
                    <a:pt x="41" y="13"/>
                    <a:pt x="41" y="13"/>
                  </a:cubicBezTo>
                  <a:cubicBezTo>
                    <a:pt x="41" y="13"/>
                    <a:pt x="42" y="13"/>
                    <a:pt x="42" y="13"/>
                  </a:cubicBezTo>
                  <a:cubicBezTo>
                    <a:pt x="42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2"/>
                    <a:pt x="43" y="12"/>
                  </a:cubicBezTo>
                  <a:cubicBezTo>
                    <a:pt x="43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3"/>
                    <a:pt x="42" y="13"/>
                  </a:cubicBezTo>
                  <a:close/>
                  <a:moveTo>
                    <a:pt x="43" y="14"/>
                  </a:move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42" y="15"/>
                    <a:pt x="42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3" y="14"/>
                    <a:pt x="43" y="14"/>
                    <a:pt x="43" y="14"/>
                  </a:cubicBezTo>
                  <a:close/>
                  <a:moveTo>
                    <a:pt x="46" y="15"/>
                  </a:moveTo>
                  <a:cubicBezTo>
                    <a:pt x="45" y="15"/>
                    <a:pt x="45" y="15"/>
                    <a:pt x="45" y="15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46" y="12"/>
                    <a:pt x="46" y="12"/>
                    <a:pt x="47" y="12"/>
                  </a:cubicBezTo>
                  <a:cubicBezTo>
                    <a:pt x="47" y="12"/>
                    <a:pt x="47" y="12"/>
                    <a:pt x="47" y="12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7" y="12"/>
                    <a:pt x="47" y="12"/>
                    <a:pt x="46" y="12"/>
                  </a:cubicBezTo>
                  <a:cubicBezTo>
                    <a:pt x="46" y="12"/>
                    <a:pt x="46" y="12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4"/>
                    <a:pt x="46" y="14"/>
                  </a:cubicBezTo>
                  <a:cubicBezTo>
                    <a:pt x="46" y="15"/>
                    <a:pt x="46" y="15"/>
                    <a:pt x="46" y="15"/>
                  </a:cubicBezTo>
                  <a:close/>
                  <a:moveTo>
                    <a:pt x="51" y="15"/>
                  </a:moveTo>
                  <a:cubicBezTo>
                    <a:pt x="50" y="15"/>
                    <a:pt x="50" y="15"/>
                    <a:pt x="50" y="15"/>
                  </a:cubicBezTo>
                  <a:cubicBezTo>
                    <a:pt x="50" y="15"/>
                    <a:pt x="50" y="15"/>
                    <a:pt x="50" y="15"/>
                  </a:cubicBezTo>
                  <a:cubicBezTo>
                    <a:pt x="50" y="15"/>
                    <a:pt x="50" y="15"/>
                    <a:pt x="50" y="15"/>
                  </a:cubicBezTo>
                  <a:cubicBezTo>
                    <a:pt x="49" y="15"/>
                    <a:pt x="49" y="15"/>
                    <a:pt x="49" y="15"/>
                  </a:cubicBezTo>
                  <a:cubicBezTo>
                    <a:pt x="49" y="15"/>
                    <a:pt x="48" y="15"/>
                    <a:pt x="48" y="15"/>
                  </a:cubicBezTo>
                  <a:cubicBezTo>
                    <a:pt x="48" y="15"/>
                    <a:pt x="47" y="14"/>
                    <a:pt x="47" y="13"/>
                  </a:cubicBezTo>
                  <a:cubicBezTo>
                    <a:pt x="47" y="13"/>
                    <a:pt x="48" y="12"/>
                    <a:pt x="48" y="12"/>
                  </a:cubicBezTo>
                  <a:cubicBezTo>
                    <a:pt x="48" y="12"/>
                    <a:pt x="49" y="12"/>
                    <a:pt x="49" y="12"/>
                  </a:cubicBezTo>
                  <a:cubicBezTo>
                    <a:pt x="49" y="12"/>
                    <a:pt x="50" y="12"/>
                    <a:pt x="50" y="12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51" y="10"/>
                    <a:pt x="51" y="10"/>
                    <a:pt x="51" y="10"/>
                  </a:cubicBezTo>
                  <a:cubicBezTo>
                    <a:pt x="51" y="15"/>
                    <a:pt x="51" y="15"/>
                    <a:pt x="51" y="15"/>
                  </a:cubicBezTo>
                  <a:close/>
                  <a:moveTo>
                    <a:pt x="49" y="13"/>
                  </a:moveTo>
                  <a:cubicBezTo>
                    <a:pt x="49" y="13"/>
                    <a:pt x="49" y="13"/>
                    <a:pt x="49" y="13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50" y="12"/>
                    <a:pt x="50" y="12"/>
                    <a:pt x="50" y="13"/>
                  </a:cubicBezTo>
                  <a:cubicBezTo>
                    <a:pt x="50" y="13"/>
                    <a:pt x="50" y="13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5"/>
                    <a:pt x="50" y="15"/>
                    <a:pt x="49" y="15"/>
                  </a:cubicBezTo>
                  <a:cubicBezTo>
                    <a:pt x="49" y="15"/>
                    <a:pt x="49" y="15"/>
                    <a:pt x="49" y="14"/>
                  </a:cubicBezTo>
                  <a:cubicBezTo>
                    <a:pt x="49" y="14"/>
                    <a:pt x="49" y="14"/>
                    <a:pt x="49" y="13"/>
                  </a:cubicBezTo>
                  <a:close/>
                  <a:moveTo>
                    <a:pt x="13" y="50"/>
                  </a:moveTo>
                  <a:cubicBezTo>
                    <a:pt x="13" y="50"/>
                    <a:pt x="12" y="51"/>
                    <a:pt x="12" y="51"/>
                  </a:cubicBezTo>
                  <a:cubicBezTo>
                    <a:pt x="12" y="51"/>
                    <a:pt x="12" y="51"/>
                    <a:pt x="12" y="51"/>
                  </a:cubicBezTo>
                  <a:cubicBezTo>
                    <a:pt x="12" y="51"/>
                    <a:pt x="12" y="51"/>
                    <a:pt x="12" y="52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5"/>
                    <a:pt x="12" y="55"/>
                    <a:pt x="12" y="56"/>
                  </a:cubicBezTo>
                  <a:cubicBezTo>
                    <a:pt x="12" y="56"/>
                    <a:pt x="13" y="56"/>
                    <a:pt x="13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14" y="56"/>
                    <a:pt x="15" y="56"/>
                    <a:pt x="15" y="56"/>
                  </a:cubicBezTo>
                  <a:cubicBezTo>
                    <a:pt x="15" y="56"/>
                    <a:pt x="15" y="56"/>
                    <a:pt x="15" y="56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4" y="50"/>
                    <a:pt x="14" y="50"/>
                  </a:cubicBezTo>
                  <a:cubicBezTo>
                    <a:pt x="13" y="50"/>
                    <a:pt x="13" y="50"/>
                    <a:pt x="13" y="50"/>
                  </a:cubicBezTo>
                  <a:close/>
                  <a:moveTo>
                    <a:pt x="85" y="50"/>
                  </a:moveTo>
                  <a:cubicBezTo>
                    <a:pt x="84" y="50"/>
                    <a:pt x="84" y="51"/>
                    <a:pt x="83" y="51"/>
                  </a:cubicBezTo>
                  <a:cubicBezTo>
                    <a:pt x="83" y="51"/>
                    <a:pt x="83" y="51"/>
                    <a:pt x="83" y="51"/>
                  </a:cubicBezTo>
                  <a:cubicBezTo>
                    <a:pt x="83" y="51"/>
                    <a:pt x="83" y="51"/>
                    <a:pt x="83" y="52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3" y="55"/>
                    <a:pt x="83" y="55"/>
                    <a:pt x="83" y="56"/>
                  </a:cubicBezTo>
                  <a:cubicBezTo>
                    <a:pt x="84" y="56"/>
                    <a:pt x="84" y="56"/>
                    <a:pt x="85" y="56"/>
                  </a:cubicBezTo>
                  <a:cubicBezTo>
                    <a:pt x="85" y="56"/>
                    <a:pt x="85" y="56"/>
                    <a:pt x="85" y="56"/>
                  </a:cubicBezTo>
                  <a:cubicBezTo>
                    <a:pt x="86" y="56"/>
                    <a:pt x="86" y="56"/>
                    <a:pt x="87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6" y="51"/>
                    <a:pt x="86" y="50"/>
                    <a:pt x="85" y="50"/>
                  </a:cubicBezTo>
                  <a:cubicBezTo>
                    <a:pt x="85" y="50"/>
                    <a:pt x="85" y="50"/>
                    <a:pt x="85" y="50"/>
                  </a:cubicBezTo>
                  <a:close/>
                  <a:moveTo>
                    <a:pt x="99" y="50"/>
                  </a:moveTo>
                  <a:cubicBezTo>
                    <a:pt x="99" y="50"/>
                    <a:pt x="98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8" y="51"/>
                    <a:pt x="98" y="51"/>
                    <a:pt x="98" y="52"/>
                  </a:cubicBezTo>
                  <a:cubicBezTo>
                    <a:pt x="98" y="55"/>
                    <a:pt x="98" y="55"/>
                    <a:pt x="98" y="55"/>
                  </a:cubicBezTo>
                  <a:cubicBezTo>
                    <a:pt x="98" y="55"/>
                    <a:pt x="98" y="55"/>
                    <a:pt x="98" y="56"/>
                  </a:cubicBezTo>
                  <a:cubicBezTo>
                    <a:pt x="98" y="56"/>
                    <a:pt x="99" y="56"/>
                    <a:pt x="99" y="56"/>
                  </a:cubicBezTo>
                  <a:cubicBezTo>
                    <a:pt x="100" y="56"/>
                    <a:pt x="100" y="56"/>
                    <a:pt x="100" y="56"/>
                  </a:cubicBezTo>
                  <a:cubicBezTo>
                    <a:pt x="101" y="56"/>
                    <a:pt x="101" y="56"/>
                    <a:pt x="101" y="56"/>
                  </a:cubicBezTo>
                  <a:cubicBezTo>
                    <a:pt x="101" y="56"/>
                    <a:pt x="101" y="56"/>
                    <a:pt x="101" y="56"/>
                  </a:cubicBezTo>
                  <a:cubicBezTo>
                    <a:pt x="101" y="55"/>
                    <a:pt x="102" y="55"/>
                    <a:pt x="102" y="55"/>
                  </a:cubicBezTo>
                  <a:cubicBezTo>
                    <a:pt x="102" y="52"/>
                    <a:pt x="102" y="52"/>
                    <a:pt x="102" y="52"/>
                  </a:cubicBezTo>
                  <a:cubicBezTo>
                    <a:pt x="102" y="51"/>
                    <a:pt x="101" y="51"/>
                    <a:pt x="101" y="51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1" y="51"/>
                    <a:pt x="101" y="50"/>
                    <a:pt x="100" y="50"/>
                  </a:cubicBezTo>
                  <a:cubicBezTo>
                    <a:pt x="99" y="50"/>
                    <a:pt x="99" y="50"/>
                    <a:pt x="99" y="50"/>
                  </a:cubicBezTo>
                  <a:close/>
                  <a:moveTo>
                    <a:pt x="100" y="51"/>
                  </a:moveTo>
                  <a:cubicBezTo>
                    <a:pt x="99" y="51"/>
                    <a:pt x="99" y="51"/>
                    <a:pt x="99" y="51"/>
                  </a:cubicBezTo>
                  <a:cubicBezTo>
                    <a:pt x="99" y="51"/>
                    <a:pt x="99" y="51"/>
                    <a:pt x="99" y="51"/>
                  </a:cubicBezTo>
                  <a:cubicBezTo>
                    <a:pt x="99" y="51"/>
                    <a:pt x="99" y="51"/>
                    <a:pt x="99" y="51"/>
                  </a:cubicBezTo>
                  <a:cubicBezTo>
                    <a:pt x="99" y="51"/>
                    <a:pt x="99" y="52"/>
                    <a:pt x="99" y="52"/>
                  </a:cubicBezTo>
                  <a:cubicBezTo>
                    <a:pt x="99" y="55"/>
                    <a:pt x="99" y="55"/>
                    <a:pt x="99" y="55"/>
                  </a:cubicBezTo>
                  <a:cubicBezTo>
                    <a:pt x="99" y="55"/>
                    <a:pt x="99" y="55"/>
                    <a:pt x="99" y="55"/>
                  </a:cubicBezTo>
                  <a:cubicBezTo>
                    <a:pt x="99" y="55"/>
                    <a:pt x="99" y="55"/>
                    <a:pt x="99" y="55"/>
                  </a:cubicBezTo>
                  <a:cubicBezTo>
                    <a:pt x="100" y="55"/>
                    <a:pt x="100" y="55"/>
                    <a:pt x="100" y="55"/>
                  </a:cubicBezTo>
                  <a:cubicBezTo>
                    <a:pt x="100" y="55"/>
                    <a:pt x="101" y="55"/>
                    <a:pt x="101" y="55"/>
                  </a:cubicBezTo>
                  <a:cubicBezTo>
                    <a:pt x="101" y="55"/>
                    <a:pt x="101" y="55"/>
                    <a:pt x="101" y="55"/>
                  </a:cubicBezTo>
                  <a:cubicBezTo>
                    <a:pt x="101" y="55"/>
                    <a:pt x="101" y="55"/>
                    <a:pt x="101" y="55"/>
                  </a:cubicBezTo>
                  <a:cubicBezTo>
                    <a:pt x="101" y="52"/>
                    <a:pt x="101" y="52"/>
                    <a:pt x="101" y="52"/>
                  </a:cubicBezTo>
                  <a:cubicBezTo>
                    <a:pt x="101" y="52"/>
                    <a:pt x="101" y="51"/>
                    <a:pt x="101" y="51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1" y="51"/>
                    <a:pt x="100" y="51"/>
                    <a:pt x="100" y="51"/>
                  </a:cubicBezTo>
                  <a:close/>
                  <a:moveTo>
                    <a:pt x="94" y="50"/>
                  </a:moveTo>
                  <a:cubicBezTo>
                    <a:pt x="94" y="50"/>
                    <a:pt x="94" y="51"/>
                    <a:pt x="93" y="51"/>
                  </a:cubicBezTo>
                  <a:cubicBezTo>
                    <a:pt x="93" y="51"/>
                    <a:pt x="93" y="51"/>
                    <a:pt x="93" y="51"/>
                  </a:cubicBezTo>
                  <a:cubicBezTo>
                    <a:pt x="93" y="51"/>
                    <a:pt x="93" y="51"/>
                    <a:pt x="93" y="52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93" y="55"/>
                    <a:pt x="93" y="55"/>
                    <a:pt x="93" y="56"/>
                  </a:cubicBezTo>
                  <a:cubicBezTo>
                    <a:pt x="94" y="56"/>
                    <a:pt x="94" y="56"/>
                    <a:pt x="94" y="56"/>
                  </a:cubicBezTo>
                  <a:cubicBezTo>
                    <a:pt x="95" y="56"/>
                    <a:pt x="95" y="56"/>
                    <a:pt x="95" y="56"/>
                  </a:cubicBezTo>
                  <a:cubicBezTo>
                    <a:pt x="96" y="56"/>
                    <a:pt x="96" y="56"/>
                    <a:pt x="96" y="56"/>
                  </a:cubicBezTo>
                  <a:cubicBezTo>
                    <a:pt x="96" y="56"/>
                    <a:pt x="96" y="56"/>
                    <a:pt x="96" y="56"/>
                  </a:cubicBezTo>
                  <a:cubicBezTo>
                    <a:pt x="97" y="55"/>
                    <a:pt x="97" y="55"/>
                    <a:pt x="97" y="55"/>
                  </a:cubicBezTo>
                  <a:cubicBezTo>
                    <a:pt x="97" y="52"/>
                    <a:pt x="97" y="52"/>
                    <a:pt x="97" y="52"/>
                  </a:cubicBezTo>
                  <a:cubicBezTo>
                    <a:pt x="97" y="51"/>
                    <a:pt x="97" y="51"/>
                    <a:pt x="96" y="51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6" y="51"/>
                    <a:pt x="96" y="50"/>
                    <a:pt x="95" y="50"/>
                  </a:cubicBezTo>
                  <a:cubicBezTo>
                    <a:pt x="94" y="50"/>
                    <a:pt x="94" y="50"/>
                    <a:pt x="94" y="50"/>
                  </a:cubicBezTo>
                  <a:close/>
                  <a:moveTo>
                    <a:pt x="95" y="51"/>
                  </a:moveTo>
                  <a:cubicBezTo>
                    <a:pt x="94" y="51"/>
                    <a:pt x="94" y="51"/>
                    <a:pt x="94" y="51"/>
                  </a:cubicBezTo>
                  <a:cubicBezTo>
                    <a:pt x="94" y="51"/>
                    <a:pt x="94" y="51"/>
                    <a:pt x="94" y="51"/>
                  </a:cubicBezTo>
                  <a:cubicBezTo>
                    <a:pt x="94" y="51"/>
                    <a:pt x="94" y="51"/>
                    <a:pt x="94" y="51"/>
                  </a:cubicBezTo>
                  <a:cubicBezTo>
                    <a:pt x="94" y="51"/>
                    <a:pt x="94" y="52"/>
                    <a:pt x="94" y="52"/>
                  </a:cubicBezTo>
                  <a:cubicBezTo>
                    <a:pt x="94" y="55"/>
                    <a:pt x="94" y="55"/>
                    <a:pt x="94" y="55"/>
                  </a:cubicBezTo>
                  <a:cubicBezTo>
                    <a:pt x="94" y="55"/>
                    <a:pt x="94" y="55"/>
                    <a:pt x="94" y="55"/>
                  </a:cubicBezTo>
                  <a:cubicBezTo>
                    <a:pt x="94" y="55"/>
                    <a:pt x="94" y="55"/>
                    <a:pt x="94" y="55"/>
                  </a:cubicBezTo>
                  <a:cubicBezTo>
                    <a:pt x="95" y="55"/>
                    <a:pt x="95" y="55"/>
                    <a:pt x="95" y="55"/>
                  </a:cubicBezTo>
                  <a:cubicBezTo>
                    <a:pt x="95" y="55"/>
                    <a:pt x="96" y="55"/>
                    <a:pt x="96" y="55"/>
                  </a:cubicBezTo>
                  <a:cubicBezTo>
                    <a:pt x="96" y="55"/>
                    <a:pt x="96" y="55"/>
                    <a:pt x="96" y="55"/>
                  </a:cubicBezTo>
                  <a:cubicBezTo>
                    <a:pt x="96" y="55"/>
                    <a:pt x="96" y="55"/>
                    <a:pt x="96" y="55"/>
                  </a:cubicBezTo>
                  <a:cubicBezTo>
                    <a:pt x="96" y="52"/>
                    <a:pt x="96" y="52"/>
                    <a:pt x="96" y="52"/>
                  </a:cubicBezTo>
                  <a:cubicBezTo>
                    <a:pt x="96" y="52"/>
                    <a:pt x="96" y="51"/>
                    <a:pt x="96" y="51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6" y="51"/>
                    <a:pt x="95" y="51"/>
                    <a:pt x="95" y="51"/>
                  </a:cubicBezTo>
                  <a:close/>
                  <a:moveTo>
                    <a:pt x="89" y="50"/>
                  </a:moveTo>
                  <a:cubicBezTo>
                    <a:pt x="89" y="50"/>
                    <a:pt x="89" y="51"/>
                    <a:pt x="88" y="51"/>
                  </a:cubicBezTo>
                  <a:cubicBezTo>
                    <a:pt x="88" y="51"/>
                    <a:pt x="88" y="51"/>
                    <a:pt x="88" y="51"/>
                  </a:cubicBezTo>
                  <a:cubicBezTo>
                    <a:pt x="88" y="51"/>
                    <a:pt x="88" y="51"/>
                    <a:pt x="88" y="52"/>
                  </a:cubicBezTo>
                  <a:cubicBezTo>
                    <a:pt x="88" y="55"/>
                    <a:pt x="88" y="55"/>
                    <a:pt x="88" y="55"/>
                  </a:cubicBezTo>
                  <a:cubicBezTo>
                    <a:pt x="88" y="55"/>
                    <a:pt x="88" y="55"/>
                    <a:pt x="88" y="56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6"/>
                    <a:pt x="90" y="56"/>
                    <a:pt x="90" y="56"/>
                  </a:cubicBezTo>
                  <a:cubicBezTo>
                    <a:pt x="91" y="56"/>
                    <a:pt x="91" y="56"/>
                    <a:pt x="91" y="56"/>
                  </a:cubicBezTo>
                  <a:cubicBezTo>
                    <a:pt x="91" y="56"/>
                    <a:pt x="91" y="56"/>
                    <a:pt x="91" y="56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2"/>
                    <a:pt x="92" y="52"/>
                    <a:pt x="92" y="52"/>
                  </a:cubicBezTo>
                  <a:cubicBezTo>
                    <a:pt x="92" y="51"/>
                    <a:pt x="92" y="51"/>
                    <a:pt x="91" y="51"/>
                  </a:cubicBezTo>
                  <a:cubicBezTo>
                    <a:pt x="91" y="51"/>
                    <a:pt x="91" y="51"/>
                    <a:pt x="91" y="51"/>
                  </a:cubicBezTo>
                  <a:cubicBezTo>
                    <a:pt x="91" y="51"/>
                    <a:pt x="91" y="51"/>
                    <a:pt x="91" y="51"/>
                  </a:cubicBezTo>
                  <a:cubicBezTo>
                    <a:pt x="91" y="51"/>
                    <a:pt x="91" y="50"/>
                    <a:pt x="90" y="50"/>
                  </a:cubicBezTo>
                  <a:cubicBezTo>
                    <a:pt x="89" y="50"/>
                    <a:pt x="89" y="50"/>
                    <a:pt x="89" y="50"/>
                  </a:cubicBezTo>
                  <a:close/>
                  <a:moveTo>
                    <a:pt x="90" y="51"/>
                  </a:moveTo>
                  <a:cubicBezTo>
                    <a:pt x="89" y="51"/>
                    <a:pt x="89" y="51"/>
                    <a:pt x="89" y="51"/>
                  </a:cubicBezTo>
                  <a:cubicBezTo>
                    <a:pt x="89" y="51"/>
                    <a:pt x="89" y="51"/>
                    <a:pt x="89" y="51"/>
                  </a:cubicBezTo>
                  <a:cubicBezTo>
                    <a:pt x="89" y="51"/>
                    <a:pt x="89" y="51"/>
                    <a:pt x="89" y="51"/>
                  </a:cubicBezTo>
                  <a:cubicBezTo>
                    <a:pt x="89" y="51"/>
                    <a:pt x="89" y="52"/>
                    <a:pt x="89" y="52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91" y="52"/>
                    <a:pt x="91" y="52"/>
                    <a:pt x="91" y="52"/>
                  </a:cubicBezTo>
                  <a:cubicBezTo>
                    <a:pt x="91" y="52"/>
                    <a:pt x="91" y="51"/>
                    <a:pt x="91" y="51"/>
                  </a:cubicBezTo>
                  <a:cubicBezTo>
                    <a:pt x="91" y="51"/>
                    <a:pt x="91" y="51"/>
                    <a:pt x="91" y="51"/>
                  </a:cubicBezTo>
                  <a:cubicBezTo>
                    <a:pt x="91" y="51"/>
                    <a:pt x="91" y="51"/>
                    <a:pt x="90" y="51"/>
                  </a:cubicBezTo>
                  <a:close/>
                  <a:moveTo>
                    <a:pt x="85" y="51"/>
                  </a:moveTo>
                  <a:cubicBezTo>
                    <a:pt x="85" y="51"/>
                    <a:pt x="85" y="51"/>
                    <a:pt x="85" y="51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84" y="51"/>
                    <a:pt x="84" y="52"/>
                    <a:pt x="84" y="52"/>
                  </a:cubicBezTo>
                  <a:cubicBezTo>
                    <a:pt x="84" y="55"/>
                    <a:pt x="84" y="55"/>
                    <a:pt x="84" y="55"/>
                  </a:cubicBezTo>
                  <a:cubicBezTo>
                    <a:pt x="84" y="55"/>
                    <a:pt x="84" y="55"/>
                    <a:pt x="84" y="55"/>
                  </a:cubicBezTo>
                  <a:cubicBezTo>
                    <a:pt x="84" y="55"/>
                    <a:pt x="84" y="55"/>
                    <a:pt x="85" y="55"/>
                  </a:cubicBezTo>
                  <a:cubicBezTo>
                    <a:pt x="85" y="55"/>
                    <a:pt x="85" y="55"/>
                    <a:pt x="85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2"/>
                    <a:pt x="86" y="52"/>
                    <a:pt x="86" y="52"/>
                  </a:cubicBezTo>
                  <a:cubicBezTo>
                    <a:pt x="86" y="52"/>
                    <a:pt x="86" y="51"/>
                    <a:pt x="86" y="51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86" y="51"/>
                    <a:pt x="85" y="51"/>
                  </a:cubicBezTo>
                  <a:close/>
                  <a:moveTo>
                    <a:pt x="61" y="50"/>
                  </a:moveTo>
                  <a:cubicBezTo>
                    <a:pt x="60" y="50"/>
                    <a:pt x="60" y="51"/>
                    <a:pt x="60" y="51"/>
                  </a:cubicBezTo>
                  <a:cubicBezTo>
                    <a:pt x="60" y="51"/>
                    <a:pt x="60" y="51"/>
                    <a:pt x="60" y="51"/>
                  </a:cubicBezTo>
                  <a:cubicBezTo>
                    <a:pt x="59" y="51"/>
                    <a:pt x="59" y="51"/>
                    <a:pt x="59" y="52"/>
                  </a:cubicBezTo>
                  <a:cubicBezTo>
                    <a:pt x="59" y="55"/>
                    <a:pt x="59" y="55"/>
                    <a:pt x="59" y="55"/>
                  </a:cubicBezTo>
                  <a:cubicBezTo>
                    <a:pt x="59" y="55"/>
                    <a:pt x="59" y="55"/>
                    <a:pt x="60" y="56"/>
                  </a:cubicBezTo>
                  <a:cubicBezTo>
                    <a:pt x="60" y="56"/>
                    <a:pt x="60" y="56"/>
                    <a:pt x="61" y="56"/>
                  </a:cubicBezTo>
                  <a:cubicBezTo>
                    <a:pt x="62" y="56"/>
                    <a:pt x="62" y="56"/>
                    <a:pt x="62" y="56"/>
                  </a:cubicBezTo>
                  <a:cubicBezTo>
                    <a:pt x="62" y="56"/>
                    <a:pt x="62" y="56"/>
                    <a:pt x="63" y="56"/>
                  </a:cubicBezTo>
                  <a:cubicBezTo>
                    <a:pt x="63" y="56"/>
                    <a:pt x="63" y="56"/>
                    <a:pt x="63" y="56"/>
                  </a:cubicBezTo>
                  <a:cubicBezTo>
                    <a:pt x="63" y="55"/>
                    <a:pt x="63" y="55"/>
                    <a:pt x="63" y="55"/>
                  </a:cubicBezTo>
                  <a:cubicBezTo>
                    <a:pt x="63" y="52"/>
                    <a:pt x="63" y="52"/>
                    <a:pt x="63" y="52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2" y="51"/>
                    <a:pt x="62" y="50"/>
                    <a:pt x="62" y="50"/>
                  </a:cubicBezTo>
                  <a:cubicBezTo>
                    <a:pt x="61" y="50"/>
                    <a:pt x="61" y="50"/>
                    <a:pt x="61" y="50"/>
                  </a:cubicBezTo>
                  <a:close/>
                  <a:moveTo>
                    <a:pt x="75" y="50"/>
                  </a:moveTo>
                  <a:cubicBezTo>
                    <a:pt x="75" y="50"/>
                    <a:pt x="75" y="51"/>
                    <a:pt x="74" y="51"/>
                  </a:cubicBezTo>
                  <a:cubicBezTo>
                    <a:pt x="74" y="51"/>
                    <a:pt x="74" y="51"/>
                    <a:pt x="74" y="51"/>
                  </a:cubicBezTo>
                  <a:cubicBezTo>
                    <a:pt x="74" y="51"/>
                    <a:pt x="74" y="51"/>
                    <a:pt x="74" y="52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4" y="55"/>
                    <a:pt x="74" y="55"/>
                    <a:pt x="74" y="56"/>
                  </a:cubicBezTo>
                  <a:cubicBezTo>
                    <a:pt x="75" y="56"/>
                    <a:pt x="75" y="56"/>
                    <a:pt x="75" y="56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8" y="55"/>
                    <a:pt x="78" y="55"/>
                    <a:pt x="78" y="55"/>
                  </a:cubicBezTo>
                  <a:cubicBezTo>
                    <a:pt x="78" y="52"/>
                    <a:pt x="78" y="52"/>
                    <a:pt x="78" y="52"/>
                  </a:cubicBezTo>
                  <a:cubicBezTo>
                    <a:pt x="78" y="51"/>
                    <a:pt x="78" y="51"/>
                    <a:pt x="77" y="51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7" y="51"/>
                    <a:pt x="77" y="50"/>
                    <a:pt x="76" y="50"/>
                  </a:cubicBezTo>
                  <a:cubicBezTo>
                    <a:pt x="75" y="50"/>
                    <a:pt x="75" y="50"/>
                    <a:pt x="75" y="50"/>
                  </a:cubicBezTo>
                  <a:close/>
                  <a:moveTo>
                    <a:pt x="76" y="51"/>
                  </a:moveTo>
                  <a:cubicBezTo>
                    <a:pt x="75" y="51"/>
                    <a:pt x="75" y="51"/>
                    <a:pt x="75" y="51"/>
                  </a:cubicBezTo>
                  <a:cubicBezTo>
                    <a:pt x="75" y="51"/>
                    <a:pt x="75" y="51"/>
                    <a:pt x="75" y="51"/>
                  </a:cubicBezTo>
                  <a:cubicBezTo>
                    <a:pt x="75" y="51"/>
                    <a:pt x="75" y="51"/>
                    <a:pt x="75" y="51"/>
                  </a:cubicBezTo>
                  <a:cubicBezTo>
                    <a:pt x="75" y="51"/>
                    <a:pt x="75" y="52"/>
                    <a:pt x="75" y="52"/>
                  </a:cubicBezTo>
                  <a:cubicBezTo>
                    <a:pt x="75" y="55"/>
                    <a:pt x="75" y="55"/>
                    <a:pt x="75" y="55"/>
                  </a:cubicBezTo>
                  <a:cubicBezTo>
                    <a:pt x="75" y="55"/>
                    <a:pt x="75" y="55"/>
                    <a:pt x="75" y="55"/>
                  </a:cubicBezTo>
                  <a:cubicBezTo>
                    <a:pt x="75" y="55"/>
                    <a:pt x="75" y="55"/>
                    <a:pt x="75" y="55"/>
                  </a:cubicBezTo>
                  <a:cubicBezTo>
                    <a:pt x="76" y="55"/>
                    <a:pt x="76" y="55"/>
                    <a:pt x="76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2"/>
                    <a:pt x="77" y="52"/>
                    <a:pt x="77" y="52"/>
                  </a:cubicBezTo>
                  <a:cubicBezTo>
                    <a:pt x="77" y="52"/>
                    <a:pt x="77" y="51"/>
                    <a:pt x="77" y="51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7" y="51"/>
                    <a:pt x="77" y="51"/>
                    <a:pt x="76" y="51"/>
                  </a:cubicBezTo>
                  <a:close/>
                  <a:moveTo>
                    <a:pt x="71" y="50"/>
                  </a:moveTo>
                  <a:cubicBezTo>
                    <a:pt x="70" y="50"/>
                    <a:pt x="70" y="51"/>
                    <a:pt x="69" y="51"/>
                  </a:cubicBezTo>
                  <a:cubicBezTo>
                    <a:pt x="69" y="51"/>
                    <a:pt x="69" y="51"/>
                    <a:pt x="69" y="51"/>
                  </a:cubicBezTo>
                  <a:cubicBezTo>
                    <a:pt x="69" y="51"/>
                    <a:pt x="69" y="51"/>
                    <a:pt x="69" y="52"/>
                  </a:cubicBezTo>
                  <a:cubicBezTo>
                    <a:pt x="69" y="55"/>
                    <a:pt x="69" y="55"/>
                    <a:pt x="69" y="55"/>
                  </a:cubicBezTo>
                  <a:cubicBezTo>
                    <a:pt x="69" y="55"/>
                    <a:pt x="69" y="55"/>
                    <a:pt x="69" y="56"/>
                  </a:cubicBezTo>
                  <a:cubicBezTo>
                    <a:pt x="70" y="56"/>
                    <a:pt x="70" y="56"/>
                    <a:pt x="71" y="56"/>
                  </a:cubicBezTo>
                  <a:cubicBezTo>
                    <a:pt x="71" y="56"/>
                    <a:pt x="71" y="56"/>
                    <a:pt x="71" y="56"/>
                  </a:cubicBezTo>
                  <a:cubicBezTo>
                    <a:pt x="72" y="56"/>
                    <a:pt x="72" y="56"/>
                    <a:pt x="73" y="56"/>
                  </a:cubicBezTo>
                  <a:cubicBezTo>
                    <a:pt x="73" y="56"/>
                    <a:pt x="73" y="56"/>
                    <a:pt x="73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2" y="51"/>
                    <a:pt x="72" y="50"/>
                    <a:pt x="71" y="50"/>
                  </a:cubicBezTo>
                  <a:cubicBezTo>
                    <a:pt x="71" y="50"/>
                    <a:pt x="71" y="50"/>
                    <a:pt x="71" y="50"/>
                  </a:cubicBezTo>
                  <a:close/>
                  <a:moveTo>
                    <a:pt x="71" y="51"/>
                  </a:moveTo>
                  <a:cubicBezTo>
                    <a:pt x="71" y="51"/>
                    <a:pt x="71" y="51"/>
                    <a:pt x="71" y="51"/>
                  </a:cubicBezTo>
                  <a:cubicBezTo>
                    <a:pt x="70" y="51"/>
                    <a:pt x="70" y="51"/>
                    <a:pt x="70" y="51"/>
                  </a:cubicBezTo>
                  <a:cubicBezTo>
                    <a:pt x="70" y="51"/>
                    <a:pt x="70" y="51"/>
                    <a:pt x="70" y="51"/>
                  </a:cubicBezTo>
                  <a:cubicBezTo>
                    <a:pt x="70" y="51"/>
                    <a:pt x="70" y="52"/>
                    <a:pt x="70" y="52"/>
                  </a:cubicBezTo>
                  <a:cubicBezTo>
                    <a:pt x="70" y="55"/>
                    <a:pt x="70" y="55"/>
                    <a:pt x="70" y="55"/>
                  </a:cubicBezTo>
                  <a:cubicBezTo>
                    <a:pt x="70" y="55"/>
                    <a:pt x="70" y="55"/>
                    <a:pt x="70" y="55"/>
                  </a:cubicBezTo>
                  <a:cubicBezTo>
                    <a:pt x="70" y="55"/>
                    <a:pt x="70" y="55"/>
                    <a:pt x="71" y="55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2" y="55"/>
                    <a:pt x="72" y="55"/>
                    <a:pt x="72" y="55"/>
                  </a:cubicBezTo>
                  <a:cubicBezTo>
                    <a:pt x="72" y="55"/>
                    <a:pt x="72" y="55"/>
                    <a:pt x="72" y="55"/>
                  </a:cubicBezTo>
                  <a:cubicBezTo>
                    <a:pt x="72" y="55"/>
                    <a:pt x="72" y="55"/>
                    <a:pt x="72" y="55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2" y="51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2" y="51"/>
                    <a:pt x="71" y="51"/>
                  </a:cubicBezTo>
                  <a:close/>
                  <a:moveTo>
                    <a:pt x="66" y="50"/>
                  </a:moveTo>
                  <a:cubicBezTo>
                    <a:pt x="65" y="50"/>
                    <a:pt x="65" y="51"/>
                    <a:pt x="65" y="51"/>
                  </a:cubicBezTo>
                  <a:cubicBezTo>
                    <a:pt x="65" y="51"/>
                    <a:pt x="65" y="51"/>
                    <a:pt x="65" y="51"/>
                  </a:cubicBezTo>
                  <a:cubicBezTo>
                    <a:pt x="64" y="51"/>
                    <a:pt x="64" y="51"/>
                    <a:pt x="64" y="52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5"/>
                    <a:pt x="64" y="55"/>
                    <a:pt x="65" y="56"/>
                  </a:cubicBezTo>
                  <a:cubicBezTo>
                    <a:pt x="65" y="56"/>
                    <a:pt x="65" y="56"/>
                    <a:pt x="66" y="56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67" y="56"/>
                    <a:pt x="67" y="56"/>
                    <a:pt x="68" y="56"/>
                  </a:cubicBezTo>
                  <a:cubicBezTo>
                    <a:pt x="68" y="56"/>
                    <a:pt x="68" y="56"/>
                    <a:pt x="68" y="56"/>
                  </a:cubicBezTo>
                  <a:cubicBezTo>
                    <a:pt x="68" y="55"/>
                    <a:pt x="68" y="55"/>
                    <a:pt x="68" y="55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8" y="51"/>
                    <a:pt x="68" y="51"/>
                    <a:pt x="68" y="51"/>
                  </a:cubicBezTo>
                  <a:cubicBezTo>
                    <a:pt x="68" y="51"/>
                    <a:pt x="68" y="51"/>
                    <a:pt x="68" y="51"/>
                  </a:cubicBezTo>
                  <a:cubicBezTo>
                    <a:pt x="68" y="51"/>
                    <a:pt x="68" y="51"/>
                    <a:pt x="68" y="51"/>
                  </a:cubicBezTo>
                  <a:cubicBezTo>
                    <a:pt x="67" y="51"/>
                    <a:pt x="67" y="50"/>
                    <a:pt x="67" y="50"/>
                  </a:cubicBezTo>
                  <a:cubicBezTo>
                    <a:pt x="66" y="50"/>
                    <a:pt x="66" y="50"/>
                    <a:pt x="66" y="50"/>
                  </a:cubicBezTo>
                  <a:close/>
                  <a:moveTo>
                    <a:pt x="67" y="51"/>
                  </a:moveTo>
                  <a:cubicBezTo>
                    <a:pt x="66" y="51"/>
                    <a:pt x="66" y="51"/>
                    <a:pt x="66" y="51"/>
                  </a:cubicBezTo>
                  <a:cubicBezTo>
                    <a:pt x="65" y="51"/>
                    <a:pt x="65" y="51"/>
                    <a:pt x="65" y="51"/>
                  </a:cubicBezTo>
                  <a:cubicBezTo>
                    <a:pt x="65" y="51"/>
                    <a:pt x="65" y="51"/>
                    <a:pt x="65" y="51"/>
                  </a:cubicBezTo>
                  <a:cubicBezTo>
                    <a:pt x="65" y="51"/>
                    <a:pt x="65" y="52"/>
                    <a:pt x="65" y="52"/>
                  </a:cubicBezTo>
                  <a:cubicBezTo>
                    <a:pt x="65" y="55"/>
                    <a:pt x="65" y="55"/>
                    <a:pt x="65" y="55"/>
                  </a:cubicBezTo>
                  <a:cubicBezTo>
                    <a:pt x="65" y="55"/>
                    <a:pt x="65" y="55"/>
                    <a:pt x="65" y="55"/>
                  </a:cubicBezTo>
                  <a:cubicBezTo>
                    <a:pt x="65" y="55"/>
                    <a:pt x="65" y="55"/>
                    <a:pt x="66" y="55"/>
                  </a:cubicBezTo>
                  <a:cubicBezTo>
                    <a:pt x="67" y="55"/>
                    <a:pt x="67" y="55"/>
                    <a:pt x="67" y="55"/>
                  </a:cubicBezTo>
                  <a:cubicBezTo>
                    <a:pt x="67" y="55"/>
                    <a:pt x="67" y="55"/>
                    <a:pt x="67" y="55"/>
                  </a:cubicBezTo>
                  <a:cubicBezTo>
                    <a:pt x="67" y="55"/>
                    <a:pt x="67" y="55"/>
                    <a:pt x="67" y="55"/>
                  </a:cubicBezTo>
                  <a:cubicBezTo>
                    <a:pt x="67" y="55"/>
                    <a:pt x="67" y="55"/>
                    <a:pt x="67" y="55"/>
                  </a:cubicBezTo>
                  <a:cubicBezTo>
                    <a:pt x="67" y="52"/>
                    <a:pt x="67" y="52"/>
                    <a:pt x="67" y="52"/>
                  </a:cubicBezTo>
                  <a:cubicBezTo>
                    <a:pt x="67" y="52"/>
                    <a:pt x="67" y="51"/>
                    <a:pt x="67" y="51"/>
                  </a:cubicBezTo>
                  <a:cubicBezTo>
                    <a:pt x="67" y="51"/>
                    <a:pt x="67" y="51"/>
                    <a:pt x="67" y="51"/>
                  </a:cubicBezTo>
                  <a:cubicBezTo>
                    <a:pt x="67" y="51"/>
                    <a:pt x="67" y="51"/>
                    <a:pt x="67" y="51"/>
                  </a:cubicBezTo>
                  <a:close/>
                  <a:moveTo>
                    <a:pt x="62" y="51"/>
                  </a:moveTo>
                  <a:cubicBezTo>
                    <a:pt x="61" y="51"/>
                    <a:pt x="61" y="51"/>
                    <a:pt x="61" y="51"/>
                  </a:cubicBezTo>
                  <a:cubicBezTo>
                    <a:pt x="61" y="51"/>
                    <a:pt x="60" y="51"/>
                    <a:pt x="60" y="51"/>
                  </a:cubicBezTo>
                  <a:cubicBezTo>
                    <a:pt x="60" y="51"/>
                    <a:pt x="60" y="51"/>
                    <a:pt x="60" y="51"/>
                  </a:cubicBezTo>
                  <a:cubicBezTo>
                    <a:pt x="60" y="51"/>
                    <a:pt x="60" y="52"/>
                    <a:pt x="60" y="52"/>
                  </a:cubicBezTo>
                  <a:cubicBezTo>
                    <a:pt x="60" y="55"/>
                    <a:pt x="60" y="55"/>
                    <a:pt x="60" y="55"/>
                  </a:cubicBezTo>
                  <a:cubicBezTo>
                    <a:pt x="60" y="55"/>
                    <a:pt x="60" y="55"/>
                    <a:pt x="60" y="55"/>
                  </a:cubicBezTo>
                  <a:cubicBezTo>
                    <a:pt x="60" y="55"/>
                    <a:pt x="61" y="55"/>
                    <a:pt x="61" y="55"/>
                  </a:cubicBezTo>
                  <a:cubicBezTo>
                    <a:pt x="62" y="55"/>
                    <a:pt x="62" y="55"/>
                    <a:pt x="62" y="55"/>
                  </a:cubicBezTo>
                  <a:cubicBezTo>
                    <a:pt x="62" y="55"/>
                    <a:pt x="62" y="55"/>
                    <a:pt x="62" y="55"/>
                  </a:cubicBezTo>
                  <a:cubicBezTo>
                    <a:pt x="62" y="55"/>
                    <a:pt x="62" y="55"/>
                    <a:pt x="62" y="55"/>
                  </a:cubicBezTo>
                  <a:cubicBezTo>
                    <a:pt x="62" y="55"/>
                    <a:pt x="62" y="55"/>
                    <a:pt x="62" y="55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2"/>
                    <a:pt x="62" y="51"/>
                    <a:pt x="62" y="51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62" y="51"/>
                    <a:pt x="62" y="51"/>
                    <a:pt x="62" y="51"/>
                  </a:cubicBezTo>
                  <a:close/>
                  <a:moveTo>
                    <a:pt x="37" y="50"/>
                  </a:moveTo>
                  <a:cubicBezTo>
                    <a:pt x="36" y="50"/>
                    <a:pt x="36" y="51"/>
                    <a:pt x="36" y="51"/>
                  </a:cubicBezTo>
                  <a:cubicBezTo>
                    <a:pt x="36" y="51"/>
                    <a:pt x="36" y="51"/>
                    <a:pt x="36" y="51"/>
                  </a:cubicBezTo>
                  <a:cubicBezTo>
                    <a:pt x="36" y="51"/>
                    <a:pt x="35" y="51"/>
                    <a:pt x="35" y="52"/>
                  </a:cubicBezTo>
                  <a:cubicBezTo>
                    <a:pt x="35" y="55"/>
                    <a:pt x="35" y="55"/>
                    <a:pt x="35" y="55"/>
                  </a:cubicBezTo>
                  <a:cubicBezTo>
                    <a:pt x="35" y="55"/>
                    <a:pt x="36" y="55"/>
                    <a:pt x="36" y="56"/>
                  </a:cubicBezTo>
                  <a:cubicBezTo>
                    <a:pt x="36" y="56"/>
                    <a:pt x="36" y="56"/>
                    <a:pt x="37" y="56"/>
                  </a:cubicBezTo>
                  <a:cubicBezTo>
                    <a:pt x="38" y="56"/>
                    <a:pt x="38" y="56"/>
                    <a:pt x="38" y="56"/>
                  </a:cubicBezTo>
                  <a:cubicBezTo>
                    <a:pt x="38" y="56"/>
                    <a:pt x="39" y="56"/>
                    <a:pt x="39" y="56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51"/>
                    <a:pt x="39" y="51"/>
                    <a:pt x="39" y="51"/>
                  </a:cubicBezTo>
                  <a:cubicBezTo>
                    <a:pt x="39" y="51"/>
                    <a:pt x="39" y="51"/>
                    <a:pt x="39" y="51"/>
                  </a:cubicBezTo>
                  <a:cubicBezTo>
                    <a:pt x="39" y="51"/>
                    <a:pt x="39" y="51"/>
                    <a:pt x="39" y="51"/>
                  </a:cubicBezTo>
                  <a:cubicBezTo>
                    <a:pt x="39" y="51"/>
                    <a:pt x="38" y="50"/>
                    <a:pt x="38" y="50"/>
                  </a:cubicBezTo>
                  <a:cubicBezTo>
                    <a:pt x="37" y="50"/>
                    <a:pt x="37" y="50"/>
                    <a:pt x="37" y="50"/>
                  </a:cubicBezTo>
                  <a:close/>
                  <a:moveTo>
                    <a:pt x="52" y="50"/>
                  </a:moveTo>
                  <a:cubicBezTo>
                    <a:pt x="51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50" y="51"/>
                    <a:pt x="50" y="51"/>
                    <a:pt x="50" y="52"/>
                  </a:cubicBezTo>
                  <a:cubicBezTo>
                    <a:pt x="50" y="55"/>
                    <a:pt x="50" y="55"/>
                    <a:pt x="50" y="55"/>
                  </a:cubicBezTo>
                  <a:cubicBezTo>
                    <a:pt x="50" y="55"/>
                    <a:pt x="50" y="55"/>
                    <a:pt x="51" y="56"/>
                  </a:cubicBezTo>
                  <a:cubicBezTo>
                    <a:pt x="51" y="56"/>
                    <a:pt x="51" y="56"/>
                    <a:pt x="52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6"/>
                    <a:pt x="53" y="56"/>
                    <a:pt x="54" y="56"/>
                  </a:cubicBezTo>
                  <a:cubicBezTo>
                    <a:pt x="54" y="56"/>
                    <a:pt x="54" y="56"/>
                    <a:pt x="54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2"/>
                    <a:pt x="54" y="52"/>
                    <a:pt x="54" y="52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3" y="51"/>
                    <a:pt x="53" y="50"/>
                    <a:pt x="53" y="50"/>
                  </a:cubicBezTo>
                  <a:cubicBezTo>
                    <a:pt x="52" y="50"/>
                    <a:pt x="52" y="50"/>
                    <a:pt x="52" y="50"/>
                  </a:cubicBezTo>
                  <a:close/>
                  <a:moveTo>
                    <a:pt x="53" y="51"/>
                  </a:moveTo>
                  <a:cubicBezTo>
                    <a:pt x="52" y="51"/>
                    <a:pt x="52" y="51"/>
                    <a:pt x="52" y="51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51" y="51"/>
                    <a:pt x="51" y="52"/>
                    <a:pt x="51" y="52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51" y="55"/>
                    <a:pt x="51" y="55"/>
                    <a:pt x="52" y="5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3" y="52"/>
                    <a:pt x="53" y="52"/>
                    <a:pt x="53" y="52"/>
                  </a:cubicBezTo>
                  <a:cubicBezTo>
                    <a:pt x="53" y="52"/>
                    <a:pt x="53" y="51"/>
                    <a:pt x="53" y="51"/>
                  </a:cubicBezTo>
                  <a:cubicBezTo>
                    <a:pt x="53" y="51"/>
                    <a:pt x="53" y="51"/>
                    <a:pt x="53" y="51"/>
                  </a:cubicBezTo>
                  <a:cubicBezTo>
                    <a:pt x="53" y="51"/>
                    <a:pt x="53" y="51"/>
                    <a:pt x="53" y="51"/>
                  </a:cubicBezTo>
                  <a:close/>
                  <a:moveTo>
                    <a:pt x="47" y="50"/>
                  </a:moveTo>
                  <a:cubicBezTo>
                    <a:pt x="46" y="50"/>
                    <a:pt x="46" y="51"/>
                    <a:pt x="46" y="51"/>
                  </a:cubicBezTo>
                  <a:cubicBezTo>
                    <a:pt x="46" y="51"/>
                    <a:pt x="46" y="51"/>
                    <a:pt x="46" y="51"/>
                  </a:cubicBezTo>
                  <a:cubicBezTo>
                    <a:pt x="45" y="51"/>
                    <a:pt x="45" y="51"/>
                    <a:pt x="45" y="52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5"/>
                    <a:pt x="45" y="55"/>
                    <a:pt x="46" y="56"/>
                  </a:cubicBezTo>
                  <a:cubicBezTo>
                    <a:pt x="46" y="56"/>
                    <a:pt x="46" y="56"/>
                    <a:pt x="47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8" y="56"/>
                    <a:pt x="49" y="56"/>
                  </a:cubicBezTo>
                  <a:cubicBezTo>
                    <a:pt x="49" y="56"/>
                    <a:pt x="49" y="56"/>
                    <a:pt x="49" y="56"/>
                  </a:cubicBezTo>
                  <a:cubicBezTo>
                    <a:pt x="49" y="55"/>
                    <a:pt x="49" y="55"/>
                    <a:pt x="49" y="55"/>
                  </a:cubicBezTo>
                  <a:cubicBezTo>
                    <a:pt x="49" y="52"/>
                    <a:pt x="49" y="52"/>
                    <a:pt x="49" y="52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8" y="51"/>
                    <a:pt x="48" y="50"/>
                    <a:pt x="48" y="50"/>
                  </a:cubicBezTo>
                  <a:cubicBezTo>
                    <a:pt x="47" y="50"/>
                    <a:pt x="47" y="50"/>
                    <a:pt x="47" y="50"/>
                  </a:cubicBezTo>
                  <a:close/>
                  <a:moveTo>
                    <a:pt x="48" y="51"/>
                  </a:moveTo>
                  <a:cubicBezTo>
                    <a:pt x="47" y="51"/>
                    <a:pt x="47" y="51"/>
                    <a:pt x="47" y="51"/>
                  </a:cubicBezTo>
                  <a:cubicBezTo>
                    <a:pt x="46" y="51"/>
                    <a:pt x="46" y="51"/>
                    <a:pt x="46" y="51"/>
                  </a:cubicBezTo>
                  <a:cubicBezTo>
                    <a:pt x="46" y="51"/>
                    <a:pt x="46" y="51"/>
                    <a:pt x="46" y="51"/>
                  </a:cubicBezTo>
                  <a:cubicBezTo>
                    <a:pt x="46" y="51"/>
                    <a:pt x="46" y="52"/>
                    <a:pt x="46" y="52"/>
                  </a:cubicBezTo>
                  <a:cubicBezTo>
                    <a:pt x="46" y="55"/>
                    <a:pt x="46" y="55"/>
                    <a:pt x="46" y="55"/>
                  </a:cubicBezTo>
                  <a:cubicBezTo>
                    <a:pt x="46" y="55"/>
                    <a:pt x="46" y="55"/>
                    <a:pt x="46" y="55"/>
                  </a:cubicBezTo>
                  <a:cubicBezTo>
                    <a:pt x="46" y="55"/>
                    <a:pt x="46" y="55"/>
                    <a:pt x="47" y="55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8" y="52"/>
                    <a:pt x="48" y="52"/>
                    <a:pt x="48" y="52"/>
                  </a:cubicBezTo>
                  <a:cubicBezTo>
                    <a:pt x="48" y="52"/>
                    <a:pt x="48" y="51"/>
                    <a:pt x="48" y="51"/>
                  </a:cubicBezTo>
                  <a:cubicBezTo>
                    <a:pt x="48" y="51"/>
                    <a:pt x="48" y="51"/>
                    <a:pt x="48" y="51"/>
                  </a:cubicBezTo>
                  <a:cubicBezTo>
                    <a:pt x="48" y="51"/>
                    <a:pt x="48" y="51"/>
                    <a:pt x="48" y="51"/>
                  </a:cubicBezTo>
                  <a:close/>
                  <a:moveTo>
                    <a:pt x="42" y="50"/>
                  </a:moveTo>
                  <a:cubicBezTo>
                    <a:pt x="41" y="50"/>
                    <a:pt x="41" y="51"/>
                    <a:pt x="41" y="51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40" y="51"/>
                    <a:pt x="40" y="51"/>
                    <a:pt x="40" y="52"/>
                  </a:cubicBezTo>
                  <a:cubicBezTo>
                    <a:pt x="40" y="55"/>
                    <a:pt x="40" y="55"/>
                    <a:pt x="40" y="55"/>
                  </a:cubicBezTo>
                  <a:cubicBezTo>
                    <a:pt x="40" y="55"/>
                    <a:pt x="40" y="55"/>
                    <a:pt x="41" y="56"/>
                  </a:cubicBezTo>
                  <a:cubicBezTo>
                    <a:pt x="41" y="56"/>
                    <a:pt x="41" y="56"/>
                    <a:pt x="42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3" y="56"/>
                    <a:pt x="43" y="56"/>
                    <a:pt x="44" y="56"/>
                  </a:cubicBezTo>
                  <a:cubicBezTo>
                    <a:pt x="44" y="56"/>
                    <a:pt x="44" y="56"/>
                    <a:pt x="44" y="56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44" y="52"/>
                    <a:pt x="44" y="52"/>
                    <a:pt x="44" y="52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3" y="51"/>
                    <a:pt x="43" y="50"/>
                    <a:pt x="43" y="50"/>
                  </a:cubicBezTo>
                  <a:cubicBezTo>
                    <a:pt x="42" y="50"/>
                    <a:pt x="42" y="50"/>
                    <a:pt x="42" y="50"/>
                  </a:cubicBezTo>
                  <a:close/>
                  <a:moveTo>
                    <a:pt x="43" y="51"/>
                  </a:moveTo>
                  <a:cubicBezTo>
                    <a:pt x="42" y="51"/>
                    <a:pt x="42" y="51"/>
                    <a:pt x="42" y="51"/>
                  </a:cubicBezTo>
                  <a:cubicBezTo>
                    <a:pt x="42" y="51"/>
                    <a:pt x="41" y="51"/>
                    <a:pt x="41" y="51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41" y="51"/>
                    <a:pt x="41" y="52"/>
                    <a:pt x="41" y="52"/>
                  </a:cubicBezTo>
                  <a:cubicBezTo>
                    <a:pt x="41" y="55"/>
                    <a:pt x="41" y="55"/>
                    <a:pt x="41" y="55"/>
                  </a:cubicBezTo>
                  <a:cubicBezTo>
                    <a:pt x="41" y="55"/>
                    <a:pt x="41" y="55"/>
                    <a:pt x="41" y="55"/>
                  </a:cubicBezTo>
                  <a:cubicBezTo>
                    <a:pt x="41" y="55"/>
                    <a:pt x="42" y="55"/>
                    <a:pt x="42" y="55"/>
                  </a:cubicBezTo>
                  <a:cubicBezTo>
                    <a:pt x="43" y="55"/>
                    <a:pt x="43" y="55"/>
                    <a:pt x="43" y="55"/>
                  </a:cubicBezTo>
                  <a:cubicBezTo>
                    <a:pt x="43" y="55"/>
                    <a:pt x="43" y="55"/>
                    <a:pt x="43" y="55"/>
                  </a:cubicBezTo>
                  <a:cubicBezTo>
                    <a:pt x="43" y="55"/>
                    <a:pt x="43" y="55"/>
                    <a:pt x="43" y="55"/>
                  </a:cubicBezTo>
                  <a:cubicBezTo>
                    <a:pt x="43" y="55"/>
                    <a:pt x="43" y="55"/>
                    <a:pt x="43" y="55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3" y="52"/>
                    <a:pt x="43" y="51"/>
                    <a:pt x="43" y="51"/>
                  </a:cubicBezTo>
                  <a:cubicBezTo>
                    <a:pt x="43" y="51"/>
                    <a:pt x="43" y="51"/>
                    <a:pt x="43" y="51"/>
                  </a:cubicBezTo>
                  <a:cubicBezTo>
                    <a:pt x="43" y="51"/>
                    <a:pt x="43" y="51"/>
                    <a:pt x="43" y="51"/>
                  </a:cubicBezTo>
                  <a:close/>
                  <a:moveTo>
                    <a:pt x="38" y="51"/>
                  </a:moveTo>
                  <a:cubicBezTo>
                    <a:pt x="37" y="51"/>
                    <a:pt x="37" y="51"/>
                    <a:pt x="37" y="51"/>
                  </a:cubicBezTo>
                  <a:cubicBezTo>
                    <a:pt x="37" y="51"/>
                    <a:pt x="37" y="51"/>
                    <a:pt x="36" y="51"/>
                  </a:cubicBezTo>
                  <a:cubicBezTo>
                    <a:pt x="36" y="51"/>
                    <a:pt x="36" y="51"/>
                    <a:pt x="36" y="51"/>
                  </a:cubicBezTo>
                  <a:cubicBezTo>
                    <a:pt x="36" y="51"/>
                    <a:pt x="36" y="52"/>
                    <a:pt x="36" y="52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38" y="55"/>
                    <a:pt x="39" y="55"/>
                    <a:pt x="39" y="5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52"/>
                    <a:pt x="38" y="51"/>
                    <a:pt x="38" y="51"/>
                  </a:cubicBezTo>
                  <a:cubicBezTo>
                    <a:pt x="38" y="51"/>
                    <a:pt x="38" y="51"/>
                    <a:pt x="38" y="51"/>
                  </a:cubicBezTo>
                  <a:cubicBezTo>
                    <a:pt x="38" y="51"/>
                    <a:pt x="38" y="51"/>
                    <a:pt x="38" y="51"/>
                  </a:cubicBezTo>
                  <a:close/>
                  <a:moveTo>
                    <a:pt x="28" y="50"/>
                  </a:moveTo>
                  <a:cubicBezTo>
                    <a:pt x="27" y="50"/>
                    <a:pt x="27" y="51"/>
                    <a:pt x="27" y="51"/>
                  </a:cubicBezTo>
                  <a:cubicBezTo>
                    <a:pt x="27" y="51"/>
                    <a:pt x="27" y="51"/>
                    <a:pt x="27" y="51"/>
                  </a:cubicBezTo>
                  <a:cubicBezTo>
                    <a:pt x="26" y="51"/>
                    <a:pt x="26" y="51"/>
                    <a:pt x="26" y="52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5"/>
                    <a:pt x="26" y="55"/>
                    <a:pt x="27" y="56"/>
                  </a:cubicBezTo>
                  <a:cubicBezTo>
                    <a:pt x="27" y="56"/>
                    <a:pt x="27" y="56"/>
                    <a:pt x="28" y="56"/>
                  </a:cubicBezTo>
                  <a:cubicBezTo>
                    <a:pt x="29" y="56"/>
                    <a:pt x="29" y="56"/>
                    <a:pt x="29" y="56"/>
                  </a:cubicBezTo>
                  <a:cubicBezTo>
                    <a:pt x="29" y="56"/>
                    <a:pt x="29" y="56"/>
                    <a:pt x="30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55"/>
                    <a:pt x="30" y="55"/>
                    <a:pt x="30" y="55"/>
                  </a:cubicBezTo>
                  <a:cubicBezTo>
                    <a:pt x="30" y="52"/>
                    <a:pt x="30" y="52"/>
                    <a:pt x="30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29" y="51"/>
                    <a:pt x="29" y="50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lose/>
                  <a:moveTo>
                    <a:pt x="29" y="51"/>
                  </a:moveTo>
                  <a:cubicBezTo>
                    <a:pt x="28" y="51"/>
                    <a:pt x="28" y="51"/>
                    <a:pt x="28" y="51"/>
                  </a:cubicBezTo>
                  <a:cubicBezTo>
                    <a:pt x="28" y="51"/>
                    <a:pt x="27" y="51"/>
                    <a:pt x="27" y="51"/>
                  </a:cubicBezTo>
                  <a:cubicBezTo>
                    <a:pt x="27" y="51"/>
                    <a:pt x="27" y="51"/>
                    <a:pt x="27" y="51"/>
                  </a:cubicBezTo>
                  <a:cubicBezTo>
                    <a:pt x="27" y="51"/>
                    <a:pt x="27" y="52"/>
                    <a:pt x="27" y="52"/>
                  </a:cubicBezTo>
                  <a:cubicBezTo>
                    <a:pt x="27" y="55"/>
                    <a:pt x="27" y="55"/>
                    <a:pt x="27" y="55"/>
                  </a:cubicBezTo>
                  <a:cubicBezTo>
                    <a:pt x="27" y="55"/>
                    <a:pt x="27" y="55"/>
                    <a:pt x="27" y="55"/>
                  </a:cubicBezTo>
                  <a:cubicBezTo>
                    <a:pt x="27" y="55"/>
                    <a:pt x="28" y="55"/>
                    <a:pt x="28" y="55"/>
                  </a:cubicBezTo>
                  <a:cubicBezTo>
                    <a:pt x="29" y="55"/>
                    <a:pt x="29" y="55"/>
                    <a:pt x="29" y="55"/>
                  </a:cubicBezTo>
                  <a:cubicBezTo>
                    <a:pt x="29" y="55"/>
                    <a:pt x="29" y="55"/>
                    <a:pt x="29" y="55"/>
                  </a:cubicBezTo>
                  <a:cubicBezTo>
                    <a:pt x="29" y="55"/>
                    <a:pt x="29" y="55"/>
                    <a:pt x="29" y="55"/>
                  </a:cubicBezTo>
                  <a:cubicBezTo>
                    <a:pt x="29" y="55"/>
                    <a:pt x="29" y="55"/>
                    <a:pt x="29" y="55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51"/>
                    <a:pt x="29" y="51"/>
                  </a:cubicBezTo>
                  <a:cubicBezTo>
                    <a:pt x="29" y="51"/>
                    <a:pt x="29" y="51"/>
                    <a:pt x="29" y="51"/>
                  </a:cubicBezTo>
                  <a:cubicBezTo>
                    <a:pt x="29" y="51"/>
                    <a:pt x="29" y="51"/>
                    <a:pt x="29" y="51"/>
                  </a:cubicBezTo>
                  <a:close/>
                  <a:moveTo>
                    <a:pt x="23" y="50"/>
                  </a:moveTo>
                  <a:cubicBezTo>
                    <a:pt x="22" y="50"/>
                    <a:pt x="22" y="51"/>
                    <a:pt x="22" y="51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2" y="51"/>
                    <a:pt x="21" y="51"/>
                    <a:pt x="21" y="52"/>
                  </a:cubicBezTo>
                  <a:cubicBezTo>
                    <a:pt x="21" y="55"/>
                    <a:pt x="21" y="55"/>
                    <a:pt x="21" y="55"/>
                  </a:cubicBezTo>
                  <a:cubicBezTo>
                    <a:pt x="21" y="55"/>
                    <a:pt x="22" y="55"/>
                    <a:pt x="22" y="56"/>
                  </a:cubicBezTo>
                  <a:cubicBezTo>
                    <a:pt x="22" y="56"/>
                    <a:pt x="22" y="56"/>
                    <a:pt x="23" y="56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56"/>
                    <a:pt x="25" y="56"/>
                    <a:pt x="25" y="56"/>
                  </a:cubicBezTo>
                  <a:cubicBezTo>
                    <a:pt x="25" y="56"/>
                    <a:pt x="25" y="56"/>
                    <a:pt x="25" y="56"/>
                  </a:cubicBezTo>
                  <a:cubicBezTo>
                    <a:pt x="25" y="55"/>
                    <a:pt x="25" y="55"/>
                    <a:pt x="25" y="55"/>
                  </a:cubicBezTo>
                  <a:cubicBezTo>
                    <a:pt x="25" y="52"/>
                    <a:pt x="25" y="52"/>
                    <a:pt x="25" y="52"/>
                  </a:cubicBezTo>
                  <a:cubicBezTo>
                    <a:pt x="25" y="51"/>
                    <a:pt x="25" y="51"/>
                    <a:pt x="25" y="51"/>
                  </a:cubicBezTo>
                  <a:cubicBezTo>
                    <a:pt x="25" y="51"/>
                    <a:pt x="25" y="51"/>
                    <a:pt x="25" y="51"/>
                  </a:cubicBezTo>
                  <a:cubicBezTo>
                    <a:pt x="25" y="51"/>
                    <a:pt x="25" y="51"/>
                    <a:pt x="25" y="51"/>
                  </a:cubicBezTo>
                  <a:cubicBezTo>
                    <a:pt x="25" y="51"/>
                    <a:pt x="24" y="50"/>
                    <a:pt x="24" y="50"/>
                  </a:cubicBezTo>
                  <a:cubicBezTo>
                    <a:pt x="23" y="50"/>
                    <a:pt x="23" y="50"/>
                    <a:pt x="23" y="50"/>
                  </a:cubicBezTo>
                  <a:close/>
                  <a:moveTo>
                    <a:pt x="24" y="51"/>
                  </a:moveTo>
                  <a:cubicBezTo>
                    <a:pt x="23" y="51"/>
                    <a:pt x="23" y="51"/>
                    <a:pt x="23" y="51"/>
                  </a:cubicBezTo>
                  <a:cubicBezTo>
                    <a:pt x="23" y="51"/>
                    <a:pt x="23" y="51"/>
                    <a:pt x="22" y="51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2" y="51"/>
                    <a:pt x="22" y="52"/>
                    <a:pt x="22" y="52"/>
                  </a:cubicBezTo>
                  <a:cubicBezTo>
                    <a:pt x="22" y="55"/>
                    <a:pt x="22" y="55"/>
                    <a:pt x="22" y="55"/>
                  </a:cubicBezTo>
                  <a:cubicBezTo>
                    <a:pt x="22" y="55"/>
                    <a:pt x="22" y="55"/>
                    <a:pt x="22" y="55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4" y="55"/>
                    <a:pt x="24" y="55"/>
                    <a:pt x="24" y="55"/>
                  </a:cubicBezTo>
                  <a:cubicBezTo>
                    <a:pt x="24" y="55"/>
                    <a:pt x="24" y="55"/>
                    <a:pt x="24" y="55"/>
                  </a:cubicBezTo>
                  <a:cubicBezTo>
                    <a:pt x="24" y="55"/>
                    <a:pt x="24" y="55"/>
                    <a:pt x="24" y="55"/>
                  </a:cubicBezTo>
                  <a:cubicBezTo>
                    <a:pt x="24" y="55"/>
                    <a:pt x="24" y="55"/>
                    <a:pt x="24" y="55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24" y="52"/>
                    <a:pt x="24" y="51"/>
                    <a:pt x="24" y="51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51"/>
                    <a:pt x="24" y="51"/>
                    <a:pt x="24" y="51"/>
                  </a:cubicBezTo>
                  <a:close/>
                  <a:moveTo>
                    <a:pt x="18" y="50"/>
                  </a:moveTo>
                  <a:cubicBezTo>
                    <a:pt x="18" y="50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6" y="51"/>
                    <a:pt x="16" y="52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7" y="55"/>
                    <a:pt x="17" y="56"/>
                  </a:cubicBezTo>
                  <a:cubicBezTo>
                    <a:pt x="17" y="56"/>
                    <a:pt x="18" y="56"/>
                    <a:pt x="18" y="56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19" y="56"/>
                    <a:pt x="20" y="56"/>
                    <a:pt x="20" y="56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5"/>
                    <a:pt x="20" y="55"/>
                    <a:pt x="20" y="55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1"/>
                    <a:pt x="20" y="51"/>
                    <a:pt x="20" y="51"/>
                  </a:cubicBezTo>
                  <a:cubicBezTo>
                    <a:pt x="20" y="51"/>
                    <a:pt x="20" y="51"/>
                    <a:pt x="20" y="51"/>
                  </a:cubicBezTo>
                  <a:cubicBezTo>
                    <a:pt x="20" y="51"/>
                    <a:pt x="20" y="51"/>
                    <a:pt x="20" y="51"/>
                  </a:cubicBezTo>
                  <a:cubicBezTo>
                    <a:pt x="20" y="51"/>
                    <a:pt x="19" y="50"/>
                    <a:pt x="19" y="50"/>
                  </a:cubicBezTo>
                  <a:cubicBezTo>
                    <a:pt x="18" y="50"/>
                    <a:pt x="18" y="50"/>
                    <a:pt x="18" y="50"/>
                  </a:cubicBezTo>
                  <a:close/>
                  <a:moveTo>
                    <a:pt x="19" y="51"/>
                  </a:moveTo>
                  <a:cubicBezTo>
                    <a:pt x="18" y="51"/>
                    <a:pt x="18" y="51"/>
                    <a:pt x="18" y="51"/>
                  </a:cubicBezTo>
                  <a:cubicBezTo>
                    <a:pt x="18" y="51"/>
                    <a:pt x="18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2"/>
                    <a:pt x="17" y="52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8" y="55"/>
                    <a:pt x="18" y="55"/>
                    <a:pt x="18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19" y="55"/>
                    <a:pt x="20" y="55"/>
                    <a:pt x="20" y="55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1"/>
                    <a:pt x="19" y="51"/>
                  </a:cubicBezTo>
                  <a:cubicBezTo>
                    <a:pt x="19" y="51"/>
                    <a:pt x="19" y="51"/>
                    <a:pt x="19" y="51"/>
                  </a:cubicBezTo>
                  <a:cubicBezTo>
                    <a:pt x="19" y="51"/>
                    <a:pt x="19" y="51"/>
                    <a:pt x="19" y="51"/>
                  </a:cubicBezTo>
                  <a:close/>
                  <a:moveTo>
                    <a:pt x="14" y="51"/>
                  </a:moveTo>
                  <a:cubicBezTo>
                    <a:pt x="13" y="51"/>
                    <a:pt x="13" y="51"/>
                    <a:pt x="13" y="51"/>
                  </a:cubicBezTo>
                  <a:cubicBezTo>
                    <a:pt x="13" y="51"/>
                    <a:pt x="13" y="51"/>
                    <a:pt x="13" y="51"/>
                  </a:cubicBezTo>
                  <a:cubicBezTo>
                    <a:pt x="13" y="51"/>
                    <a:pt x="13" y="51"/>
                    <a:pt x="13" y="51"/>
                  </a:cubicBezTo>
                  <a:cubicBezTo>
                    <a:pt x="12" y="51"/>
                    <a:pt x="12" y="52"/>
                    <a:pt x="12" y="52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5"/>
                    <a:pt x="12" y="55"/>
                    <a:pt x="13" y="55"/>
                  </a:cubicBezTo>
                  <a:cubicBezTo>
                    <a:pt x="13" y="55"/>
                    <a:pt x="13" y="55"/>
                    <a:pt x="13" y="55"/>
                  </a:cubicBezTo>
                  <a:cubicBezTo>
                    <a:pt x="14" y="55"/>
                    <a:pt x="14" y="55"/>
                    <a:pt x="14" y="55"/>
                  </a:cubicBezTo>
                  <a:cubicBezTo>
                    <a:pt x="14" y="55"/>
                    <a:pt x="14" y="55"/>
                    <a:pt x="14" y="55"/>
                  </a:cubicBezTo>
                  <a:cubicBezTo>
                    <a:pt x="14" y="55"/>
                    <a:pt x="14" y="55"/>
                    <a:pt x="14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1"/>
                    <a:pt x="14" y="51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14" y="51"/>
                    <a:pt x="14" y="51"/>
                    <a:pt x="14" y="51"/>
                  </a:cubicBezTo>
                  <a:close/>
                  <a:moveTo>
                    <a:pt x="17" y="24"/>
                  </a:moveTo>
                  <a:cubicBezTo>
                    <a:pt x="17" y="41"/>
                    <a:pt x="17" y="41"/>
                    <a:pt x="17" y="41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0" y="25"/>
                    <a:pt x="29" y="24"/>
                    <a:pt x="27" y="24"/>
                  </a:cubicBezTo>
                  <a:cubicBezTo>
                    <a:pt x="17" y="24"/>
                    <a:pt x="17" y="24"/>
                    <a:pt x="17" y="24"/>
                  </a:cubicBezTo>
                  <a:close/>
                  <a:moveTo>
                    <a:pt x="30" y="29"/>
                  </a:moveTo>
                  <a:cubicBezTo>
                    <a:pt x="25" y="29"/>
                    <a:pt x="25" y="29"/>
                    <a:pt x="25" y="29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29"/>
                    <a:pt x="30" y="29"/>
                    <a:pt x="30" y="29"/>
                  </a:cubicBezTo>
                  <a:close/>
                  <a:moveTo>
                    <a:pt x="30" y="33"/>
                  </a:moveTo>
                  <a:cubicBezTo>
                    <a:pt x="25" y="33"/>
                    <a:pt x="25" y="33"/>
                    <a:pt x="25" y="33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33"/>
                    <a:pt x="30" y="33"/>
                    <a:pt x="30" y="33"/>
                  </a:cubicBezTo>
                  <a:close/>
                  <a:moveTo>
                    <a:pt x="30" y="37"/>
                  </a:moveTo>
                  <a:cubicBezTo>
                    <a:pt x="25" y="37"/>
                    <a:pt x="25" y="37"/>
                    <a:pt x="25" y="37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9" y="41"/>
                    <a:pt x="30" y="40"/>
                    <a:pt x="30" y="38"/>
                  </a:cubicBezTo>
                  <a:cubicBezTo>
                    <a:pt x="30" y="37"/>
                    <a:pt x="30" y="37"/>
                    <a:pt x="30" y="37"/>
                  </a:cubicBezTo>
                  <a:close/>
                  <a:moveTo>
                    <a:pt x="16" y="41"/>
                  </a:moveTo>
                  <a:cubicBezTo>
                    <a:pt x="16" y="37"/>
                    <a:pt x="16" y="37"/>
                    <a:pt x="16" y="37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40"/>
                    <a:pt x="13" y="41"/>
                    <a:pt x="15" y="41"/>
                  </a:cubicBezTo>
                  <a:cubicBezTo>
                    <a:pt x="16" y="41"/>
                    <a:pt x="16" y="41"/>
                    <a:pt x="16" y="41"/>
                  </a:cubicBezTo>
                  <a:close/>
                  <a:moveTo>
                    <a:pt x="12" y="36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2" y="33"/>
                    <a:pt x="12" y="33"/>
                    <a:pt x="12" y="33"/>
                  </a:cubicBezTo>
                  <a:cubicBezTo>
                    <a:pt x="12" y="36"/>
                    <a:pt x="12" y="36"/>
                    <a:pt x="12" y="36"/>
                  </a:cubicBezTo>
                  <a:close/>
                  <a:moveTo>
                    <a:pt x="12" y="32"/>
                  </a:moveTo>
                  <a:cubicBezTo>
                    <a:pt x="16" y="32"/>
                    <a:pt x="16" y="32"/>
                    <a:pt x="16" y="32"/>
                  </a:cubicBezTo>
                  <a:cubicBezTo>
                    <a:pt x="16" y="29"/>
                    <a:pt x="16" y="29"/>
                    <a:pt x="16" y="29"/>
                  </a:cubicBezTo>
                  <a:cubicBezTo>
                    <a:pt x="12" y="29"/>
                    <a:pt x="12" y="29"/>
                    <a:pt x="12" y="29"/>
                  </a:cubicBezTo>
                  <a:lnTo>
                    <a:pt x="12" y="32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5" name="Freeform 5554"/>
            <p:cNvSpPr>
              <a:spLocks noEditPoints="1"/>
            </p:cNvSpPr>
            <p:nvPr/>
          </p:nvSpPr>
          <p:spPr>
            <a:xfrm>
              <a:off x="411889" y="1510800"/>
              <a:ext cx="576263" cy="441325"/>
            </a:xfrm>
            <a:custGeom>
              <a:avLst/>
              <a:gdLst/>
              <a:ahLst/>
              <a:cxnLst>
                <a:cxn ang="0">
                  <a:pos x="1775427599" y="458969431"/>
                </a:cxn>
                <a:cxn ang="0">
                  <a:pos x="110965031" y="587480700"/>
                </a:cxn>
                <a:cxn ang="0">
                  <a:pos x="2089826370" y="1780797792"/>
                </a:cxn>
                <a:cxn ang="0">
                  <a:pos x="2147483647" y="1101525776"/>
                </a:cxn>
                <a:cxn ang="0">
                  <a:pos x="2147483647" y="1009730176"/>
                </a:cxn>
                <a:cxn ang="0">
                  <a:pos x="2147483647" y="1009730176"/>
                </a:cxn>
                <a:cxn ang="0">
                  <a:pos x="2147483647" y="1890949084"/>
                </a:cxn>
                <a:cxn ang="0">
                  <a:pos x="55480365" y="1890949084"/>
                </a:cxn>
                <a:cxn ang="0">
                  <a:pos x="0" y="1835873438"/>
                </a:cxn>
                <a:cxn ang="0">
                  <a:pos x="0" y="458969431"/>
                </a:cxn>
                <a:cxn ang="0">
                  <a:pos x="314398772" y="1211677069"/>
                </a:cxn>
                <a:cxn ang="0">
                  <a:pos x="943196315" y="1303468384"/>
                </a:cxn>
                <a:cxn ang="0">
                  <a:pos x="314398772" y="1211677069"/>
                </a:cxn>
                <a:cxn ang="0">
                  <a:pos x="314398772" y="1046445846"/>
                </a:cxn>
                <a:cxn ang="0">
                  <a:pos x="1387052140" y="954654530"/>
                </a:cxn>
                <a:cxn ang="0">
                  <a:pos x="314398772" y="697631992"/>
                </a:cxn>
                <a:cxn ang="0">
                  <a:pos x="1387052140" y="789423307"/>
                </a:cxn>
                <a:cxn ang="0">
                  <a:pos x="314398772" y="697631992"/>
                </a:cxn>
                <a:cxn ang="0">
                  <a:pos x="2147483647" y="293738208"/>
                </a:cxn>
                <a:cxn ang="0">
                  <a:pos x="2147483647" y="789423307"/>
                </a:cxn>
                <a:cxn ang="0">
                  <a:pos x="2147483647" y="771067615"/>
                </a:cxn>
                <a:cxn ang="0">
                  <a:pos x="2147483647" y="312098184"/>
                </a:cxn>
                <a:cxn ang="0">
                  <a:pos x="2147483647" y="257022538"/>
                </a:cxn>
                <a:cxn ang="0">
                  <a:pos x="1978861339" y="293738208"/>
                </a:cxn>
                <a:cxn ang="0">
                  <a:pos x="2089826370" y="917934576"/>
                </a:cxn>
                <a:cxn ang="0">
                  <a:pos x="1664462568" y="1266752715"/>
                </a:cxn>
                <a:cxn ang="0">
                  <a:pos x="1627474224" y="1560490922"/>
                </a:cxn>
                <a:cxn ang="0">
                  <a:pos x="1701450911" y="1450339630"/>
                </a:cxn>
                <a:cxn ang="0">
                  <a:pos x="1756935577" y="1358544030"/>
                </a:cxn>
                <a:cxn ang="0">
                  <a:pos x="1738439255" y="1450339630"/>
                </a:cxn>
                <a:cxn ang="0">
                  <a:pos x="1719947233" y="1597210876"/>
                </a:cxn>
                <a:cxn ang="0">
                  <a:pos x="1886392630" y="1340188338"/>
                </a:cxn>
                <a:cxn ang="0">
                  <a:pos x="2071334349" y="954654530"/>
                </a:cxn>
                <a:cxn ang="0">
                  <a:pos x="1664462568" y="1230032761"/>
                </a:cxn>
                <a:cxn ang="0">
                  <a:pos x="2071334349" y="954654530"/>
                </a:cxn>
                <a:cxn ang="0">
                  <a:pos x="776750918" y="1670642215"/>
                </a:cxn>
                <a:cxn ang="0">
                  <a:pos x="943196315" y="1542135230"/>
                </a:cxn>
                <a:cxn ang="0">
                  <a:pos x="961688337" y="1652286522"/>
                </a:cxn>
                <a:cxn ang="0">
                  <a:pos x="1183618399" y="1615566568"/>
                </a:cxn>
                <a:cxn ang="0">
                  <a:pos x="1276087108" y="1633926545"/>
                </a:cxn>
                <a:cxn ang="0">
                  <a:pos x="1294583430" y="1633926545"/>
                </a:cxn>
                <a:cxn ang="0">
                  <a:pos x="1294583430" y="1725722145"/>
                </a:cxn>
                <a:cxn ang="0">
                  <a:pos x="1479525149" y="1744077838"/>
                </a:cxn>
                <a:cxn ang="0">
                  <a:pos x="1368560118" y="1670642215"/>
                </a:cxn>
                <a:cxn ang="0">
                  <a:pos x="1368560118" y="1652286522"/>
                </a:cxn>
                <a:cxn ang="0">
                  <a:pos x="1331571774" y="1542135230"/>
                </a:cxn>
                <a:cxn ang="0">
                  <a:pos x="1239103065" y="1560490922"/>
                </a:cxn>
                <a:cxn ang="0">
                  <a:pos x="1017173003" y="1578850899"/>
                </a:cxn>
                <a:cxn ang="0">
                  <a:pos x="721266252" y="1597210876"/>
                </a:cxn>
              </a:cxnLst>
              <a:rect l="0" t="0" r="0" b="0"/>
              <a:pathLst>
                <a:path w="134" h="103">
                  <a:moveTo>
                    <a:pt x="3" y="25"/>
                  </a:moveTo>
                  <a:cubicBezTo>
                    <a:pt x="96" y="25"/>
                    <a:pt x="96" y="25"/>
                    <a:pt x="96" y="25"/>
                  </a:cubicBezTo>
                  <a:cubicBezTo>
                    <a:pt x="96" y="27"/>
                    <a:pt x="95" y="30"/>
                    <a:pt x="94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97"/>
                    <a:pt x="6" y="97"/>
                    <a:pt x="6" y="97"/>
                  </a:cubicBezTo>
                  <a:cubicBezTo>
                    <a:pt x="113" y="97"/>
                    <a:pt x="113" y="97"/>
                    <a:pt x="113" y="97"/>
                  </a:cubicBezTo>
                  <a:cubicBezTo>
                    <a:pt x="113" y="69"/>
                    <a:pt x="113" y="69"/>
                    <a:pt x="113" y="69"/>
                  </a:cubicBezTo>
                  <a:cubicBezTo>
                    <a:pt x="114" y="66"/>
                    <a:pt x="115" y="63"/>
                    <a:pt x="117" y="60"/>
                  </a:cubicBezTo>
                  <a:cubicBezTo>
                    <a:pt x="117" y="60"/>
                    <a:pt x="117" y="60"/>
                    <a:pt x="117" y="60"/>
                  </a:cubicBezTo>
                  <a:cubicBezTo>
                    <a:pt x="119" y="55"/>
                    <a:pt x="119" y="55"/>
                    <a:pt x="119" y="55"/>
                  </a:cubicBezTo>
                  <a:cubicBezTo>
                    <a:pt x="119" y="54"/>
                    <a:pt x="119" y="54"/>
                    <a:pt x="119" y="54"/>
                  </a:cubicBezTo>
                  <a:cubicBezTo>
                    <a:pt x="119" y="54"/>
                    <a:pt x="119" y="54"/>
                    <a:pt x="119" y="55"/>
                  </a:cubicBezTo>
                  <a:cubicBezTo>
                    <a:pt x="119" y="100"/>
                    <a:pt x="119" y="100"/>
                    <a:pt x="119" y="100"/>
                  </a:cubicBezTo>
                  <a:cubicBezTo>
                    <a:pt x="119" y="103"/>
                    <a:pt x="119" y="103"/>
                    <a:pt x="119" y="103"/>
                  </a:cubicBezTo>
                  <a:cubicBezTo>
                    <a:pt x="116" y="103"/>
                    <a:pt x="116" y="103"/>
                    <a:pt x="116" y="103"/>
                  </a:cubicBezTo>
                  <a:cubicBezTo>
                    <a:pt x="3" y="103"/>
                    <a:pt x="3" y="103"/>
                    <a:pt x="3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3" y="25"/>
                    <a:pt x="3" y="25"/>
                    <a:pt x="3" y="25"/>
                  </a:cubicBezTo>
                  <a:close/>
                  <a:moveTo>
                    <a:pt x="17" y="66"/>
                  </a:moveTo>
                  <a:cubicBezTo>
                    <a:pt x="17" y="71"/>
                    <a:pt x="17" y="71"/>
                    <a:pt x="17" y="71"/>
                  </a:cubicBezTo>
                  <a:cubicBezTo>
                    <a:pt x="51" y="71"/>
                    <a:pt x="51" y="71"/>
                    <a:pt x="51" y="71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17" y="66"/>
                    <a:pt x="17" y="66"/>
                    <a:pt x="17" y="66"/>
                  </a:cubicBezTo>
                  <a:close/>
                  <a:moveTo>
                    <a:pt x="17" y="52"/>
                  </a:moveTo>
                  <a:cubicBezTo>
                    <a:pt x="17" y="57"/>
                    <a:pt x="17" y="57"/>
                    <a:pt x="17" y="57"/>
                  </a:cubicBezTo>
                  <a:cubicBezTo>
                    <a:pt x="75" y="57"/>
                    <a:pt x="75" y="57"/>
                    <a:pt x="75" y="57"/>
                  </a:cubicBezTo>
                  <a:cubicBezTo>
                    <a:pt x="75" y="52"/>
                    <a:pt x="75" y="52"/>
                    <a:pt x="75" y="52"/>
                  </a:cubicBezTo>
                  <a:cubicBezTo>
                    <a:pt x="17" y="52"/>
                    <a:pt x="17" y="52"/>
                    <a:pt x="17" y="52"/>
                  </a:cubicBezTo>
                  <a:close/>
                  <a:moveTo>
                    <a:pt x="17" y="38"/>
                  </a:moveTo>
                  <a:cubicBezTo>
                    <a:pt x="17" y="43"/>
                    <a:pt x="17" y="43"/>
                    <a:pt x="17" y="43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5" y="38"/>
                    <a:pt x="75" y="38"/>
                    <a:pt x="75" y="38"/>
                  </a:cubicBezTo>
                  <a:cubicBezTo>
                    <a:pt x="17" y="38"/>
                    <a:pt x="17" y="38"/>
                    <a:pt x="17" y="38"/>
                  </a:cubicBezTo>
                  <a:close/>
                  <a:moveTo>
                    <a:pt x="123" y="21"/>
                  </a:moveTo>
                  <a:cubicBezTo>
                    <a:pt x="123" y="19"/>
                    <a:pt x="124" y="18"/>
                    <a:pt x="124" y="16"/>
                  </a:cubicBezTo>
                  <a:cubicBezTo>
                    <a:pt x="128" y="17"/>
                    <a:pt x="128" y="17"/>
                    <a:pt x="128" y="17"/>
                  </a:cubicBezTo>
                  <a:cubicBezTo>
                    <a:pt x="125" y="23"/>
                    <a:pt x="116" y="41"/>
                    <a:pt x="117" y="43"/>
                  </a:cubicBezTo>
                  <a:cubicBezTo>
                    <a:pt x="118" y="46"/>
                    <a:pt x="121" y="46"/>
                    <a:pt x="121" y="46"/>
                  </a:cubicBezTo>
                  <a:cubicBezTo>
                    <a:pt x="122" y="42"/>
                    <a:pt x="122" y="42"/>
                    <a:pt x="122" y="42"/>
                  </a:cubicBezTo>
                  <a:cubicBezTo>
                    <a:pt x="122" y="42"/>
                    <a:pt x="121" y="43"/>
                    <a:pt x="121" y="42"/>
                  </a:cubicBezTo>
                  <a:cubicBezTo>
                    <a:pt x="120" y="41"/>
                    <a:pt x="133" y="17"/>
                    <a:pt x="133" y="17"/>
                  </a:cubicBezTo>
                  <a:cubicBezTo>
                    <a:pt x="134" y="15"/>
                    <a:pt x="134" y="15"/>
                    <a:pt x="134" y="15"/>
                  </a:cubicBezTo>
                  <a:cubicBezTo>
                    <a:pt x="132" y="14"/>
                    <a:pt x="132" y="14"/>
                    <a:pt x="132" y="14"/>
                  </a:cubicBezTo>
                  <a:cubicBezTo>
                    <a:pt x="124" y="12"/>
                    <a:pt x="124" y="12"/>
                    <a:pt x="124" y="12"/>
                  </a:cubicBezTo>
                  <a:cubicBezTo>
                    <a:pt x="124" y="0"/>
                    <a:pt x="114" y="0"/>
                    <a:pt x="107" y="16"/>
                  </a:cubicBezTo>
                  <a:cubicBezTo>
                    <a:pt x="103" y="25"/>
                    <a:pt x="99" y="35"/>
                    <a:pt x="96" y="44"/>
                  </a:cubicBezTo>
                  <a:cubicBezTo>
                    <a:pt x="113" y="50"/>
                    <a:pt x="113" y="50"/>
                    <a:pt x="113" y="50"/>
                  </a:cubicBezTo>
                  <a:cubicBezTo>
                    <a:pt x="117" y="41"/>
                    <a:pt x="120" y="31"/>
                    <a:pt x="123" y="21"/>
                  </a:cubicBezTo>
                  <a:close/>
                  <a:moveTo>
                    <a:pt x="90" y="69"/>
                  </a:moveTo>
                  <a:cubicBezTo>
                    <a:pt x="86" y="74"/>
                    <a:pt x="86" y="74"/>
                    <a:pt x="86" y="74"/>
                  </a:cubicBezTo>
                  <a:cubicBezTo>
                    <a:pt x="88" y="85"/>
                    <a:pt x="88" y="85"/>
                    <a:pt x="88" y="85"/>
                  </a:cubicBezTo>
                  <a:cubicBezTo>
                    <a:pt x="90" y="86"/>
                    <a:pt x="90" y="86"/>
                    <a:pt x="90" y="86"/>
                  </a:cubicBezTo>
                  <a:cubicBezTo>
                    <a:pt x="92" y="79"/>
                    <a:pt x="92" y="79"/>
                    <a:pt x="92" y="79"/>
                  </a:cubicBezTo>
                  <a:cubicBezTo>
                    <a:pt x="91" y="78"/>
                    <a:pt x="91" y="77"/>
                    <a:pt x="91" y="76"/>
                  </a:cubicBezTo>
                  <a:cubicBezTo>
                    <a:pt x="92" y="75"/>
                    <a:pt x="93" y="74"/>
                    <a:pt x="95" y="74"/>
                  </a:cubicBezTo>
                  <a:cubicBezTo>
                    <a:pt x="96" y="75"/>
                    <a:pt x="97" y="76"/>
                    <a:pt x="96" y="78"/>
                  </a:cubicBezTo>
                  <a:cubicBezTo>
                    <a:pt x="96" y="79"/>
                    <a:pt x="95" y="79"/>
                    <a:pt x="94" y="79"/>
                  </a:cubicBezTo>
                  <a:cubicBezTo>
                    <a:pt x="91" y="87"/>
                    <a:pt x="91" y="87"/>
                    <a:pt x="91" y="87"/>
                  </a:cubicBezTo>
                  <a:cubicBezTo>
                    <a:pt x="93" y="87"/>
                    <a:pt x="93" y="87"/>
                    <a:pt x="93" y="87"/>
                  </a:cubicBezTo>
                  <a:cubicBezTo>
                    <a:pt x="102" y="80"/>
                    <a:pt x="102" y="80"/>
                    <a:pt x="102" y="80"/>
                  </a:cubicBezTo>
                  <a:cubicBezTo>
                    <a:pt x="102" y="73"/>
                    <a:pt x="102" y="73"/>
                    <a:pt x="102" y="73"/>
                  </a:cubicBezTo>
                  <a:cubicBezTo>
                    <a:pt x="90" y="69"/>
                    <a:pt x="90" y="69"/>
                    <a:pt x="90" y="69"/>
                  </a:cubicBezTo>
                  <a:close/>
                  <a:moveTo>
                    <a:pt x="112" y="52"/>
                  </a:moveTo>
                  <a:cubicBezTo>
                    <a:pt x="96" y="46"/>
                    <a:pt x="96" y="46"/>
                    <a:pt x="96" y="46"/>
                  </a:cubicBezTo>
                  <a:cubicBezTo>
                    <a:pt x="93" y="53"/>
                    <a:pt x="92" y="60"/>
                    <a:pt x="90" y="67"/>
                  </a:cubicBezTo>
                  <a:cubicBezTo>
                    <a:pt x="94" y="69"/>
                    <a:pt x="99" y="70"/>
                    <a:pt x="103" y="72"/>
                  </a:cubicBezTo>
                  <a:cubicBezTo>
                    <a:pt x="107" y="65"/>
                    <a:pt x="109" y="59"/>
                    <a:pt x="112" y="52"/>
                  </a:cubicBezTo>
                  <a:close/>
                  <a:moveTo>
                    <a:pt x="39" y="87"/>
                  </a:moveTo>
                  <a:cubicBezTo>
                    <a:pt x="42" y="91"/>
                    <a:pt x="42" y="91"/>
                    <a:pt x="42" y="91"/>
                  </a:cubicBezTo>
                  <a:cubicBezTo>
                    <a:pt x="42" y="91"/>
                    <a:pt x="53" y="80"/>
                    <a:pt x="53" y="81"/>
                  </a:cubicBezTo>
                  <a:cubicBezTo>
                    <a:pt x="53" y="82"/>
                    <a:pt x="51" y="83"/>
                    <a:pt x="51" y="84"/>
                  </a:cubicBezTo>
                  <a:cubicBezTo>
                    <a:pt x="49" y="85"/>
                    <a:pt x="48" y="86"/>
                    <a:pt x="48" y="87"/>
                  </a:cubicBezTo>
                  <a:cubicBezTo>
                    <a:pt x="48" y="89"/>
                    <a:pt x="49" y="90"/>
                    <a:pt x="52" y="90"/>
                  </a:cubicBezTo>
                  <a:cubicBezTo>
                    <a:pt x="55" y="91"/>
                    <a:pt x="57" y="90"/>
                    <a:pt x="60" y="89"/>
                  </a:cubicBezTo>
                  <a:cubicBezTo>
                    <a:pt x="61" y="88"/>
                    <a:pt x="63" y="88"/>
                    <a:pt x="64" y="88"/>
                  </a:cubicBezTo>
                  <a:cubicBezTo>
                    <a:pt x="64" y="89"/>
                    <a:pt x="65" y="89"/>
                    <a:pt x="66" y="90"/>
                  </a:cubicBezTo>
                  <a:cubicBezTo>
                    <a:pt x="67" y="90"/>
                    <a:pt x="68" y="89"/>
                    <a:pt x="69" y="89"/>
                  </a:cubicBezTo>
                  <a:cubicBezTo>
                    <a:pt x="70" y="89"/>
                    <a:pt x="70" y="89"/>
                    <a:pt x="70" y="89"/>
                  </a:cubicBezTo>
                  <a:cubicBezTo>
                    <a:pt x="70" y="89"/>
                    <a:pt x="70" y="89"/>
                    <a:pt x="70" y="89"/>
                  </a:cubicBezTo>
                  <a:cubicBezTo>
                    <a:pt x="70" y="89"/>
                    <a:pt x="70" y="89"/>
                    <a:pt x="70" y="89"/>
                  </a:cubicBezTo>
                  <a:cubicBezTo>
                    <a:pt x="69" y="91"/>
                    <a:pt x="69" y="93"/>
                    <a:pt x="70" y="94"/>
                  </a:cubicBezTo>
                  <a:cubicBezTo>
                    <a:pt x="70" y="96"/>
                    <a:pt x="72" y="96"/>
                    <a:pt x="74" y="95"/>
                  </a:cubicBezTo>
                  <a:cubicBezTo>
                    <a:pt x="76" y="95"/>
                    <a:pt x="80" y="95"/>
                    <a:pt x="80" y="95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77" y="90"/>
                    <a:pt x="74" y="91"/>
                  </a:cubicBezTo>
                  <a:cubicBezTo>
                    <a:pt x="74" y="90"/>
                    <a:pt x="74" y="90"/>
                    <a:pt x="74" y="90"/>
                  </a:cubicBezTo>
                  <a:cubicBezTo>
                    <a:pt x="74" y="90"/>
                    <a:pt x="74" y="90"/>
                    <a:pt x="74" y="90"/>
                  </a:cubicBezTo>
                  <a:cubicBezTo>
                    <a:pt x="74" y="89"/>
                    <a:pt x="75" y="89"/>
                    <a:pt x="75" y="88"/>
                  </a:cubicBezTo>
                  <a:cubicBezTo>
                    <a:pt x="75" y="85"/>
                    <a:pt x="74" y="84"/>
                    <a:pt x="72" y="84"/>
                  </a:cubicBezTo>
                  <a:cubicBezTo>
                    <a:pt x="71" y="83"/>
                    <a:pt x="69" y="84"/>
                    <a:pt x="68" y="85"/>
                  </a:cubicBezTo>
                  <a:cubicBezTo>
                    <a:pt x="68" y="85"/>
                    <a:pt x="67" y="85"/>
                    <a:pt x="67" y="85"/>
                  </a:cubicBezTo>
                  <a:cubicBezTo>
                    <a:pt x="65" y="83"/>
                    <a:pt x="62" y="84"/>
                    <a:pt x="58" y="85"/>
                  </a:cubicBezTo>
                  <a:cubicBezTo>
                    <a:pt x="57" y="85"/>
                    <a:pt x="56" y="86"/>
                    <a:pt x="55" y="86"/>
                  </a:cubicBezTo>
                  <a:cubicBezTo>
                    <a:pt x="56" y="85"/>
                    <a:pt x="57" y="83"/>
                    <a:pt x="57" y="81"/>
                  </a:cubicBezTo>
                  <a:cubicBezTo>
                    <a:pt x="57" y="73"/>
                    <a:pt x="39" y="87"/>
                    <a:pt x="39" y="87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6" name="Freeform 5567"/>
            <p:cNvSpPr>
              <a:spLocks noEditPoints="1"/>
            </p:cNvSpPr>
            <p:nvPr/>
          </p:nvSpPr>
          <p:spPr>
            <a:xfrm>
              <a:off x="1373914" y="621800"/>
              <a:ext cx="465138" cy="528637"/>
            </a:xfrm>
            <a:custGeom>
              <a:avLst/>
              <a:gdLst/>
              <a:ahLst/>
              <a:cxnLst>
                <a:cxn ang="0">
                  <a:pos x="612112994" y="2031878628"/>
                </a:cxn>
                <a:cxn ang="0">
                  <a:pos x="575013932" y="2068823048"/>
                </a:cxn>
                <a:cxn ang="0">
                  <a:pos x="575013932" y="2105763171"/>
                </a:cxn>
                <a:cxn ang="0">
                  <a:pos x="612112994" y="2142707590"/>
                </a:cxn>
                <a:cxn ang="0">
                  <a:pos x="927442104" y="2142707590"/>
                </a:cxn>
                <a:cxn ang="0">
                  <a:pos x="964536859" y="2105763171"/>
                </a:cxn>
                <a:cxn ang="0">
                  <a:pos x="964536859" y="2068823048"/>
                </a:cxn>
                <a:cxn ang="0">
                  <a:pos x="927442104" y="2031878628"/>
                </a:cxn>
                <a:cxn ang="0">
                  <a:pos x="612112994" y="2031878628"/>
                </a:cxn>
                <a:cxn ang="0">
                  <a:pos x="834698755" y="683450279"/>
                </a:cxn>
                <a:cxn ang="0">
                  <a:pos x="834698755" y="757334821"/>
                </a:cxn>
                <a:cxn ang="0">
                  <a:pos x="1687942734" y="757334821"/>
                </a:cxn>
                <a:cxn ang="0">
                  <a:pos x="1687942734" y="683450279"/>
                </a:cxn>
                <a:cxn ang="0">
                  <a:pos x="834698755" y="683450279"/>
                </a:cxn>
                <a:cxn ang="0">
                  <a:pos x="760500630" y="868168081"/>
                </a:cxn>
                <a:cxn ang="0">
                  <a:pos x="760500630" y="942052623"/>
                </a:cxn>
                <a:cxn ang="0">
                  <a:pos x="1780686083" y="942052623"/>
                </a:cxn>
                <a:cxn ang="0">
                  <a:pos x="1780686083" y="868168081"/>
                </a:cxn>
                <a:cxn ang="0">
                  <a:pos x="760500630" y="868168081"/>
                </a:cxn>
                <a:cxn ang="0">
                  <a:pos x="834698755" y="1071353795"/>
                </a:cxn>
                <a:cxn ang="0">
                  <a:pos x="834698755" y="1145238337"/>
                </a:cxn>
                <a:cxn ang="0">
                  <a:pos x="1687942734" y="1145238337"/>
                </a:cxn>
                <a:cxn ang="0">
                  <a:pos x="1687942734" y="1071353795"/>
                </a:cxn>
                <a:cxn ang="0">
                  <a:pos x="834698755" y="1071353795"/>
                </a:cxn>
                <a:cxn ang="0">
                  <a:pos x="1242771213" y="387903516"/>
                </a:cxn>
                <a:cxn ang="0">
                  <a:pos x="1242771213" y="387903516"/>
                </a:cxn>
                <a:cxn ang="0">
                  <a:pos x="2003271843" y="923580413"/>
                </a:cxn>
                <a:cxn ang="0">
                  <a:pos x="1242771213" y="1459257311"/>
                </a:cxn>
                <a:cxn ang="0">
                  <a:pos x="983086390" y="1422312891"/>
                </a:cxn>
                <a:cxn ang="0">
                  <a:pos x="760500630" y="1607030693"/>
                </a:cxn>
                <a:cxn ang="0">
                  <a:pos x="834698755" y="1385372769"/>
                </a:cxn>
                <a:cxn ang="0">
                  <a:pos x="482270583" y="923580413"/>
                </a:cxn>
                <a:cxn ang="0">
                  <a:pos x="1242771213" y="387903516"/>
                </a:cxn>
                <a:cxn ang="0">
                  <a:pos x="74193818" y="0"/>
                </a:cxn>
                <a:cxn ang="0">
                  <a:pos x="1446807442" y="0"/>
                </a:cxn>
                <a:cxn ang="0">
                  <a:pos x="1539550791" y="92356752"/>
                </a:cxn>
                <a:cxn ang="0">
                  <a:pos x="1539550791" y="295546764"/>
                </a:cxn>
                <a:cxn ang="0">
                  <a:pos x="1335514562" y="258602344"/>
                </a:cxn>
                <a:cxn ang="0">
                  <a:pos x="1335514562" y="203185714"/>
                </a:cxn>
                <a:cxn ang="0">
                  <a:pos x="204036229" y="203185714"/>
                </a:cxn>
                <a:cxn ang="0">
                  <a:pos x="204036229" y="1902577457"/>
                </a:cxn>
                <a:cxn ang="0">
                  <a:pos x="1335514562" y="1902577457"/>
                </a:cxn>
                <a:cxn ang="0">
                  <a:pos x="1335514562" y="1588558483"/>
                </a:cxn>
                <a:cxn ang="0">
                  <a:pos x="1539550791" y="1551614063"/>
                </a:cxn>
                <a:cxn ang="0">
                  <a:pos x="1539550791" y="2147483647"/>
                </a:cxn>
                <a:cxn ang="0">
                  <a:pos x="1446807442" y="2147483647"/>
                </a:cxn>
                <a:cxn ang="0">
                  <a:pos x="74193818" y="2147483647"/>
                </a:cxn>
                <a:cxn ang="0">
                  <a:pos x="0" y="2147483647"/>
                </a:cxn>
                <a:cxn ang="0">
                  <a:pos x="0" y="92356752"/>
                </a:cxn>
                <a:cxn ang="0">
                  <a:pos x="74193818" y="0"/>
                </a:cxn>
              </a:cxnLst>
              <a:rect l="0" t="0" r="0" b="0"/>
              <a:pathLst>
                <a:path w="108" h="123">
                  <a:moveTo>
                    <a:pt x="33" y="110"/>
                  </a:moveTo>
                  <a:cubicBezTo>
                    <a:pt x="32" y="110"/>
                    <a:pt x="31" y="111"/>
                    <a:pt x="31" y="112"/>
                  </a:cubicBezTo>
                  <a:cubicBezTo>
                    <a:pt x="31" y="114"/>
                    <a:pt x="31" y="114"/>
                    <a:pt x="31" y="114"/>
                  </a:cubicBezTo>
                  <a:cubicBezTo>
                    <a:pt x="31" y="115"/>
                    <a:pt x="32" y="116"/>
                    <a:pt x="33" y="116"/>
                  </a:cubicBezTo>
                  <a:cubicBezTo>
                    <a:pt x="50" y="116"/>
                    <a:pt x="50" y="116"/>
                    <a:pt x="50" y="116"/>
                  </a:cubicBezTo>
                  <a:cubicBezTo>
                    <a:pt x="51" y="116"/>
                    <a:pt x="52" y="115"/>
                    <a:pt x="52" y="114"/>
                  </a:cubicBezTo>
                  <a:cubicBezTo>
                    <a:pt x="52" y="112"/>
                    <a:pt x="52" y="112"/>
                    <a:pt x="52" y="112"/>
                  </a:cubicBezTo>
                  <a:cubicBezTo>
                    <a:pt x="52" y="111"/>
                    <a:pt x="51" y="110"/>
                    <a:pt x="50" y="110"/>
                  </a:cubicBezTo>
                  <a:cubicBezTo>
                    <a:pt x="33" y="110"/>
                    <a:pt x="33" y="110"/>
                    <a:pt x="33" y="110"/>
                  </a:cubicBezTo>
                  <a:close/>
                  <a:moveTo>
                    <a:pt x="45" y="37"/>
                  </a:moveTo>
                  <a:cubicBezTo>
                    <a:pt x="45" y="41"/>
                    <a:pt x="45" y="41"/>
                    <a:pt x="45" y="41"/>
                  </a:cubicBezTo>
                  <a:cubicBezTo>
                    <a:pt x="91" y="41"/>
                    <a:pt x="91" y="41"/>
                    <a:pt x="91" y="41"/>
                  </a:cubicBezTo>
                  <a:cubicBezTo>
                    <a:pt x="91" y="37"/>
                    <a:pt x="91" y="37"/>
                    <a:pt x="91" y="37"/>
                  </a:cubicBezTo>
                  <a:cubicBezTo>
                    <a:pt x="45" y="37"/>
                    <a:pt x="45" y="37"/>
                    <a:pt x="45" y="37"/>
                  </a:cubicBezTo>
                  <a:close/>
                  <a:moveTo>
                    <a:pt x="41" y="47"/>
                  </a:moveTo>
                  <a:cubicBezTo>
                    <a:pt x="41" y="51"/>
                    <a:pt x="41" y="51"/>
                    <a:pt x="41" y="51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41" y="47"/>
                    <a:pt x="41" y="47"/>
                    <a:pt x="41" y="47"/>
                  </a:cubicBezTo>
                  <a:close/>
                  <a:moveTo>
                    <a:pt x="45" y="58"/>
                  </a:moveTo>
                  <a:cubicBezTo>
                    <a:pt x="45" y="62"/>
                    <a:pt x="45" y="62"/>
                    <a:pt x="45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58"/>
                    <a:pt x="91" y="58"/>
                    <a:pt x="91" y="58"/>
                  </a:cubicBezTo>
                  <a:cubicBezTo>
                    <a:pt x="45" y="58"/>
                    <a:pt x="45" y="58"/>
                    <a:pt x="45" y="58"/>
                  </a:cubicBezTo>
                  <a:close/>
                  <a:moveTo>
                    <a:pt x="67" y="21"/>
                  </a:moveTo>
                  <a:cubicBezTo>
                    <a:pt x="67" y="21"/>
                    <a:pt x="67" y="21"/>
                    <a:pt x="67" y="21"/>
                  </a:cubicBezTo>
                  <a:cubicBezTo>
                    <a:pt x="90" y="21"/>
                    <a:pt x="108" y="34"/>
                    <a:pt x="108" y="50"/>
                  </a:cubicBezTo>
                  <a:cubicBezTo>
                    <a:pt x="108" y="66"/>
                    <a:pt x="90" y="79"/>
                    <a:pt x="67" y="79"/>
                  </a:cubicBezTo>
                  <a:cubicBezTo>
                    <a:pt x="62" y="79"/>
                    <a:pt x="58" y="79"/>
                    <a:pt x="53" y="77"/>
                  </a:cubicBezTo>
                  <a:cubicBezTo>
                    <a:pt x="41" y="87"/>
                    <a:pt x="41" y="87"/>
                    <a:pt x="41" y="87"/>
                  </a:cubicBezTo>
                  <a:cubicBezTo>
                    <a:pt x="45" y="75"/>
                    <a:pt x="45" y="75"/>
                    <a:pt x="45" y="75"/>
                  </a:cubicBezTo>
                  <a:cubicBezTo>
                    <a:pt x="33" y="69"/>
                    <a:pt x="26" y="60"/>
                    <a:pt x="26" y="50"/>
                  </a:cubicBezTo>
                  <a:cubicBezTo>
                    <a:pt x="26" y="34"/>
                    <a:pt x="44" y="21"/>
                    <a:pt x="67" y="21"/>
                  </a:cubicBezTo>
                  <a:close/>
                  <a:moveTo>
                    <a:pt x="4" y="0"/>
                  </a:moveTo>
                  <a:cubicBezTo>
                    <a:pt x="78" y="0"/>
                    <a:pt x="78" y="0"/>
                    <a:pt x="78" y="0"/>
                  </a:cubicBezTo>
                  <a:cubicBezTo>
                    <a:pt x="81" y="0"/>
                    <a:pt x="83" y="2"/>
                    <a:pt x="83" y="5"/>
                  </a:cubicBezTo>
                  <a:cubicBezTo>
                    <a:pt x="83" y="16"/>
                    <a:pt x="83" y="16"/>
                    <a:pt x="83" y="16"/>
                  </a:cubicBezTo>
                  <a:cubicBezTo>
                    <a:pt x="80" y="15"/>
                    <a:pt x="76" y="15"/>
                    <a:pt x="72" y="14"/>
                  </a:cubicBezTo>
                  <a:cubicBezTo>
                    <a:pt x="72" y="11"/>
                    <a:pt x="72" y="11"/>
                    <a:pt x="72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03"/>
                    <a:pt x="11" y="103"/>
                    <a:pt x="11" y="103"/>
                  </a:cubicBezTo>
                  <a:cubicBezTo>
                    <a:pt x="31" y="103"/>
                    <a:pt x="47" y="103"/>
                    <a:pt x="72" y="103"/>
                  </a:cubicBezTo>
                  <a:cubicBezTo>
                    <a:pt x="72" y="86"/>
                    <a:pt x="72" y="86"/>
                    <a:pt x="72" y="86"/>
                  </a:cubicBezTo>
                  <a:cubicBezTo>
                    <a:pt x="76" y="86"/>
                    <a:pt x="80" y="85"/>
                    <a:pt x="83" y="84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21"/>
                    <a:pt x="81" y="123"/>
                    <a:pt x="78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2" y="123"/>
                    <a:pt x="0" y="121"/>
                    <a:pt x="0" y="11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7" name="矩形 2"/>
            <p:cNvSpPr/>
            <p:nvPr/>
          </p:nvSpPr>
          <p:spPr>
            <a:xfrm>
              <a:off x="834164" y="296362"/>
              <a:ext cx="184771" cy="3384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408" name="矩形 82"/>
            <p:cNvSpPr/>
            <p:nvPr/>
          </p:nvSpPr>
          <p:spPr>
            <a:xfrm>
              <a:off x="18189" y="1291725"/>
              <a:ext cx="184771" cy="3384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zh-CN" altLang="en-US" sz="16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409" name="矩形 83"/>
            <p:cNvSpPr/>
            <p:nvPr/>
          </p:nvSpPr>
          <p:spPr>
            <a:xfrm>
              <a:off x="1812064" y="1687012"/>
              <a:ext cx="184771" cy="3384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zh-CN" altLang="en-US" sz="16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410" name="矩形 84"/>
            <p:cNvSpPr/>
            <p:nvPr/>
          </p:nvSpPr>
          <p:spPr>
            <a:xfrm>
              <a:off x="843689" y="2695075"/>
              <a:ext cx="184771" cy="3384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8459" name="Freeform 5551"/>
          <p:cNvSpPr>
            <a:spLocks noEditPoints="1"/>
          </p:cNvSpPr>
          <p:nvPr/>
        </p:nvSpPr>
        <p:spPr>
          <a:xfrm>
            <a:off x="6140450" y="1228725"/>
            <a:ext cx="501650" cy="492125"/>
          </a:xfrm>
          <a:custGeom>
            <a:avLst/>
            <a:gdLst/>
            <a:ahLst/>
            <a:cxnLst>
              <a:cxn ang="0">
                <a:pos x="1838358595" y="1080857591"/>
              </a:cxn>
              <a:cxn ang="0">
                <a:pos x="937562412" y="1472204888"/>
              </a:cxn>
              <a:cxn ang="0">
                <a:pos x="1838358595" y="1938091855"/>
              </a:cxn>
              <a:cxn ang="0">
                <a:pos x="0" y="689514611"/>
              </a:cxn>
              <a:cxn ang="0">
                <a:pos x="698575494" y="354075304"/>
              </a:cxn>
              <a:cxn ang="0">
                <a:pos x="220601659" y="1956727852"/>
              </a:cxn>
              <a:cxn ang="0">
                <a:pos x="367670862" y="1993999845"/>
              </a:cxn>
              <a:cxn ang="0">
                <a:pos x="220601659" y="1956727852"/>
              </a:cxn>
              <a:cxn ang="0">
                <a:pos x="1378770018" y="1360393225"/>
              </a:cxn>
              <a:cxn ang="0">
                <a:pos x="202220689" y="857234264"/>
              </a:cxn>
              <a:cxn ang="0">
                <a:pos x="386056120" y="857234264"/>
              </a:cxn>
              <a:cxn ang="0">
                <a:pos x="1507453962" y="857234264"/>
              </a:cxn>
              <a:cxn ang="0">
                <a:pos x="1709670364" y="857234264"/>
              </a:cxn>
              <a:cxn ang="0">
                <a:pos x="1268467045" y="838598268"/>
              </a:cxn>
              <a:cxn ang="0">
                <a:pos x="1415536247" y="894506258"/>
              </a:cxn>
              <a:cxn ang="0">
                <a:pos x="1268467045" y="838598268"/>
              </a:cxn>
              <a:cxn ang="0">
                <a:pos x="1029480127" y="894506258"/>
              </a:cxn>
              <a:cxn ang="0">
                <a:pos x="1158164071" y="838598268"/>
              </a:cxn>
              <a:cxn ang="0">
                <a:pos x="735341723" y="857234264"/>
              </a:cxn>
              <a:cxn ang="0">
                <a:pos x="937562412" y="857234264"/>
              </a:cxn>
              <a:cxn ang="0">
                <a:pos x="459588577" y="857234264"/>
              </a:cxn>
              <a:cxn ang="0">
                <a:pos x="643424008" y="857234264"/>
              </a:cxn>
              <a:cxn ang="0">
                <a:pos x="183835431" y="950409931"/>
              </a:cxn>
              <a:cxn ang="0">
                <a:pos x="128683944" y="1099493588"/>
              </a:cxn>
              <a:cxn ang="0">
                <a:pos x="183835431" y="950409931"/>
              </a:cxn>
              <a:cxn ang="0">
                <a:pos x="147069202" y="1751736205"/>
              </a:cxn>
              <a:cxn ang="0">
                <a:pos x="147069202" y="1938091855"/>
              </a:cxn>
              <a:cxn ang="0">
                <a:pos x="183835431" y="1509476882"/>
              </a:cxn>
              <a:cxn ang="0">
                <a:pos x="128683944" y="1658560538"/>
              </a:cxn>
              <a:cxn ang="0">
                <a:pos x="183835431" y="1509476882"/>
              </a:cxn>
              <a:cxn ang="0">
                <a:pos x="128683944" y="1229941248"/>
              </a:cxn>
              <a:cxn ang="0">
                <a:pos x="183835431" y="1360393225"/>
              </a:cxn>
              <a:cxn ang="0">
                <a:pos x="1507453962" y="1975363849"/>
              </a:cxn>
              <a:cxn ang="0">
                <a:pos x="1709670364" y="1975363849"/>
              </a:cxn>
              <a:cxn ang="0">
                <a:pos x="1250081787" y="1975363849"/>
              </a:cxn>
              <a:cxn ang="0">
                <a:pos x="1452302476" y="1975363849"/>
              </a:cxn>
              <a:cxn ang="0">
                <a:pos x="1029480127" y="1956727852"/>
              </a:cxn>
              <a:cxn ang="0">
                <a:pos x="1158164071" y="1993999845"/>
              </a:cxn>
              <a:cxn ang="0">
                <a:pos x="1029480127" y="1956727852"/>
              </a:cxn>
              <a:cxn ang="0">
                <a:pos x="753726981" y="1993999845"/>
              </a:cxn>
              <a:cxn ang="0">
                <a:pos x="900796183" y="1956727852"/>
              </a:cxn>
              <a:cxn ang="0">
                <a:pos x="459588577" y="1975363849"/>
              </a:cxn>
              <a:cxn ang="0">
                <a:pos x="643424008" y="1975363849"/>
              </a:cxn>
              <a:cxn ang="0">
                <a:pos x="514740064" y="633606621"/>
              </a:cxn>
              <a:cxn ang="0">
                <a:pos x="1911891053" y="1099493588"/>
              </a:cxn>
              <a:cxn ang="0">
                <a:pos x="1672904135" y="18635997"/>
              </a:cxn>
              <a:cxn ang="0">
                <a:pos x="1121397843" y="1155401578"/>
              </a:cxn>
              <a:cxn ang="0">
                <a:pos x="1047865385" y="1546748875"/>
              </a:cxn>
              <a:cxn ang="0">
                <a:pos x="1893510082" y="1155401578"/>
              </a:cxn>
            </a:cxnLst>
            <a:rect l="0" t="0" r="0" b="0"/>
            <a:pathLst>
              <a:path w="117" h="114">
                <a:moveTo>
                  <a:pt x="12" y="37"/>
                </a:moveTo>
                <a:cubicBezTo>
                  <a:pt x="91" y="37"/>
                  <a:pt x="91" y="37"/>
                  <a:pt x="91" y="37"/>
                </a:cubicBezTo>
                <a:cubicBezTo>
                  <a:pt x="96" y="37"/>
                  <a:pt x="100" y="41"/>
                  <a:pt x="100" y="46"/>
                </a:cubicBezTo>
                <a:cubicBezTo>
                  <a:pt x="100" y="58"/>
                  <a:pt x="100" y="58"/>
                  <a:pt x="100" y="58"/>
                </a:cubicBezTo>
                <a:cubicBezTo>
                  <a:pt x="61" y="58"/>
                  <a:pt x="61" y="58"/>
                  <a:pt x="61" y="58"/>
                </a:cubicBezTo>
                <a:cubicBezTo>
                  <a:pt x="58" y="58"/>
                  <a:pt x="56" y="59"/>
                  <a:pt x="54" y="61"/>
                </a:cubicBezTo>
                <a:cubicBezTo>
                  <a:pt x="52" y="62"/>
                  <a:pt x="51" y="65"/>
                  <a:pt x="51" y="68"/>
                </a:cubicBezTo>
                <a:cubicBezTo>
                  <a:pt x="51" y="79"/>
                  <a:pt x="51" y="79"/>
                  <a:pt x="51" y="79"/>
                </a:cubicBezTo>
                <a:cubicBezTo>
                  <a:pt x="51" y="82"/>
                  <a:pt x="52" y="84"/>
                  <a:pt x="54" y="86"/>
                </a:cubicBezTo>
                <a:cubicBezTo>
                  <a:pt x="56" y="88"/>
                  <a:pt x="58" y="89"/>
                  <a:pt x="61" y="89"/>
                </a:cubicBezTo>
                <a:cubicBezTo>
                  <a:pt x="100" y="89"/>
                  <a:pt x="100" y="89"/>
                  <a:pt x="100" y="89"/>
                </a:cubicBezTo>
                <a:cubicBezTo>
                  <a:pt x="100" y="104"/>
                  <a:pt x="100" y="104"/>
                  <a:pt x="100" y="104"/>
                </a:cubicBezTo>
                <a:cubicBezTo>
                  <a:pt x="100" y="109"/>
                  <a:pt x="96" y="113"/>
                  <a:pt x="91" y="113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5" y="114"/>
                  <a:pt x="1" y="111"/>
                  <a:pt x="0" y="104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28"/>
                  <a:pt x="3" y="21"/>
                  <a:pt x="10" y="19"/>
                </a:cubicBezTo>
                <a:cubicBezTo>
                  <a:pt x="10" y="19"/>
                  <a:pt x="10" y="19"/>
                  <a:pt x="10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38" y="19"/>
                  <a:pt x="38" y="19"/>
                  <a:pt x="38" y="19"/>
                </a:cubicBezTo>
                <a:cubicBezTo>
                  <a:pt x="19" y="28"/>
                  <a:pt x="19" y="28"/>
                  <a:pt x="19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9" y="29"/>
                  <a:pt x="9" y="36"/>
                  <a:pt x="12" y="37"/>
                </a:cubicBezTo>
                <a:close/>
                <a:moveTo>
                  <a:pt x="12" y="105"/>
                </a:moveTo>
                <a:cubicBezTo>
                  <a:pt x="11" y="105"/>
                  <a:pt x="11" y="105"/>
                  <a:pt x="11" y="106"/>
                </a:cubicBezTo>
                <a:cubicBezTo>
                  <a:pt x="11" y="106"/>
                  <a:pt x="11" y="106"/>
                  <a:pt x="11" y="106"/>
                </a:cubicBezTo>
                <a:cubicBezTo>
                  <a:pt x="11" y="107"/>
                  <a:pt x="11" y="107"/>
                  <a:pt x="12" y="107"/>
                </a:cubicBezTo>
                <a:cubicBezTo>
                  <a:pt x="20" y="107"/>
                  <a:pt x="20" y="107"/>
                  <a:pt x="20" y="107"/>
                </a:cubicBezTo>
                <a:cubicBezTo>
                  <a:pt x="21" y="107"/>
                  <a:pt x="21" y="107"/>
                  <a:pt x="21" y="106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5"/>
                  <a:pt x="21" y="105"/>
                  <a:pt x="20" y="105"/>
                </a:cubicBezTo>
                <a:cubicBezTo>
                  <a:pt x="12" y="105"/>
                  <a:pt x="12" y="105"/>
                  <a:pt x="12" y="105"/>
                </a:cubicBezTo>
                <a:close/>
                <a:moveTo>
                  <a:pt x="68" y="66"/>
                </a:moveTo>
                <a:cubicBezTo>
                  <a:pt x="64" y="66"/>
                  <a:pt x="61" y="69"/>
                  <a:pt x="61" y="73"/>
                </a:cubicBezTo>
                <a:cubicBezTo>
                  <a:pt x="61" y="77"/>
                  <a:pt x="64" y="80"/>
                  <a:pt x="68" y="80"/>
                </a:cubicBezTo>
                <a:cubicBezTo>
                  <a:pt x="72" y="80"/>
                  <a:pt x="75" y="77"/>
                  <a:pt x="75" y="73"/>
                </a:cubicBezTo>
                <a:cubicBezTo>
                  <a:pt x="75" y="69"/>
                  <a:pt x="72" y="66"/>
                  <a:pt x="68" y="66"/>
                </a:cubicBezTo>
                <a:close/>
                <a:moveTo>
                  <a:pt x="12" y="45"/>
                </a:moveTo>
                <a:cubicBezTo>
                  <a:pt x="11" y="45"/>
                  <a:pt x="11" y="46"/>
                  <a:pt x="11" y="46"/>
                </a:cubicBezTo>
                <a:cubicBezTo>
                  <a:pt x="11" y="46"/>
                  <a:pt x="11" y="46"/>
                  <a:pt x="11" y="46"/>
                </a:cubicBezTo>
                <a:cubicBezTo>
                  <a:pt x="11" y="47"/>
                  <a:pt x="11" y="48"/>
                  <a:pt x="12" y="48"/>
                </a:cubicBezTo>
                <a:cubicBezTo>
                  <a:pt x="20" y="48"/>
                  <a:pt x="20" y="48"/>
                  <a:pt x="20" y="48"/>
                </a:cubicBezTo>
                <a:cubicBezTo>
                  <a:pt x="21" y="48"/>
                  <a:pt x="21" y="47"/>
                  <a:pt x="21" y="46"/>
                </a:cubicBezTo>
                <a:cubicBezTo>
                  <a:pt x="21" y="46"/>
                  <a:pt x="21" y="46"/>
                  <a:pt x="21" y="46"/>
                </a:cubicBezTo>
                <a:cubicBezTo>
                  <a:pt x="21" y="46"/>
                  <a:pt x="21" y="45"/>
                  <a:pt x="20" y="45"/>
                </a:cubicBezTo>
                <a:cubicBezTo>
                  <a:pt x="12" y="45"/>
                  <a:pt x="12" y="45"/>
                  <a:pt x="12" y="45"/>
                </a:cubicBezTo>
                <a:close/>
                <a:moveTo>
                  <a:pt x="84" y="45"/>
                </a:moveTo>
                <a:cubicBezTo>
                  <a:pt x="83" y="45"/>
                  <a:pt x="82" y="46"/>
                  <a:pt x="82" y="46"/>
                </a:cubicBezTo>
                <a:cubicBezTo>
                  <a:pt x="82" y="46"/>
                  <a:pt x="82" y="46"/>
                  <a:pt x="82" y="46"/>
                </a:cubicBezTo>
                <a:cubicBezTo>
                  <a:pt x="82" y="47"/>
                  <a:pt x="83" y="48"/>
                  <a:pt x="84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2" y="48"/>
                  <a:pt x="93" y="47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2" y="45"/>
                  <a:pt x="91" y="45"/>
                </a:cubicBezTo>
                <a:cubicBezTo>
                  <a:pt x="84" y="45"/>
                  <a:pt x="84" y="45"/>
                  <a:pt x="84" y="45"/>
                </a:cubicBezTo>
                <a:close/>
                <a:moveTo>
                  <a:pt x="69" y="45"/>
                </a:moveTo>
                <a:cubicBezTo>
                  <a:pt x="69" y="45"/>
                  <a:pt x="68" y="46"/>
                  <a:pt x="68" y="46"/>
                </a:cubicBezTo>
                <a:cubicBezTo>
                  <a:pt x="68" y="46"/>
                  <a:pt x="68" y="46"/>
                  <a:pt x="68" y="46"/>
                </a:cubicBezTo>
                <a:cubicBezTo>
                  <a:pt x="68" y="47"/>
                  <a:pt x="69" y="48"/>
                  <a:pt x="69" y="48"/>
                </a:cubicBezTo>
                <a:cubicBezTo>
                  <a:pt x="77" y="48"/>
                  <a:pt x="77" y="48"/>
                  <a:pt x="77" y="48"/>
                </a:cubicBezTo>
                <a:cubicBezTo>
                  <a:pt x="78" y="48"/>
                  <a:pt x="79" y="47"/>
                  <a:pt x="79" y="46"/>
                </a:cubicBezTo>
                <a:cubicBezTo>
                  <a:pt x="79" y="46"/>
                  <a:pt x="79" y="46"/>
                  <a:pt x="79" y="46"/>
                </a:cubicBezTo>
                <a:cubicBezTo>
                  <a:pt x="79" y="46"/>
                  <a:pt x="78" y="45"/>
                  <a:pt x="77" y="45"/>
                </a:cubicBezTo>
                <a:cubicBezTo>
                  <a:pt x="69" y="45"/>
                  <a:pt x="69" y="45"/>
                  <a:pt x="69" y="45"/>
                </a:cubicBezTo>
                <a:close/>
                <a:moveTo>
                  <a:pt x="56" y="45"/>
                </a:moveTo>
                <a:cubicBezTo>
                  <a:pt x="55" y="45"/>
                  <a:pt x="54" y="46"/>
                  <a:pt x="54" y="46"/>
                </a:cubicBezTo>
                <a:cubicBezTo>
                  <a:pt x="54" y="46"/>
                  <a:pt x="54" y="46"/>
                  <a:pt x="54" y="46"/>
                </a:cubicBezTo>
                <a:cubicBezTo>
                  <a:pt x="54" y="47"/>
                  <a:pt x="55" y="48"/>
                  <a:pt x="56" y="48"/>
                </a:cubicBezTo>
                <a:cubicBezTo>
                  <a:pt x="63" y="48"/>
                  <a:pt x="63" y="48"/>
                  <a:pt x="63" y="48"/>
                </a:cubicBezTo>
                <a:cubicBezTo>
                  <a:pt x="64" y="48"/>
                  <a:pt x="65" y="47"/>
                  <a:pt x="65" y="46"/>
                </a:cubicBezTo>
                <a:cubicBezTo>
                  <a:pt x="65" y="46"/>
                  <a:pt x="65" y="46"/>
                  <a:pt x="65" y="46"/>
                </a:cubicBezTo>
                <a:cubicBezTo>
                  <a:pt x="65" y="46"/>
                  <a:pt x="64" y="45"/>
                  <a:pt x="63" y="45"/>
                </a:cubicBezTo>
                <a:cubicBezTo>
                  <a:pt x="56" y="45"/>
                  <a:pt x="56" y="45"/>
                  <a:pt x="56" y="45"/>
                </a:cubicBezTo>
                <a:close/>
                <a:moveTo>
                  <a:pt x="41" y="45"/>
                </a:moveTo>
                <a:cubicBezTo>
                  <a:pt x="41" y="45"/>
                  <a:pt x="40" y="46"/>
                  <a:pt x="4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0" y="47"/>
                  <a:pt x="41" y="48"/>
                  <a:pt x="41" y="48"/>
                </a:cubicBezTo>
                <a:cubicBezTo>
                  <a:pt x="49" y="48"/>
                  <a:pt x="49" y="48"/>
                  <a:pt x="49" y="48"/>
                </a:cubicBezTo>
                <a:cubicBezTo>
                  <a:pt x="50" y="48"/>
                  <a:pt x="51" y="47"/>
                  <a:pt x="51" y="46"/>
                </a:cubicBezTo>
                <a:cubicBezTo>
                  <a:pt x="51" y="46"/>
                  <a:pt x="51" y="46"/>
                  <a:pt x="51" y="46"/>
                </a:cubicBezTo>
                <a:cubicBezTo>
                  <a:pt x="51" y="46"/>
                  <a:pt x="50" y="45"/>
                  <a:pt x="49" y="45"/>
                </a:cubicBezTo>
                <a:cubicBezTo>
                  <a:pt x="41" y="45"/>
                  <a:pt x="41" y="45"/>
                  <a:pt x="41" y="45"/>
                </a:cubicBezTo>
                <a:close/>
                <a:moveTo>
                  <a:pt x="26" y="45"/>
                </a:moveTo>
                <a:cubicBezTo>
                  <a:pt x="26" y="45"/>
                  <a:pt x="25" y="46"/>
                  <a:pt x="25" y="46"/>
                </a:cubicBezTo>
                <a:cubicBezTo>
                  <a:pt x="25" y="46"/>
                  <a:pt x="25" y="46"/>
                  <a:pt x="25" y="46"/>
                </a:cubicBezTo>
                <a:cubicBezTo>
                  <a:pt x="25" y="47"/>
                  <a:pt x="26" y="48"/>
                  <a:pt x="26" y="48"/>
                </a:cubicBezTo>
                <a:cubicBezTo>
                  <a:pt x="34" y="48"/>
                  <a:pt x="34" y="48"/>
                  <a:pt x="34" y="48"/>
                </a:cubicBezTo>
                <a:cubicBezTo>
                  <a:pt x="35" y="48"/>
                  <a:pt x="35" y="47"/>
                  <a:pt x="35" y="46"/>
                </a:cubicBezTo>
                <a:cubicBezTo>
                  <a:pt x="35" y="46"/>
                  <a:pt x="35" y="46"/>
                  <a:pt x="35" y="46"/>
                </a:cubicBezTo>
                <a:cubicBezTo>
                  <a:pt x="35" y="46"/>
                  <a:pt x="35" y="45"/>
                  <a:pt x="34" y="45"/>
                </a:cubicBezTo>
                <a:cubicBezTo>
                  <a:pt x="26" y="45"/>
                  <a:pt x="26" y="45"/>
                  <a:pt x="26" y="45"/>
                </a:cubicBezTo>
                <a:close/>
                <a:moveTo>
                  <a:pt x="10" y="51"/>
                </a:moveTo>
                <a:cubicBezTo>
                  <a:pt x="10" y="51"/>
                  <a:pt x="9" y="50"/>
                  <a:pt x="8" y="50"/>
                </a:cubicBez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7" y="51"/>
                  <a:pt x="7" y="51"/>
                </a:cubicBezTo>
                <a:cubicBezTo>
                  <a:pt x="7" y="59"/>
                  <a:pt x="7" y="59"/>
                  <a:pt x="7" y="59"/>
                </a:cubicBezTo>
                <a:cubicBezTo>
                  <a:pt x="7" y="60"/>
                  <a:pt x="8" y="61"/>
                  <a:pt x="8" y="61"/>
                </a:cubicBezTo>
                <a:cubicBezTo>
                  <a:pt x="8" y="61"/>
                  <a:pt x="8" y="61"/>
                  <a:pt x="8" y="61"/>
                </a:cubicBezTo>
                <a:cubicBezTo>
                  <a:pt x="9" y="61"/>
                  <a:pt x="10" y="60"/>
                  <a:pt x="10" y="59"/>
                </a:cubicBezTo>
                <a:cubicBezTo>
                  <a:pt x="10" y="51"/>
                  <a:pt x="10" y="51"/>
                  <a:pt x="10" y="51"/>
                </a:cubicBezTo>
                <a:close/>
                <a:moveTo>
                  <a:pt x="8" y="108"/>
                </a:moveTo>
                <a:cubicBezTo>
                  <a:pt x="15" y="108"/>
                  <a:pt x="2" y="108"/>
                  <a:pt x="8" y="108"/>
                </a:cubicBezTo>
                <a:close/>
                <a:moveTo>
                  <a:pt x="10" y="95"/>
                </a:moveTo>
                <a:cubicBezTo>
                  <a:pt x="10" y="94"/>
                  <a:pt x="9" y="94"/>
                  <a:pt x="8" y="94"/>
                </a:cubicBezTo>
                <a:cubicBezTo>
                  <a:pt x="8" y="94"/>
                  <a:pt x="8" y="94"/>
                  <a:pt x="8" y="94"/>
                </a:cubicBezTo>
                <a:cubicBezTo>
                  <a:pt x="8" y="94"/>
                  <a:pt x="7" y="94"/>
                  <a:pt x="7" y="95"/>
                </a:cubicBezTo>
                <a:cubicBezTo>
                  <a:pt x="7" y="103"/>
                  <a:pt x="7" y="103"/>
                  <a:pt x="7" y="103"/>
                </a:cubicBezTo>
                <a:cubicBezTo>
                  <a:pt x="7" y="104"/>
                  <a:pt x="8" y="104"/>
                  <a:pt x="8" y="104"/>
                </a:cubicBezTo>
                <a:cubicBezTo>
                  <a:pt x="8" y="104"/>
                  <a:pt x="8" y="104"/>
                  <a:pt x="8" y="104"/>
                </a:cubicBezTo>
                <a:cubicBezTo>
                  <a:pt x="9" y="104"/>
                  <a:pt x="10" y="104"/>
                  <a:pt x="10" y="103"/>
                </a:cubicBezTo>
                <a:cubicBezTo>
                  <a:pt x="10" y="95"/>
                  <a:pt x="10" y="95"/>
                  <a:pt x="10" y="95"/>
                </a:cubicBezTo>
                <a:close/>
                <a:moveTo>
                  <a:pt x="10" y="81"/>
                </a:moveTo>
                <a:cubicBezTo>
                  <a:pt x="10" y="80"/>
                  <a:pt x="9" y="80"/>
                  <a:pt x="8" y="80"/>
                </a:cubicBezTo>
                <a:cubicBezTo>
                  <a:pt x="8" y="80"/>
                  <a:pt x="8" y="80"/>
                  <a:pt x="8" y="80"/>
                </a:cubicBezTo>
                <a:cubicBezTo>
                  <a:pt x="8" y="80"/>
                  <a:pt x="7" y="80"/>
                  <a:pt x="7" y="81"/>
                </a:cubicBezTo>
                <a:cubicBezTo>
                  <a:pt x="7" y="89"/>
                  <a:pt x="7" y="89"/>
                  <a:pt x="7" y="89"/>
                </a:cubicBezTo>
                <a:cubicBezTo>
                  <a:pt x="7" y="89"/>
                  <a:pt x="8" y="90"/>
                  <a:pt x="8" y="90"/>
                </a:cubicBezTo>
                <a:cubicBezTo>
                  <a:pt x="8" y="90"/>
                  <a:pt x="8" y="90"/>
                  <a:pt x="8" y="90"/>
                </a:cubicBezTo>
                <a:cubicBezTo>
                  <a:pt x="9" y="90"/>
                  <a:pt x="10" y="89"/>
                  <a:pt x="10" y="89"/>
                </a:cubicBezTo>
                <a:cubicBezTo>
                  <a:pt x="10" y="81"/>
                  <a:pt x="10" y="81"/>
                  <a:pt x="10" y="81"/>
                </a:cubicBezTo>
                <a:close/>
                <a:moveTo>
                  <a:pt x="10" y="66"/>
                </a:moveTo>
                <a:cubicBezTo>
                  <a:pt x="10" y="65"/>
                  <a:pt x="9" y="64"/>
                  <a:pt x="8" y="64"/>
                </a:cubicBezTo>
                <a:cubicBezTo>
                  <a:pt x="8" y="64"/>
                  <a:pt x="8" y="64"/>
                  <a:pt x="8" y="64"/>
                </a:cubicBezTo>
                <a:cubicBezTo>
                  <a:pt x="8" y="64"/>
                  <a:pt x="7" y="65"/>
                  <a:pt x="7" y="66"/>
                </a:cubicBezTo>
                <a:cubicBezTo>
                  <a:pt x="7" y="73"/>
                  <a:pt x="7" y="73"/>
                  <a:pt x="7" y="73"/>
                </a:cubicBezTo>
                <a:cubicBezTo>
                  <a:pt x="7" y="74"/>
                  <a:pt x="8" y="75"/>
                  <a:pt x="8" y="75"/>
                </a:cubicBezTo>
                <a:cubicBezTo>
                  <a:pt x="8" y="75"/>
                  <a:pt x="8" y="75"/>
                  <a:pt x="8" y="75"/>
                </a:cubicBezTo>
                <a:cubicBezTo>
                  <a:pt x="9" y="75"/>
                  <a:pt x="10" y="74"/>
                  <a:pt x="10" y="73"/>
                </a:cubicBezTo>
                <a:cubicBezTo>
                  <a:pt x="10" y="66"/>
                  <a:pt x="10" y="66"/>
                  <a:pt x="10" y="66"/>
                </a:cubicBezTo>
                <a:close/>
                <a:moveTo>
                  <a:pt x="84" y="105"/>
                </a:moveTo>
                <a:cubicBezTo>
                  <a:pt x="83" y="105"/>
                  <a:pt x="82" y="105"/>
                  <a:pt x="82" y="106"/>
                </a:cubicBezTo>
                <a:cubicBezTo>
                  <a:pt x="82" y="106"/>
                  <a:pt x="82" y="106"/>
                  <a:pt x="82" y="106"/>
                </a:cubicBezTo>
                <a:cubicBezTo>
                  <a:pt x="82" y="107"/>
                  <a:pt x="83" y="107"/>
                  <a:pt x="84" y="107"/>
                </a:cubicBezTo>
                <a:cubicBezTo>
                  <a:pt x="91" y="107"/>
                  <a:pt x="91" y="107"/>
                  <a:pt x="91" y="107"/>
                </a:cubicBezTo>
                <a:cubicBezTo>
                  <a:pt x="92" y="107"/>
                  <a:pt x="93" y="107"/>
                  <a:pt x="93" y="106"/>
                </a:cubicBezTo>
                <a:cubicBezTo>
                  <a:pt x="93" y="106"/>
                  <a:pt x="93" y="106"/>
                  <a:pt x="93" y="106"/>
                </a:cubicBezTo>
                <a:cubicBezTo>
                  <a:pt x="93" y="105"/>
                  <a:pt x="92" y="105"/>
                  <a:pt x="91" y="105"/>
                </a:cubicBezTo>
                <a:cubicBezTo>
                  <a:pt x="84" y="105"/>
                  <a:pt x="84" y="105"/>
                  <a:pt x="84" y="105"/>
                </a:cubicBezTo>
                <a:close/>
                <a:moveTo>
                  <a:pt x="69" y="105"/>
                </a:moveTo>
                <a:cubicBezTo>
                  <a:pt x="69" y="105"/>
                  <a:pt x="68" y="105"/>
                  <a:pt x="68" y="106"/>
                </a:cubicBezTo>
                <a:cubicBezTo>
                  <a:pt x="68" y="106"/>
                  <a:pt x="68" y="106"/>
                  <a:pt x="68" y="106"/>
                </a:cubicBezTo>
                <a:cubicBezTo>
                  <a:pt x="68" y="107"/>
                  <a:pt x="69" y="107"/>
                  <a:pt x="69" y="107"/>
                </a:cubicBezTo>
                <a:cubicBezTo>
                  <a:pt x="77" y="107"/>
                  <a:pt x="77" y="107"/>
                  <a:pt x="77" y="107"/>
                </a:cubicBezTo>
                <a:cubicBezTo>
                  <a:pt x="78" y="107"/>
                  <a:pt x="79" y="107"/>
                  <a:pt x="79" y="106"/>
                </a:cubicBezTo>
                <a:cubicBezTo>
                  <a:pt x="79" y="106"/>
                  <a:pt x="79" y="106"/>
                  <a:pt x="79" y="106"/>
                </a:cubicBezTo>
                <a:cubicBezTo>
                  <a:pt x="79" y="105"/>
                  <a:pt x="78" y="105"/>
                  <a:pt x="77" y="105"/>
                </a:cubicBezTo>
                <a:cubicBezTo>
                  <a:pt x="69" y="105"/>
                  <a:pt x="69" y="105"/>
                  <a:pt x="69" y="105"/>
                </a:cubicBezTo>
                <a:close/>
                <a:moveTo>
                  <a:pt x="56" y="105"/>
                </a:moveTo>
                <a:cubicBezTo>
                  <a:pt x="55" y="105"/>
                  <a:pt x="54" y="105"/>
                  <a:pt x="54" y="106"/>
                </a:cubicBezTo>
                <a:cubicBezTo>
                  <a:pt x="54" y="106"/>
                  <a:pt x="54" y="106"/>
                  <a:pt x="54" y="106"/>
                </a:cubicBezTo>
                <a:cubicBezTo>
                  <a:pt x="54" y="107"/>
                  <a:pt x="55" y="107"/>
                  <a:pt x="56" y="107"/>
                </a:cubicBezTo>
                <a:cubicBezTo>
                  <a:pt x="63" y="107"/>
                  <a:pt x="63" y="107"/>
                  <a:pt x="63" y="107"/>
                </a:cubicBezTo>
                <a:cubicBezTo>
                  <a:pt x="64" y="107"/>
                  <a:pt x="65" y="107"/>
                  <a:pt x="65" y="106"/>
                </a:cubicBezTo>
                <a:cubicBezTo>
                  <a:pt x="65" y="106"/>
                  <a:pt x="65" y="106"/>
                  <a:pt x="65" y="106"/>
                </a:cubicBezTo>
                <a:cubicBezTo>
                  <a:pt x="65" y="105"/>
                  <a:pt x="64" y="105"/>
                  <a:pt x="63" y="105"/>
                </a:cubicBezTo>
                <a:cubicBezTo>
                  <a:pt x="56" y="105"/>
                  <a:pt x="56" y="105"/>
                  <a:pt x="56" y="105"/>
                </a:cubicBezTo>
                <a:close/>
                <a:moveTo>
                  <a:pt x="41" y="105"/>
                </a:moveTo>
                <a:cubicBezTo>
                  <a:pt x="41" y="105"/>
                  <a:pt x="40" y="105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7"/>
                  <a:pt x="41" y="107"/>
                  <a:pt x="41" y="107"/>
                </a:cubicBezTo>
                <a:cubicBezTo>
                  <a:pt x="49" y="107"/>
                  <a:pt x="49" y="107"/>
                  <a:pt x="49" y="107"/>
                </a:cubicBezTo>
                <a:cubicBezTo>
                  <a:pt x="50" y="107"/>
                  <a:pt x="51" y="107"/>
                  <a:pt x="51" y="106"/>
                </a:cubicBezTo>
                <a:cubicBezTo>
                  <a:pt x="51" y="106"/>
                  <a:pt x="51" y="106"/>
                  <a:pt x="51" y="106"/>
                </a:cubicBezTo>
                <a:cubicBezTo>
                  <a:pt x="51" y="105"/>
                  <a:pt x="50" y="105"/>
                  <a:pt x="49" y="105"/>
                </a:cubicBezTo>
                <a:cubicBezTo>
                  <a:pt x="41" y="105"/>
                  <a:pt x="41" y="105"/>
                  <a:pt x="41" y="105"/>
                </a:cubicBezTo>
                <a:close/>
                <a:moveTo>
                  <a:pt x="26" y="105"/>
                </a:moveTo>
                <a:cubicBezTo>
                  <a:pt x="26" y="105"/>
                  <a:pt x="25" y="105"/>
                  <a:pt x="25" y="106"/>
                </a:cubicBezTo>
                <a:cubicBezTo>
                  <a:pt x="25" y="106"/>
                  <a:pt x="25" y="106"/>
                  <a:pt x="25" y="106"/>
                </a:cubicBezTo>
                <a:cubicBezTo>
                  <a:pt x="25" y="107"/>
                  <a:pt x="26" y="107"/>
                  <a:pt x="26" y="107"/>
                </a:cubicBezTo>
                <a:cubicBezTo>
                  <a:pt x="34" y="107"/>
                  <a:pt x="34" y="107"/>
                  <a:pt x="34" y="107"/>
                </a:cubicBezTo>
                <a:cubicBezTo>
                  <a:pt x="35" y="107"/>
                  <a:pt x="35" y="107"/>
                  <a:pt x="35" y="106"/>
                </a:cubicBezTo>
                <a:cubicBezTo>
                  <a:pt x="35" y="106"/>
                  <a:pt x="35" y="106"/>
                  <a:pt x="35" y="106"/>
                </a:cubicBezTo>
                <a:cubicBezTo>
                  <a:pt x="35" y="105"/>
                  <a:pt x="35" y="105"/>
                  <a:pt x="34" y="105"/>
                </a:cubicBezTo>
                <a:cubicBezTo>
                  <a:pt x="26" y="105"/>
                  <a:pt x="26" y="105"/>
                  <a:pt x="26" y="105"/>
                </a:cubicBezTo>
                <a:close/>
                <a:moveTo>
                  <a:pt x="12" y="34"/>
                </a:moveTo>
                <a:cubicBezTo>
                  <a:pt x="28" y="34"/>
                  <a:pt x="28" y="34"/>
                  <a:pt x="28" y="34"/>
                </a:cubicBezTo>
                <a:cubicBezTo>
                  <a:pt x="90" y="8"/>
                  <a:pt x="90" y="8"/>
                  <a:pt x="90" y="8"/>
                </a:cubicBezTo>
                <a:cubicBezTo>
                  <a:pt x="108" y="49"/>
                  <a:pt x="108" y="49"/>
                  <a:pt x="108" y="49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4" y="59"/>
                  <a:pt x="104" y="59"/>
                  <a:pt x="104" y="59"/>
                </a:cubicBezTo>
                <a:cubicBezTo>
                  <a:pt x="117" y="52"/>
                  <a:pt x="117" y="52"/>
                  <a:pt x="117" y="52"/>
                </a:cubicBezTo>
                <a:cubicBezTo>
                  <a:pt x="95" y="3"/>
                  <a:pt x="95" y="3"/>
                  <a:pt x="95" y="3"/>
                </a:cubicBezTo>
                <a:cubicBezTo>
                  <a:pt x="94" y="0"/>
                  <a:pt x="94" y="0"/>
                  <a:pt x="94" y="0"/>
                </a:cubicBezTo>
                <a:cubicBezTo>
                  <a:pt x="91" y="1"/>
                  <a:pt x="91" y="1"/>
                  <a:pt x="91" y="1"/>
                </a:cubicBezTo>
                <a:cubicBezTo>
                  <a:pt x="12" y="34"/>
                  <a:pt x="12" y="34"/>
                  <a:pt x="12" y="34"/>
                </a:cubicBezTo>
                <a:close/>
                <a:moveTo>
                  <a:pt x="103" y="62"/>
                </a:moveTo>
                <a:cubicBezTo>
                  <a:pt x="100" y="62"/>
                  <a:pt x="100" y="62"/>
                  <a:pt x="100" y="62"/>
                </a:cubicBezTo>
                <a:cubicBezTo>
                  <a:pt x="61" y="62"/>
                  <a:pt x="61" y="62"/>
                  <a:pt x="61" y="62"/>
                </a:cubicBezTo>
                <a:cubicBezTo>
                  <a:pt x="59" y="62"/>
                  <a:pt x="58" y="63"/>
                  <a:pt x="57" y="64"/>
                </a:cubicBezTo>
                <a:cubicBezTo>
                  <a:pt x="56" y="65"/>
                  <a:pt x="55" y="66"/>
                  <a:pt x="55" y="68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80"/>
                  <a:pt x="56" y="82"/>
                  <a:pt x="57" y="83"/>
                </a:cubicBezTo>
                <a:cubicBezTo>
                  <a:pt x="58" y="84"/>
                  <a:pt x="59" y="85"/>
                  <a:pt x="61" y="85"/>
                </a:cubicBezTo>
                <a:cubicBezTo>
                  <a:pt x="100" y="85"/>
                  <a:pt x="100" y="85"/>
                  <a:pt x="100" y="85"/>
                </a:cubicBezTo>
                <a:cubicBezTo>
                  <a:pt x="103" y="85"/>
                  <a:pt x="103" y="85"/>
                  <a:pt x="103" y="85"/>
                </a:cubicBezTo>
                <a:lnTo>
                  <a:pt x="103" y="62"/>
                </a:lnTo>
                <a:close/>
              </a:path>
            </a:pathLst>
          </a:custGeom>
          <a:solidFill>
            <a:srgbClr val="4BACC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0" name="Freeform 5553"/>
          <p:cNvSpPr>
            <a:spLocks noEditPoints="1"/>
          </p:cNvSpPr>
          <p:nvPr/>
        </p:nvSpPr>
        <p:spPr>
          <a:xfrm>
            <a:off x="6140450" y="3497263"/>
            <a:ext cx="560388" cy="419100"/>
          </a:xfrm>
          <a:custGeom>
            <a:avLst/>
            <a:gdLst/>
            <a:ahLst/>
            <a:cxnLst>
              <a:cxn ang="0">
                <a:pos x="241566024" y="1456083019"/>
              </a:cxn>
              <a:cxn ang="0">
                <a:pos x="2147483647" y="1194737443"/>
              </a:cxn>
              <a:cxn ang="0">
                <a:pos x="1969686228" y="0"/>
              </a:cxn>
              <a:cxn ang="0">
                <a:pos x="222982696" y="280014968"/>
              </a:cxn>
              <a:cxn ang="0">
                <a:pos x="241566024" y="261349896"/>
              </a:cxn>
              <a:cxn ang="0">
                <a:pos x="334474044" y="261349896"/>
              </a:cxn>
              <a:cxn ang="0">
                <a:pos x="390219718" y="280014968"/>
              </a:cxn>
              <a:cxn ang="0">
                <a:pos x="427386374" y="242680503"/>
              </a:cxn>
              <a:cxn ang="0">
                <a:pos x="501711066" y="224011110"/>
              </a:cxn>
              <a:cxn ang="0">
                <a:pos x="576040068" y="186676645"/>
              </a:cxn>
              <a:cxn ang="0">
                <a:pos x="631785742" y="242680503"/>
              </a:cxn>
              <a:cxn ang="0">
                <a:pos x="613202414" y="224011110"/>
              </a:cxn>
              <a:cxn ang="0">
                <a:pos x="724693762" y="224011110"/>
              </a:cxn>
              <a:cxn ang="0">
                <a:pos x="799022764" y="224011110"/>
              </a:cxn>
              <a:cxn ang="0">
                <a:pos x="761860418" y="261349896"/>
              </a:cxn>
              <a:cxn ang="0">
                <a:pos x="780439436" y="280014968"/>
              </a:cxn>
              <a:cxn ang="0">
                <a:pos x="873351766" y="224011110"/>
              </a:cxn>
              <a:cxn ang="0">
                <a:pos x="873351766" y="242680503"/>
              </a:cxn>
              <a:cxn ang="0">
                <a:pos x="910514112" y="280014968"/>
              </a:cxn>
              <a:cxn ang="0">
                <a:pos x="278728370" y="1026725870"/>
              </a:cxn>
              <a:cxn ang="0">
                <a:pos x="1579466510" y="1045395263"/>
              </a:cxn>
              <a:cxn ang="0">
                <a:pos x="1821028223" y="952056940"/>
              </a:cxn>
              <a:cxn ang="0">
                <a:pos x="1858194880" y="933387547"/>
              </a:cxn>
              <a:cxn ang="0">
                <a:pos x="1876773897" y="1026725870"/>
              </a:cxn>
              <a:cxn ang="0">
                <a:pos x="1783865878" y="1045395263"/>
              </a:cxn>
              <a:cxn ang="0">
                <a:pos x="1746703532" y="970722012"/>
              </a:cxn>
              <a:cxn ang="0">
                <a:pos x="1635212184" y="952056940"/>
              </a:cxn>
              <a:cxn ang="0">
                <a:pos x="1690957858" y="952056940"/>
              </a:cxn>
              <a:cxn ang="0">
                <a:pos x="1690957858" y="1026725870"/>
              </a:cxn>
              <a:cxn ang="0">
                <a:pos x="1579466510" y="1026725870"/>
              </a:cxn>
              <a:cxn ang="0">
                <a:pos x="1096334462" y="1026725870"/>
              </a:cxn>
              <a:cxn ang="0">
                <a:pos x="1393646160" y="933387547"/>
              </a:cxn>
              <a:cxn ang="0">
                <a:pos x="1430808506" y="952056940"/>
              </a:cxn>
              <a:cxn ang="0">
                <a:pos x="1430808506" y="1026725870"/>
              </a:cxn>
              <a:cxn ang="0">
                <a:pos x="1319317158" y="1045395263"/>
              </a:cxn>
              <a:cxn ang="0">
                <a:pos x="1300733830" y="952056940"/>
              </a:cxn>
              <a:cxn ang="0">
                <a:pos x="1319317158" y="952056940"/>
              </a:cxn>
              <a:cxn ang="0">
                <a:pos x="1263571484" y="952056940"/>
              </a:cxn>
              <a:cxn ang="0">
                <a:pos x="1244988156" y="1026725870"/>
              </a:cxn>
              <a:cxn ang="0">
                <a:pos x="1114917790" y="1026725870"/>
              </a:cxn>
              <a:cxn ang="0">
                <a:pos x="668948088" y="952056940"/>
              </a:cxn>
              <a:cxn ang="0">
                <a:pos x="706114744" y="933387547"/>
              </a:cxn>
              <a:cxn ang="0">
                <a:pos x="1003426442" y="970722012"/>
              </a:cxn>
              <a:cxn ang="0">
                <a:pos x="966259786" y="1026725870"/>
              </a:cxn>
              <a:cxn ang="0">
                <a:pos x="836185110" y="1026725870"/>
              </a:cxn>
              <a:cxn ang="0">
                <a:pos x="891930784" y="952056940"/>
              </a:cxn>
              <a:cxn ang="0">
                <a:pos x="891930784" y="952056940"/>
              </a:cxn>
              <a:cxn ang="0">
                <a:pos x="817606092" y="1026725870"/>
              </a:cxn>
              <a:cxn ang="0">
                <a:pos x="761860418" y="1026725870"/>
              </a:cxn>
              <a:cxn ang="0">
                <a:pos x="668948088" y="952056940"/>
              </a:cxn>
              <a:cxn ang="0">
                <a:pos x="520294394" y="933387547"/>
              </a:cxn>
              <a:cxn ang="0">
                <a:pos x="557456740" y="952056940"/>
              </a:cxn>
              <a:cxn ang="0">
                <a:pos x="538877722" y="1026725870"/>
              </a:cxn>
              <a:cxn ang="0">
                <a:pos x="427386374" y="1045395263"/>
              </a:cxn>
              <a:cxn ang="0">
                <a:pos x="408803046" y="952056940"/>
              </a:cxn>
              <a:cxn ang="0">
                <a:pos x="445965392" y="952056940"/>
              </a:cxn>
              <a:cxn ang="0">
                <a:pos x="371640700" y="952056940"/>
              </a:cxn>
              <a:cxn ang="0">
                <a:pos x="353057372" y="1026725870"/>
              </a:cxn>
              <a:cxn ang="0">
                <a:pos x="222982696" y="1026725870"/>
              </a:cxn>
              <a:cxn ang="0">
                <a:pos x="445965392" y="765375974"/>
              </a:cxn>
              <a:cxn ang="0">
                <a:pos x="557456740" y="616033794"/>
              </a:cxn>
              <a:cxn ang="0">
                <a:pos x="222982696" y="690707044"/>
              </a:cxn>
              <a:cxn ang="0">
                <a:pos x="222982696" y="597368722"/>
              </a:cxn>
            </a:cxnLst>
            <a:rect l="0" t="0" r="0" b="0"/>
            <a:pathLst>
              <a:path w="130" h="97">
                <a:moveTo>
                  <a:pt x="120" y="23"/>
                </a:moveTo>
                <a:cubicBezTo>
                  <a:pt x="123" y="23"/>
                  <a:pt x="125" y="24"/>
                  <a:pt x="127" y="26"/>
                </a:cubicBezTo>
                <a:cubicBezTo>
                  <a:pt x="127" y="26"/>
                  <a:pt x="127" y="26"/>
                  <a:pt x="127" y="26"/>
                </a:cubicBezTo>
                <a:cubicBezTo>
                  <a:pt x="129" y="28"/>
                  <a:pt x="130" y="31"/>
                  <a:pt x="130" y="34"/>
                </a:cubicBezTo>
                <a:cubicBezTo>
                  <a:pt x="130" y="86"/>
                  <a:pt x="130" y="86"/>
                  <a:pt x="130" y="86"/>
                </a:cubicBezTo>
                <a:cubicBezTo>
                  <a:pt x="130" y="89"/>
                  <a:pt x="129" y="92"/>
                  <a:pt x="127" y="94"/>
                </a:cubicBezTo>
                <a:cubicBezTo>
                  <a:pt x="127" y="94"/>
                  <a:pt x="127" y="94"/>
                  <a:pt x="127" y="94"/>
                </a:cubicBezTo>
                <a:cubicBezTo>
                  <a:pt x="125" y="96"/>
                  <a:pt x="122" y="97"/>
                  <a:pt x="119" y="97"/>
                </a:cubicBezTo>
                <a:cubicBezTo>
                  <a:pt x="24" y="97"/>
                  <a:pt x="24" y="97"/>
                  <a:pt x="24" y="97"/>
                </a:cubicBezTo>
                <a:cubicBezTo>
                  <a:pt x="21" y="97"/>
                  <a:pt x="19" y="96"/>
                  <a:pt x="17" y="94"/>
                </a:cubicBezTo>
                <a:cubicBezTo>
                  <a:pt x="17" y="94"/>
                  <a:pt x="17" y="94"/>
                  <a:pt x="17" y="94"/>
                </a:cubicBezTo>
                <a:cubicBezTo>
                  <a:pt x="15" y="92"/>
                  <a:pt x="13" y="89"/>
                  <a:pt x="13" y="86"/>
                </a:cubicBezTo>
                <a:cubicBezTo>
                  <a:pt x="13" y="78"/>
                  <a:pt x="13" y="78"/>
                  <a:pt x="13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20" y="86"/>
                  <a:pt x="20" y="86"/>
                  <a:pt x="20" y="86"/>
                </a:cubicBezTo>
                <a:cubicBezTo>
                  <a:pt x="20" y="87"/>
                  <a:pt x="20" y="89"/>
                  <a:pt x="21" y="89"/>
                </a:cubicBezTo>
                <a:cubicBezTo>
                  <a:pt x="22" y="90"/>
                  <a:pt x="23" y="91"/>
                  <a:pt x="24" y="91"/>
                </a:cubicBezTo>
                <a:cubicBezTo>
                  <a:pt x="119" y="91"/>
                  <a:pt x="119" y="91"/>
                  <a:pt x="119" y="91"/>
                </a:cubicBezTo>
                <a:cubicBezTo>
                  <a:pt x="120" y="91"/>
                  <a:pt x="122" y="90"/>
                  <a:pt x="122" y="89"/>
                </a:cubicBezTo>
                <a:cubicBezTo>
                  <a:pt x="123" y="89"/>
                  <a:pt x="124" y="87"/>
                  <a:pt x="124" y="86"/>
                </a:cubicBezTo>
                <a:cubicBezTo>
                  <a:pt x="124" y="85"/>
                  <a:pt x="124" y="85"/>
                  <a:pt x="124" y="85"/>
                </a:cubicBezTo>
                <a:cubicBezTo>
                  <a:pt x="37" y="85"/>
                  <a:pt x="37" y="85"/>
                  <a:pt x="37" y="85"/>
                </a:cubicBezTo>
                <a:cubicBezTo>
                  <a:pt x="37" y="78"/>
                  <a:pt x="37" y="78"/>
                  <a:pt x="37" y="78"/>
                </a:cubicBezTo>
                <a:cubicBezTo>
                  <a:pt x="108" y="78"/>
                  <a:pt x="108" y="78"/>
                  <a:pt x="108" y="78"/>
                </a:cubicBezTo>
                <a:cubicBezTo>
                  <a:pt x="115" y="78"/>
                  <a:pt x="120" y="72"/>
                  <a:pt x="120" y="65"/>
                </a:cubicBezTo>
                <a:cubicBezTo>
                  <a:pt x="120" y="64"/>
                  <a:pt x="120" y="64"/>
                  <a:pt x="120" y="64"/>
                </a:cubicBezTo>
                <a:cubicBezTo>
                  <a:pt x="124" y="64"/>
                  <a:pt x="124" y="64"/>
                  <a:pt x="124" y="6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3"/>
                  <a:pt x="123" y="32"/>
                  <a:pt x="122" y="31"/>
                </a:cubicBezTo>
                <a:cubicBezTo>
                  <a:pt x="122" y="30"/>
                  <a:pt x="121" y="30"/>
                  <a:pt x="120" y="29"/>
                </a:cubicBezTo>
                <a:cubicBezTo>
                  <a:pt x="120" y="23"/>
                  <a:pt x="120" y="23"/>
                  <a:pt x="120" y="23"/>
                </a:cubicBezTo>
                <a:close/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6"/>
                  <a:pt x="2" y="69"/>
                  <a:pt x="5" y="69"/>
                </a:cubicBezTo>
                <a:cubicBezTo>
                  <a:pt x="106" y="69"/>
                  <a:pt x="106" y="69"/>
                  <a:pt x="106" y="69"/>
                </a:cubicBezTo>
                <a:cubicBezTo>
                  <a:pt x="109" y="69"/>
                  <a:pt x="112" y="66"/>
                  <a:pt x="112" y="63"/>
                </a:cubicBezTo>
                <a:cubicBezTo>
                  <a:pt x="112" y="5"/>
                  <a:pt x="112" y="5"/>
                  <a:pt x="112" y="5"/>
                </a:cubicBezTo>
                <a:cubicBezTo>
                  <a:pt x="112" y="2"/>
                  <a:pt x="109" y="0"/>
                  <a:pt x="106" y="0"/>
                </a:cubicBezTo>
                <a:cubicBezTo>
                  <a:pt x="5" y="0"/>
                  <a:pt x="5" y="0"/>
                  <a:pt x="5" y="0"/>
                </a:cubicBezTo>
                <a:close/>
                <a:moveTo>
                  <a:pt x="15" y="24"/>
                </a:moveTo>
                <a:cubicBezTo>
                  <a:pt x="13" y="24"/>
                  <a:pt x="12" y="25"/>
                  <a:pt x="12" y="27"/>
                </a:cubicBezTo>
                <a:cubicBezTo>
                  <a:pt x="12" y="28"/>
                  <a:pt x="12" y="28"/>
                  <a:pt x="12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4"/>
                  <a:pt x="16" y="24"/>
                  <a:pt x="16" y="24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15" y="13"/>
                </a:move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4"/>
                  <a:pt x="16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4" y="15"/>
                  <a:pt x="14" y="15"/>
                  <a:pt x="14" y="15"/>
                </a:cubicBezTo>
                <a:cubicBezTo>
                  <a:pt x="13" y="15"/>
                  <a:pt x="13" y="15"/>
                  <a:pt x="12" y="15"/>
                </a:cubicBezTo>
                <a:cubicBezTo>
                  <a:pt x="12" y="15"/>
                  <a:pt x="12" y="15"/>
                  <a:pt x="11" y="14"/>
                </a:cubicBezTo>
                <a:cubicBezTo>
                  <a:pt x="11" y="14"/>
                  <a:pt x="11" y="13"/>
                  <a:pt x="11" y="13"/>
                </a:cubicBezTo>
                <a:cubicBezTo>
                  <a:pt x="11" y="12"/>
                  <a:pt x="11" y="11"/>
                  <a:pt x="12" y="11"/>
                </a:cubicBezTo>
                <a:cubicBezTo>
                  <a:pt x="12" y="10"/>
                  <a:pt x="13" y="10"/>
                  <a:pt x="14" y="10"/>
                </a:cubicBezTo>
                <a:cubicBezTo>
                  <a:pt x="14" y="10"/>
                  <a:pt x="15" y="10"/>
                  <a:pt x="15" y="10"/>
                </a:cubicBezTo>
                <a:cubicBezTo>
                  <a:pt x="15" y="11"/>
                  <a:pt x="16" y="11"/>
                  <a:pt x="16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14" y="12"/>
                  <a:pt x="14" y="11"/>
                  <a:pt x="14" y="11"/>
                </a:cubicBezTo>
                <a:cubicBezTo>
                  <a:pt x="14" y="11"/>
                  <a:pt x="14" y="11"/>
                  <a:pt x="14" y="11"/>
                </a:cubicBezTo>
                <a:cubicBezTo>
                  <a:pt x="13" y="11"/>
                  <a:pt x="13" y="11"/>
                  <a:pt x="13" y="12"/>
                </a:cubicBezTo>
                <a:cubicBezTo>
                  <a:pt x="13" y="12"/>
                  <a:pt x="13" y="12"/>
                  <a:pt x="13" y="13"/>
                </a:cubicBezTo>
                <a:cubicBezTo>
                  <a:pt x="13" y="13"/>
                  <a:pt x="13" y="14"/>
                  <a:pt x="13" y="14"/>
                </a:cubicBezTo>
                <a:cubicBezTo>
                  <a:pt x="13" y="14"/>
                  <a:pt x="13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5" y="14"/>
                  <a:pt x="15" y="13"/>
                </a:cubicBezTo>
                <a:close/>
                <a:moveTo>
                  <a:pt x="17" y="12"/>
                </a:move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2"/>
                  <a:pt x="19" y="12"/>
                  <a:pt x="20" y="12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8" y="13"/>
                  <a:pt x="18" y="13"/>
                </a:cubicBezTo>
                <a:cubicBezTo>
                  <a:pt x="18" y="13"/>
                  <a:pt x="18" y="14"/>
                  <a:pt x="18" y="14"/>
                </a:cubicBezTo>
                <a:cubicBezTo>
                  <a:pt x="18" y="15"/>
                  <a:pt x="18" y="15"/>
                  <a:pt x="18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2"/>
                  <a:pt x="17" y="12"/>
                  <a:pt x="17" y="12"/>
                </a:cubicBezTo>
                <a:close/>
                <a:moveTo>
                  <a:pt x="24" y="14"/>
                </a:moveTo>
                <a:cubicBezTo>
                  <a:pt x="21" y="14"/>
                  <a:pt x="21" y="14"/>
                  <a:pt x="21" y="14"/>
                </a:cubicBezTo>
                <a:cubicBezTo>
                  <a:pt x="21" y="14"/>
                  <a:pt x="21" y="14"/>
                  <a:pt x="22" y="14"/>
                </a:cubicBezTo>
                <a:cubicBezTo>
                  <a:pt x="22" y="15"/>
                  <a:pt x="22" y="15"/>
                  <a:pt x="22" y="15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4"/>
                  <a:pt x="23" y="14"/>
                  <a:pt x="23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5"/>
                  <a:pt x="24" y="15"/>
                  <a:pt x="23" y="15"/>
                </a:cubicBezTo>
                <a:cubicBezTo>
                  <a:pt x="23" y="15"/>
                  <a:pt x="23" y="15"/>
                  <a:pt x="22" y="15"/>
                </a:cubicBezTo>
                <a:cubicBezTo>
                  <a:pt x="22" y="15"/>
                  <a:pt x="21" y="15"/>
                  <a:pt x="21" y="15"/>
                </a:cubicBezTo>
                <a:cubicBezTo>
                  <a:pt x="21" y="15"/>
                  <a:pt x="20" y="15"/>
                  <a:pt x="20" y="15"/>
                </a:cubicBezTo>
                <a:cubicBezTo>
                  <a:pt x="20" y="14"/>
                  <a:pt x="20" y="14"/>
                  <a:pt x="20" y="13"/>
                </a:cubicBezTo>
                <a:cubicBezTo>
                  <a:pt x="20" y="13"/>
                  <a:pt x="20" y="12"/>
                  <a:pt x="20" y="12"/>
                </a:cubicBezTo>
                <a:cubicBezTo>
                  <a:pt x="21" y="12"/>
                  <a:pt x="21" y="12"/>
                  <a:pt x="22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3"/>
                  <a:pt x="24" y="13"/>
                  <a:pt x="24" y="14"/>
                </a:cubicBezTo>
                <a:cubicBezTo>
                  <a:pt x="24" y="14"/>
                  <a:pt x="24" y="14"/>
                  <a:pt x="24" y="14"/>
                </a:cubicBezTo>
                <a:close/>
                <a:moveTo>
                  <a:pt x="23" y="13"/>
                </a:moveTo>
                <a:cubicBezTo>
                  <a:pt x="21" y="13"/>
                  <a:pt x="21" y="13"/>
                  <a:pt x="21" y="13"/>
                </a:cubicBezTo>
                <a:cubicBezTo>
                  <a:pt x="21" y="13"/>
                  <a:pt x="21" y="13"/>
                  <a:pt x="22" y="13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2"/>
                  <a:pt x="22" y="12"/>
                  <a:pt x="23" y="13"/>
                </a:cubicBezTo>
                <a:cubicBezTo>
                  <a:pt x="23" y="13"/>
                  <a:pt x="23" y="13"/>
                  <a:pt x="23" y="13"/>
                </a:cubicBezTo>
                <a:close/>
                <a:moveTo>
                  <a:pt x="29" y="10"/>
                </a:moveTo>
                <a:cubicBezTo>
                  <a:pt x="29" y="15"/>
                  <a:pt x="29" y="15"/>
                  <a:pt x="29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6" y="15"/>
                </a:cubicBezTo>
                <a:cubicBezTo>
                  <a:pt x="26" y="15"/>
                  <a:pt x="25" y="15"/>
                  <a:pt x="25" y="15"/>
                </a:cubicBezTo>
                <a:cubicBezTo>
                  <a:pt x="25" y="14"/>
                  <a:pt x="25" y="14"/>
                  <a:pt x="25" y="13"/>
                </a:cubicBezTo>
                <a:cubicBezTo>
                  <a:pt x="25" y="13"/>
                  <a:pt x="25" y="12"/>
                  <a:pt x="25" y="12"/>
                </a:cubicBezTo>
                <a:cubicBezTo>
                  <a:pt x="25" y="12"/>
                  <a:pt x="26" y="12"/>
                  <a:pt x="26" y="12"/>
                </a:cubicBezTo>
                <a:cubicBezTo>
                  <a:pt x="27" y="12"/>
                  <a:pt x="27" y="12"/>
                  <a:pt x="27" y="12"/>
                </a:cubicBezTo>
                <a:cubicBezTo>
                  <a:pt x="27" y="12"/>
                  <a:pt x="27" y="12"/>
                  <a:pt x="27" y="12"/>
                </a:cubicBezTo>
                <a:cubicBezTo>
                  <a:pt x="27" y="10"/>
                  <a:pt x="27" y="10"/>
                  <a:pt x="27" y="10"/>
                </a:cubicBezTo>
                <a:cubicBezTo>
                  <a:pt x="29" y="10"/>
                  <a:pt x="29" y="10"/>
                  <a:pt x="29" y="10"/>
                </a:cubicBezTo>
                <a:close/>
                <a:moveTo>
                  <a:pt x="27" y="13"/>
                </a:move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6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6" y="13"/>
                  <a:pt x="27" y="13"/>
                  <a:pt x="27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7" y="13"/>
                  <a:pt x="27" y="13"/>
                  <a:pt x="27" y="13"/>
                </a:cubicBezTo>
                <a:close/>
                <a:moveTo>
                  <a:pt x="30" y="10"/>
                </a:moveTo>
                <a:cubicBezTo>
                  <a:pt x="31" y="10"/>
                  <a:pt x="31" y="10"/>
                  <a:pt x="31" y="10"/>
                </a:cubicBezTo>
                <a:cubicBezTo>
                  <a:pt x="31" y="11"/>
                  <a:pt x="31" y="11"/>
                  <a:pt x="31" y="11"/>
                </a:cubicBezTo>
                <a:cubicBezTo>
                  <a:pt x="30" y="11"/>
                  <a:pt x="30" y="11"/>
                  <a:pt x="30" y="11"/>
                </a:cubicBezTo>
                <a:cubicBezTo>
                  <a:pt x="30" y="10"/>
                  <a:pt x="30" y="10"/>
                  <a:pt x="30" y="10"/>
                </a:cubicBezTo>
                <a:close/>
                <a:moveTo>
                  <a:pt x="30" y="12"/>
                </a:moveTo>
                <a:cubicBezTo>
                  <a:pt x="31" y="12"/>
                  <a:pt x="31" y="12"/>
                  <a:pt x="31" y="12"/>
                </a:cubicBezTo>
                <a:cubicBezTo>
                  <a:pt x="31" y="15"/>
                  <a:pt x="31" y="15"/>
                  <a:pt x="31" y="15"/>
                </a:cubicBezTo>
                <a:cubicBezTo>
                  <a:pt x="30" y="15"/>
                  <a:pt x="30" y="15"/>
                  <a:pt x="30" y="15"/>
                </a:cubicBezTo>
                <a:cubicBezTo>
                  <a:pt x="30" y="12"/>
                  <a:pt x="30" y="12"/>
                  <a:pt x="30" y="12"/>
                </a:cubicBezTo>
                <a:close/>
                <a:moveTo>
                  <a:pt x="34" y="10"/>
                </a:moveTo>
                <a:cubicBezTo>
                  <a:pt x="34" y="12"/>
                  <a:pt x="34" y="12"/>
                  <a:pt x="34" y="12"/>
                </a:cubicBezTo>
                <a:cubicBezTo>
                  <a:pt x="35" y="12"/>
                  <a:pt x="35" y="12"/>
                  <a:pt x="35" y="12"/>
                </a:cubicBezTo>
                <a:cubicBezTo>
                  <a:pt x="35" y="13"/>
                  <a:pt x="35" y="13"/>
                  <a:pt x="35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5" y="14"/>
                  <a:pt x="35" y="14"/>
                </a:cubicBezTo>
                <a:cubicBezTo>
                  <a:pt x="35" y="15"/>
                  <a:pt x="35" y="15"/>
                  <a:pt x="35" y="15"/>
                </a:cubicBezTo>
                <a:cubicBezTo>
                  <a:pt x="34" y="15"/>
                  <a:pt x="34" y="15"/>
                  <a:pt x="34" y="15"/>
                </a:cubicBezTo>
                <a:cubicBezTo>
                  <a:pt x="33" y="15"/>
                  <a:pt x="33" y="15"/>
                  <a:pt x="33" y="15"/>
                </a:cubicBezTo>
                <a:cubicBezTo>
                  <a:pt x="33" y="15"/>
                  <a:pt x="33" y="15"/>
                  <a:pt x="33" y="15"/>
                </a:cubicBezTo>
                <a:cubicBezTo>
                  <a:pt x="33" y="15"/>
                  <a:pt x="33" y="14"/>
                  <a:pt x="33" y="14"/>
                </a:cubicBezTo>
                <a:cubicBezTo>
                  <a:pt x="33" y="13"/>
                  <a:pt x="33" y="13"/>
                  <a:pt x="33" y="13"/>
                </a:cubicBezTo>
                <a:cubicBezTo>
                  <a:pt x="32" y="13"/>
                  <a:pt x="32" y="13"/>
                  <a:pt x="32" y="13"/>
                </a:cubicBezTo>
                <a:cubicBezTo>
                  <a:pt x="32" y="12"/>
                  <a:pt x="32" y="12"/>
                  <a:pt x="32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1"/>
                  <a:pt x="33" y="11"/>
                  <a:pt x="33" y="11"/>
                </a:cubicBezTo>
                <a:cubicBezTo>
                  <a:pt x="34" y="10"/>
                  <a:pt x="34" y="10"/>
                  <a:pt x="34" y="10"/>
                </a:cubicBezTo>
                <a:close/>
                <a:moveTo>
                  <a:pt x="39" y="13"/>
                </a:move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39" y="15"/>
                  <a:pt x="39" y="15"/>
                </a:cubicBezTo>
                <a:cubicBezTo>
                  <a:pt x="39" y="15"/>
                  <a:pt x="38" y="15"/>
                  <a:pt x="38" y="15"/>
                </a:cubicBezTo>
                <a:cubicBezTo>
                  <a:pt x="37" y="15"/>
                  <a:pt x="36" y="15"/>
                  <a:pt x="36" y="15"/>
                </a:cubicBezTo>
                <a:cubicBezTo>
                  <a:pt x="36" y="14"/>
                  <a:pt x="35" y="14"/>
                  <a:pt x="35" y="13"/>
                </a:cubicBezTo>
                <a:cubicBezTo>
                  <a:pt x="35" y="12"/>
                  <a:pt x="36" y="11"/>
                  <a:pt x="36" y="11"/>
                </a:cubicBezTo>
                <a:cubicBezTo>
                  <a:pt x="36" y="10"/>
                  <a:pt x="37" y="10"/>
                  <a:pt x="38" y="10"/>
                </a:cubicBezTo>
                <a:cubicBezTo>
                  <a:pt x="38" y="10"/>
                  <a:pt x="39" y="10"/>
                  <a:pt x="39" y="11"/>
                </a:cubicBezTo>
                <a:cubicBezTo>
                  <a:pt x="40" y="11"/>
                  <a:pt x="40" y="11"/>
                  <a:pt x="40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1"/>
                  <a:pt x="38" y="11"/>
                </a:cubicBezTo>
                <a:cubicBezTo>
                  <a:pt x="38" y="11"/>
                  <a:pt x="38" y="11"/>
                  <a:pt x="38" y="11"/>
                </a:cubicBezTo>
                <a:cubicBezTo>
                  <a:pt x="37" y="11"/>
                  <a:pt x="37" y="11"/>
                  <a:pt x="37" y="11"/>
                </a:cubicBezTo>
                <a:cubicBezTo>
                  <a:pt x="37" y="12"/>
                  <a:pt x="36" y="12"/>
                  <a:pt x="36" y="13"/>
                </a:cubicBezTo>
                <a:cubicBezTo>
                  <a:pt x="36" y="13"/>
                  <a:pt x="37" y="14"/>
                  <a:pt x="37" y="14"/>
                </a:cubicBezTo>
                <a:cubicBezTo>
                  <a:pt x="37" y="14"/>
                  <a:pt x="37" y="15"/>
                  <a:pt x="38" y="15"/>
                </a:cubicBezTo>
                <a:cubicBezTo>
                  <a:pt x="38" y="15"/>
                  <a:pt x="38" y="14"/>
                  <a:pt x="38" y="14"/>
                </a:cubicBezTo>
                <a:cubicBezTo>
                  <a:pt x="39" y="14"/>
                  <a:pt x="39" y="14"/>
                  <a:pt x="39" y="13"/>
                </a:cubicBezTo>
                <a:close/>
                <a:moveTo>
                  <a:pt x="42" y="13"/>
                </a:moveTo>
                <a:cubicBezTo>
                  <a:pt x="41" y="13"/>
                  <a:pt x="41" y="13"/>
                  <a:pt x="41" y="13"/>
                </a:cubicBezTo>
                <a:cubicBezTo>
                  <a:pt x="41" y="12"/>
                  <a:pt x="41" y="12"/>
                  <a:pt x="41" y="12"/>
                </a:cubicBezTo>
                <a:cubicBezTo>
                  <a:pt x="41" y="12"/>
                  <a:pt x="42" y="12"/>
                  <a:pt x="42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2"/>
                  <a:pt x="44" y="12"/>
                  <a:pt x="44" y="12"/>
                </a:cubicBezTo>
                <a:cubicBezTo>
                  <a:pt x="44" y="12"/>
                  <a:pt x="44" y="13"/>
                  <a:pt x="44" y="13"/>
                </a:cubicBezTo>
                <a:cubicBezTo>
                  <a:pt x="44" y="14"/>
                  <a:pt x="44" y="14"/>
                  <a:pt x="44" y="14"/>
                </a:cubicBezTo>
                <a:cubicBezTo>
                  <a:pt x="44" y="14"/>
                  <a:pt x="44" y="15"/>
                  <a:pt x="44" y="15"/>
                </a:cubicBezTo>
                <a:cubicBezTo>
                  <a:pt x="44" y="15"/>
                  <a:pt x="44" y="15"/>
                  <a:pt x="44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2" y="15"/>
                </a:cubicBezTo>
                <a:cubicBezTo>
                  <a:pt x="42" y="15"/>
                  <a:pt x="42" y="15"/>
                  <a:pt x="42" y="15"/>
                </a:cubicBezTo>
                <a:cubicBezTo>
                  <a:pt x="41" y="15"/>
                  <a:pt x="41" y="15"/>
                  <a:pt x="41" y="15"/>
                </a:cubicBezTo>
                <a:cubicBezTo>
                  <a:pt x="41" y="15"/>
                  <a:pt x="41" y="15"/>
                  <a:pt x="41" y="14"/>
                </a:cubicBezTo>
                <a:cubicBezTo>
                  <a:pt x="41" y="14"/>
                  <a:pt x="41" y="14"/>
                  <a:pt x="41" y="14"/>
                </a:cubicBezTo>
                <a:cubicBezTo>
                  <a:pt x="41" y="14"/>
                  <a:pt x="41" y="13"/>
                  <a:pt x="41" y="13"/>
                </a:cubicBezTo>
                <a:cubicBezTo>
                  <a:pt x="41" y="13"/>
                  <a:pt x="42" y="13"/>
                  <a:pt x="42" y="13"/>
                </a:cubicBezTo>
                <a:cubicBezTo>
                  <a:pt x="42" y="13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3" y="13"/>
                  <a:pt x="43" y="12"/>
                  <a:pt x="43" y="12"/>
                </a:cubicBezTo>
                <a:cubicBezTo>
                  <a:pt x="43" y="12"/>
                  <a:pt x="42" y="12"/>
                  <a:pt x="42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2" y="13"/>
                  <a:pt x="42" y="13"/>
                </a:cubicBezTo>
                <a:close/>
                <a:moveTo>
                  <a:pt x="43" y="14"/>
                </a:moveTo>
                <a:cubicBezTo>
                  <a:pt x="43" y="14"/>
                  <a:pt x="43" y="14"/>
                  <a:pt x="43" y="14"/>
                </a:cubicBezTo>
                <a:cubicBezTo>
                  <a:pt x="43" y="14"/>
                  <a:pt x="43" y="14"/>
                  <a:pt x="43" y="14"/>
                </a:cubicBezTo>
                <a:cubicBezTo>
                  <a:pt x="43" y="14"/>
                  <a:pt x="43" y="15"/>
                  <a:pt x="43" y="15"/>
                </a:cubicBezTo>
                <a:cubicBezTo>
                  <a:pt x="42" y="15"/>
                  <a:pt x="42" y="15"/>
                  <a:pt x="42" y="15"/>
                </a:cubicBezTo>
                <a:cubicBezTo>
                  <a:pt x="42" y="15"/>
                  <a:pt x="42" y="15"/>
                  <a:pt x="42" y="15"/>
                </a:cubicBezTo>
                <a:cubicBezTo>
                  <a:pt x="42" y="15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3" y="14"/>
                  <a:pt x="43" y="14"/>
                  <a:pt x="43" y="14"/>
                </a:cubicBezTo>
                <a:close/>
                <a:moveTo>
                  <a:pt x="46" y="15"/>
                </a:moveTo>
                <a:cubicBezTo>
                  <a:pt x="45" y="15"/>
                  <a:pt x="45" y="15"/>
                  <a:pt x="45" y="15"/>
                </a:cubicBezTo>
                <a:cubicBezTo>
                  <a:pt x="45" y="12"/>
                  <a:pt x="45" y="12"/>
                  <a:pt x="45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46" y="12"/>
                  <a:pt x="46" y="12"/>
                  <a:pt x="47" y="12"/>
                </a:cubicBezTo>
                <a:cubicBezTo>
                  <a:pt x="47" y="12"/>
                  <a:pt x="47" y="12"/>
                  <a:pt x="47" y="12"/>
                </a:cubicBezTo>
                <a:cubicBezTo>
                  <a:pt x="47" y="13"/>
                  <a:pt x="47" y="13"/>
                  <a:pt x="47" y="13"/>
                </a:cubicBezTo>
                <a:cubicBezTo>
                  <a:pt x="47" y="12"/>
                  <a:pt x="47" y="12"/>
                  <a:pt x="46" y="12"/>
                </a:cubicBezTo>
                <a:cubicBezTo>
                  <a:pt x="46" y="12"/>
                  <a:pt x="46" y="12"/>
                  <a:pt x="46" y="13"/>
                </a:cubicBezTo>
                <a:cubicBezTo>
                  <a:pt x="46" y="13"/>
                  <a:pt x="46" y="13"/>
                  <a:pt x="46" y="13"/>
                </a:cubicBezTo>
                <a:cubicBezTo>
                  <a:pt x="46" y="13"/>
                  <a:pt x="46" y="14"/>
                  <a:pt x="46" y="14"/>
                </a:cubicBezTo>
                <a:cubicBezTo>
                  <a:pt x="46" y="15"/>
                  <a:pt x="46" y="15"/>
                  <a:pt x="46" y="15"/>
                </a:cubicBezTo>
                <a:close/>
                <a:moveTo>
                  <a:pt x="51" y="15"/>
                </a:move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49" y="15"/>
                  <a:pt x="49" y="15"/>
                  <a:pt x="49" y="15"/>
                </a:cubicBezTo>
                <a:cubicBezTo>
                  <a:pt x="49" y="15"/>
                  <a:pt x="48" y="15"/>
                  <a:pt x="48" y="15"/>
                </a:cubicBezTo>
                <a:cubicBezTo>
                  <a:pt x="48" y="15"/>
                  <a:pt x="47" y="14"/>
                  <a:pt x="47" y="13"/>
                </a:cubicBezTo>
                <a:cubicBezTo>
                  <a:pt x="47" y="13"/>
                  <a:pt x="48" y="12"/>
                  <a:pt x="48" y="12"/>
                </a:cubicBezTo>
                <a:cubicBezTo>
                  <a:pt x="48" y="12"/>
                  <a:pt x="49" y="12"/>
                  <a:pt x="49" y="12"/>
                </a:cubicBezTo>
                <a:cubicBezTo>
                  <a:pt x="49" y="12"/>
                  <a:pt x="50" y="12"/>
                  <a:pt x="50" y="12"/>
                </a:cubicBezTo>
                <a:cubicBezTo>
                  <a:pt x="50" y="10"/>
                  <a:pt x="50" y="10"/>
                  <a:pt x="50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1" y="15"/>
                  <a:pt x="51" y="15"/>
                  <a:pt x="51" y="15"/>
                </a:cubicBezTo>
                <a:close/>
                <a:moveTo>
                  <a:pt x="49" y="13"/>
                </a:moveTo>
                <a:cubicBezTo>
                  <a:pt x="49" y="13"/>
                  <a:pt x="49" y="13"/>
                  <a:pt x="49" y="13"/>
                </a:cubicBezTo>
                <a:cubicBezTo>
                  <a:pt x="49" y="12"/>
                  <a:pt x="49" y="12"/>
                  <a:pt x="49" y="12"/>
                </a:cubicBezTo>
                <a:cubicBezTo>
                  <a:pt x="50" y="12"/>
                  <a:pt x="50" y="12"/>
                  <a:pt x="50" y="13"/>
                </a:cubicBezTo>
                <a:cubicBezTo>
                  <a:pt x="50" y="13"/>
                  <a:pt x="50" y="13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5"/>
                  <a:pt x="50" y="15"/>
                  <a:pt x="49" y="15"/>
                </a:cubicBezTo>
                <a:cubicBezTo>
                  <a:pt x="49" y="15"/>
                  <a:pt x="49" y="15"/>
                  <a:pt x="49" y="14"/>
                </a:cubicBezTo>
                <a:cubicBezTo>
                  <a:pt x="49" y="14"/>
                  <a:pt x="49" y="14"/>
                  <a:pt x="49" y="13"/>
                </a:cubicBezTo>
                <a:close/>
                <a:moveTo>
                  <a:pt x="13" y="50"/>
                </a:moveTo>
                <a:cubicBezTo>
                  <a:pt x="13" y="50"/>
                  <a:pt x="12" y="51"/>
                  <a:pt x="12" y="51"/>
                </a:cubicBezTo>
                <a:cubicBezTo>
                  <a:pt x="12" y="51"/>
                  <a:pt x="12" y="51"/>
                  <a:pt x="12" y="51"/>
                </a:cubicBezTo>
                <a:cubicBezTo>
                  <a:pt x="12" y="51"/>
                  <a:pt x="12" y="51"/>
                  <a:pt x="12" y="52"/>
                </a:cubicBezTo>
                <a:cubicBezTo>
                  <a:pt x="12" y="55"/>
                  <a:pt x="12" y="55"/>
                  <a:pt x="12" y="55"/>
                </a:cubicBezTo>
                <a:cubicBezTo>
                  <a:pt x="12" y="55"/>
                  <a:pt x="12" y="55"/>
                  <a:pt x="12" y="56"/>
                </a:cubicBezTo>
                <a:cubicBezTo>
                  <a:pt x="12" y="56"/>
                  <a:pt x="13" y="56"/>
                  <a:pt x="13" y="56"/>
                </a:cubicBezTo>
                <a:cubicBezTo>
                  <a:pt x="14" y="56"/>
                  <a:pt x="14" y="56"/>
                  <a:pt x="14" y="56"/>
                </a:cubicBezTo>
                <a:cubicBezTo>
                  <a:pt x="14" y="56"/>
                  <a:pt x="15" y="56"/>
                  <a:pt x="15" y="56"/>
                </a:cubicBezTo>
                <a:cubicBezTo>
                  <a:pt x="15" y="56"/>
                  <a:pt x="15" y="56"/>
                  <a:pt x="15" y="56"/>
                </a:cubicBezTo>
                <a:cubicBezTo>
                  <a:pt x="15" y="55"/>
                  <a:pt x="15" y="55"/>
                  <a:pt x="15" y="55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4" y="50"/>
                  <a:pt x="14" y="50"/>
                </a:cubicBezTo>
                <a:cubicBezTo>
                  <a:pt x="13" y="50"/>
                  <a:pt x="13" y="50"/>
                  <a:pt x="13" y="50"/>
                </a:cubicBezTo>
                <a:close/>
                <a:moveTo>
                  <a:pt x="85" y="50"/>
                </a:moveTo>
                <a:cubicBezTo>
                  <a:pt x="84" y="50"/>
                  <a:pt x="84" y="51"/>
                  <a:pt x="83" y="51"/>
                </a:cubicBezTo>
                <a:cubicBezTo>
                  <a:pt x="83" y="51"/>
                  <a:pt x="83" y="51"/>
                  <a:pt x="83" y="51"/>
                </a:cubicBezTo>
                <a:cubicBezTo>
                  <a:pt x="83" y="51"/>
                  <a:pt x="83" y="51"/>
                  <a:pt x="83" y="52"/>
                </a:cubicBezTo>
                <a:cubicBezTo>
                  <a:pt x="83" y="55"/>
                  <a:pt x="83" y="55"/>
                  <a:pt x="83" y="55"/>
                </a:cubicBezTo>
                <a:cubicBezTo>
                  <a:pt x="83" y="55"/>
                  <a:pt x="83" y="55"/>
                  <a:pt x="83" y="56"/>
                </a:cubicBezTo>
                <a:cubicBezTo>
                  <a:pt x="84" y="56"/>
                  <a:pt x="84" y="56"/>
                  <a:pt x="85" y="56"/>
                </a:cubicBezTo>
                <a:cubicBezTo>
                  <a:pt x="85" y="56"/>
                  <a:pt x="85" y="56"/>
                  <a:pt x="85" y="56"/>
                </a:cubicBezTo>
                <a:cubicBezTo>
                  <a:pt x="86" y="56"/>
                  <a:pt x="86" y="56"/>
                  <a:pt x="87" y="56"/>
                </a:cubicBezTo>
                <a:cubicBezTo>
                  <a:pt x="87" y="56"/>
                  <a:pt x="87" y="56"/>
                  <a:pt x="87" y="56"/>
                </a:cubicBezTo>
                <a:cubicBezTo>
                  <a:pt x="87" y="55"/>
                  <a:pt x="87" y="55"/>
                  <a:pt x="87" y="55"/>
                </a:cubicBezTo>
                <a:cubicBezTo>
                  <a:pt x="87" y="52"/>
                  <a:pt x="87" y="52"/>
                  <a:pt x="87" y="52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51"/>
                  <a:pt x="87" y="51"/>
                  <a:pt x="87" y="51"/>
                </a:cubicBezTo>
                <a:cubicBezTo>
                  <a:pt x="86" y="51"/>
                  <a:pt x="86" y="50"/>
                  <a:pt x="85" y="50"/>
                </a:cubicBezTo>
                <a:cubicBezTo>
                  <a:pt x="85" y="50"/>
                  <a:pt x="85" y="50"/>
                  <a:pt x="85" y="50"/>
                </a:cubicBezTo>
                <a:close/>
                <a:moveTo>
                  <a:pt x="99" y="50"/>
                </a:moveTo>
                <a:cubicBezTo>
                  <a:pt x="99" y="50"/>
                  <a:pt x="98" y="51"/>
                  <a:pt x="98" y="51"/>
                </a:cubicBezTo>
                <a:cubicBezTo>
                  <a:pt x="98" y="51"/>
                  <a:pt x="98" y="51"/>
                  <a:pt x="98" y="51"/>
                </a:cubicBezTo>
                <a:cubicBezTo>
                  <a:pt x="98" y="51"/>
                  <a:pt x="98" y="51"/>
                  <a:pt x="98" y="52"/>
                </a:cubicBezTo>
                <a:cubicBezTo>
                  <a:pt x="98" y="55"/>
                  <a:pt x="98" y="55"/>
                  <a:pt x="98" y="55"/>
                </a:cubicBezTo>
                <a:cubicBezTo>
                  <a:pt x="98" y="55"/>
                  <a:pt x="98" y="55"/>
                  <a:pt x="98" y="56"/>
                </a:cubicBezTo>
                <a:cubicBezTo>
                  <a:pt x="98" y="56"/>
                  <a:pt x="99" y="56"/>
                  <a:pt x="99" y="56"/>
                </a:cubicBezTo>
                <a:cubicBezTo>
                  <a:pt x="100" y="56"/>
                  <a:pt x="100" y="56"/>
                  <a:pt x="100" y="56"/>
                </a:cubicBezTo>
                <a:cubicBezTo>
                  <a:pt x="101" y="56"/>
                  <a:pt x="101" y="56"/>
                  <a:pt x="101" y="56"/>
                </a:cubicBezTo>
                <a:cubicBezTo>
                  <a:pt x="101" y="56"/>
                  <a:pt x="101" y="56"/>
                  <a:pt x="101" y="56"/>
                </a:cubicBezTo>
                <a:cubicBezTo>
                  <a:pt x="101" y="55"/>
                  <a:pt x="102" y="55"/>
                  <a:pt x="102" y="55"/>
                </a:cubicBezTo>
                <a:cubicBezTo>
                  <a:pt x="102" y="52"/>
                  <a:pt x="102" y="52"/>
                  <a:pt x="102" y="52"/>
                </a:cubicBezTo>
                <a:cubicBezTo>
                  <a:pt x="102" y="51"/>
                  <a:pt x="101" y="51"/>
                  <a:pt x="101" y="51"/>
                </a:cubicBezTo>
                <a:cubicBezTo>
                  <a:pt x="101" y="51"/>
                  <a:pt x="101" y="51"/>
                  <a:pt x="101" y="51"/>
                </a:cubicBezTo>
                <a:cubicBezTo>
                  <a:pt x="101" y="51"/>
                  <a:pt x="101" y="51"/>
                  <a:pt x="101" y="51"/>
                </a:cubicBezTo>
                <a:cubicBezTo>
                  <a:pt x="101" y="51"/>
                  <a:pt x="101" y="50"/>
                  <a:pt x="100" y="50"/>
                </a:cubicBezTo>
                <a:cubicBezTo>
                  <a:pt x="99" y="50"/>
                  <a:pt x="99" y="50"/>
                  <a:pt x="99" y="50"/>
                </a:cubicBezTo>
                <a:close/>
                <a:moveTo>
                  <a:pt x="100" y="51"/>
                </a:move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2"/>
                  <a:pt x="99" y="52"/>
                </a:cubicBezTo>
                <a:cubicBezTo>
                  <a:pt x="99" y="55"/>
                  <a:pt x="99" y="55"/>
                  <a:pt x="99" y="55"/>
                </a:cubicBezTo>
                <a:cubicBezTo>
                  <a:pt x="99" y="55"/>
                  <a:pt x="99" y="55"/>
                  <a:pt x="99" y="55"/>
                </a:cubicBezTo>
                <a:cubicBezTo>
                  <a:pt x="99" y="55"/>
                  <a:pt x="99" y="55"/>
                  <a:pt x="99" y="55"/>
                </a:cubicBezTo>
                <a:cubicBezTo>
                  <a:pt x="100" y="55"/>
                  <a:pt x="100" y="55"/>
                  <a:pt x="100" y="55"/>
                </a:cubicBezTo>
                <a:cubicBezTo>
                  <a:pt x="100" y="55"/>
                  <a:pt x="101" y="55"/>
                  <a:pt x="101" y="55"/>
                </a:cubicBezTo>
                <a:cubicBezTo>
                  <a:pt x="101" y="55"/>
                  <a:pt x="101" y="55"/>
                  <a:pt x="101" y="55"/>
                </a:cubicBezTo>
                <a:cubicBezTo>
                  <a:pt x="101" y="55"/>
                  <a:pt x="101" y="55"/>
                  <a:pt x="101" y="55"/>
                </a:cubicBezTo>
                <a:cubicBezTo>
                  <a:pt x="101" y="52"/>
                  <a:pt x="101" y="52"/>
                  <a:pt x="101" y="52"/>
                </a:cubicBezTo>
                <a:cubicBezTo>
                  <a:pt x="101" y="52"/>
                  <a:pt x="101" y="51"/>
                  <a:pt x="101" y="51"/>
                </a:cubicBezTo>
                <a:cubicBezTo>
                  <a:pt x="101" y="51"/>
                  <a:pt x="101" y="51"/>
                  <a:pt x="101" y="51"/>
                </a:cubicBezTo>
                <a:cubicBezTo>
                  <a:pt x="101" y="51"/>
                  <a:pt x="100" y="51"/>
                  <a:pt x="100" y="51"/>
                </a:cubicBezTo>
                <a:close/>
                <a:moveTo>
                  <a:pt x="94" y="50"/>
                </a:moveTo>
                <a:cubicBezTo>
                  <a:pt x="94" y="50"/>
                  <a:pt x="94" y="51"/>
                  <a:pt x="93" y="51"/>
                </a:cubicBezTo>
                <a:cubicBezTo>
                  <a:pt x="93" y="51"/>
                  <a:pt x="93" y="51"/>
                  <a:pt x="93" y="51"/>
                </a:cubicBezTo>
                <a:cubicBezTo>
                  <a:pt x="93" y="51"/>
                  <a:pt x="93" y="51"/>
                  <a:pt x="93" y="52"/>
                </a:cubicBezTo>
                <a:cubicBezTo>
                  <a:pt x="93" y="55"/>
                  <a:pt x="93" y="55"/>
                  <a:pt x="93" y="55"/>
                </a:cubicBezTo>
                <a:cubicBezTo>
                  <a:pt x="93" y="55"/>
                  <a:pt x="93" y="55"/>
                  <a:pt x="93" y="56"/>
                </a:cubicBezTo>
                <a:cubicBezTo>
                  <a:pt x="94" y="56"/>
                  <a:pt x="94" y="56"/>
                  <a:pt x="94" y="56"/>
                </a:cubicBezTo>
                <a:cubicBezTo>
                  <a:pt x="95" y="56"/>
                  <a:pt x="95" y="56"/>
                  <a:pt x="95" y="56"/>
                </a:cubicBezTo>
                <a:cubicBezTo>
                  <a:pt x="96" y="56"/>
                  <a:pt x="96" y="56"/>
                  <a:pt x="96" y="56"/>
                </a:cubicBezTo>
                <a:cubicBezTo>
                  <a:pt x="96" y="56"/>
                  <a:pt x="96" y="56"/>
                  <a:pt x="96" y="56"/>
                </a:cubicBezTo>
                <a:cubicBezTo>
                  <a:pt x="97" y="55"/>
                  <a:pt x="97" y="55"/>
                  <a:pt x="97" y="55"/>
                </a:cubicBezTo>
                <a:cubicBezTo>
                  <a:pt x="97" y="52"/>
                  <a:pt x="97" y="52"/>
                  <a:pt x="97" y="52"/>
                </a:cubicBezTo>
                <a:cubicBezTo>
                  <a:pt x="97" y="51"/>
                  <a:pt x="97" y="51"/>
                  <a:pt x="96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51"/>
                  <a:pt x="96" y="50"/>
                  <a:pt x="95" y="50"/>
                </a:cubicBezTo>
                <a:cubicBezTo>
                  <a:pt x="94" y="50"/>
                  <a:pt x="94" y="50"/>
                  <a:pt x="94" y="50"/>
                </a:cubicBezTo>
                <a:close/>
                <a:moveTo>
                  <a:pt x="95" y="51"/>
                </a:moveTo>
                <a:cubicBezTo>
                  <a:pt x="94" y="51"/>
                  <a:pt x="94" y="51"/>
                  <a:pt x="94" y="51"/>
                </a:cubicBezTo>
                <a:cubicBezTo>
                  <a:pt x="94" y="51"/>
                  <a:pt x="94" y="51"/>
                  <a:pt x="94" y="51"/>
                </a:cubicBezTo>
                <a:cubicBezTo>
                  <a:pt x="94" y="51"/>
                  <a:pt x="94" y="51"/>
                  <a:pt x="94" y="51"/>
                </a:cubicBezTo>
                <a:cubicBezTo>
                  <a:pt x="94" y="51"/>
                  <a:pt x="94" y="52"/>
                  <a:pt x="94" y="52"/>
                </a:cubicBezTo>
                <a:cubicBezTo>
                  <a:pt x="94" y="55"/>
                  <a:pt x="94" y="55"/>
                  <a:pt x="94" y="55"/>
                </a:cubicBezTo>
                <a:cubicBezTo>
                  <a:pt x="94" y="55"/>
                  <a:pt x="94" y="55"/>
                  <a:pt x="94" y="55"/>
                </a:cubicBezTo>
                <a:cubicBezTo>
                  <a:pt x="94" y="55"/>
                  <a:pt x="94" y="55"/>
                  <a:pt x="94" y="55"/>
                </a:cubicBezTo>
                <a:cubicBezTo>
                  <a:pt x="95" y="55"/>
                  <a:pt x="95" y="55"/>
                  <a:pt x="95" y="55"/>
                </a:cubicBezTo>
                <a:cubicBezTo>
                  <a:pt x="95" y="55"/>
                  <a:pt x="96" y="55"/>
                  <a:pt x="96" y="55"/>
                </a:cubicBezTo>
                <a:cubicBezTo>
                  <a:pt x="96" y="55"/>
                  <a:pt x="96" y="55"/>
                  <a:pt x="96" y="55"/>
                </a:cubicBezTo>
                <a:cubicBezTo>
                  <a:pt x="96" y="55"/>
                  <a:pt x="96" y="55"/>
                  <a:pt x="96" y="55"/>
                </a:cubicBezTo>
                <a:cubicBezTo>
                  <a:pt x="96" y="52"/>
                  <a:pt x="96" y="52"/>
                  <a:pt x="96" y="52"/>
                </a:cubicBezTo>
                <a:cubicBezTo>
                  <a:pt x="96" y="52"/>
                  <a:pt x="96" y="51"/>
                  <a:pt x="96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51"/>
                  <a:pt x="95" y="51"/>
                  <a:pt x="95" y="51"/>
                </a:cubicBezTo>
                <a:close/>
                <a:moveTo>
                  <a:pt x="89" y="50"/>
                </a:moveTo>
                <a:cubicBezTo>
                  <a:pt x="89" y="50"/>
                  <a:pt x="89" y="51"/>
                  <a:pt x="88" y="51"/>
                </a:cubicBezTo>
                <a:cubicBezTo>
                  <a:pt x="88" y="51"/>
                  <a:pt x="88" y="51"/>
                  <a:pt x="88" y="51"/>
                </a:cubicBezTo>
                <a:cubicBezTo>
                  <a:pt x="88" y="51"/>
                  <a:pt x="88" y="51"/>
                  <a:pt x="88" y="52"/>
                </a:cubicBezTo>
                <a:cubicBezTo>
                  <a:pt x="88" y="55"/>
                  <a:pt x="88" y="55"/>
                  <a:pt x="88" y="55"/>
                </a:cubicBezTo>
                <a:cubicBezTo>
                  <a:pt x="88" y="55"/>
                  <a:pt x="88" y="55"/>
                  <a:pt x="88" y="56"/>
                </a:cubicBezTo>
                <a:cubicBezTo>
                  <a:pt x="89" y="56"/>
                  <a:pt x="89" y="56"/>
                  <a:pt x="89" y="56"/>
                </a:cubicBezTo>
                <a:cubicBezTo>
                  <a:pt x="90" y="56"/>
                  <a:pt x="90" y="56"/>
                  <a:pt x="90" y="56"/>
                </a:cubicBezTo>
                <a:cubicBezTo>
                  <a:pt x="91" y="56"/>
                  <a:pt x="91" y="56"/>
                  <a:pt x="91" y="56"/>
                </a:cubicBezTo>
                <a:cubicBezTo>
                  <a:pt x="91" y="56"/>
                  <a:pt x="91" y="56"/>
                  <a:pt x="91" y="56"/>
                </a:cubicBezTo>
                <a:cubicBezTo>
                  <a:pt x="92" y="55"/>
                  <a:pt x="92" y="55"/>
                  <a:pt x="92" y="55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1"/>
                  <a:pt x="92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0"/>
                  <a:pt x="90" y="50"/>
                </a:cubicBezTo>
                <a:cubicBezTo>
                  <a:pt x="89" y="50"/>
                  <a:pt x="89" y="50"/>
                  <a:pt x="89" y="50"/>
                </a:cubicBezTo>
                <a:close/>
                <a:moveTo>
                  <a:pt x="90" y="51"/>
                </a:moveTo>
                <a:cubicBezTo>
                  <a:pt x="89" y="51"/>
                  <a:pt x="89" y="51"/>
                  <a:pt x="89" y="51"/>
                </a:cubicBezTo>
                <a:cubicBezTo>
                  <a:pt x="89" y="51"/>
                  <a:pt x="89" y="51"/>
                  <a:pt x="89" y="51"/>
                </a:cubicBezTo>
                <a:cubicBezTo>
                  <a:pt x="89" y="51"/>
                  <a:pt x="89" y="51"/>
                  <a:pt x="89" y="51"/>
                </a:cubicBezTo>
                <a:cubicBezTo>
                  <a:pt x="89" y="51"/>
                  <a:pt x="89" y="52"/>
                  <a:pt x="89" y="52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90" y="55"/>
                  <a:pt x="90" y="55"/>
                  <a:pt x="90" y="55"/>
                </a:cubicBezTo>
                <a:cubicBezTo>
                  <a:pt x="91" y="55"/>
                  <a:pt x="91" y="55"/>
                  <a:pt x="91" y="55"/>
                </a:cubicBezTo>
                <a:cubicBezTo>
                  <a:pt x="91" y="55"/>
                  <a:pt x="91" y="55"/>
                  <a:pt x="91" y="55"/>
                </a:cubicBezTo>
                <a:cubicBezTo>
                  <a:pt x="91" y="55"/>
                  <a:pt x="91" y="55"/>
                  <a:pt x="91" y="55"/>
                </a:cubicBezTo>
                <a:cubicBezTo>
                  <a:pt x="91" y="52"/>
                  <a:pt x="91" y="52"/>
                  <a:pt x="91" y="52"/>
                </a:cubicBezTo>
                <a:cubicBezTo>
                  <a:pt x="91" y="52"/>
                  <a:pt x="91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1"/>
                  <a:pt x="90" y="51"/>
                </a:cubicBezTo>
                <a:close/>
                <a:moveTo>
                  <a:pt x="85" y="51"/>
                </a:moveTo>
                <a:cubicBezTo>
                  <a:pt x="85" y="51"/>
                  <a:pt x="85" y="51"/>
                  <a:pt x="85" y="51"/>
                </a:cubicBezTo>
                <a:cubicBezTo>
                  <a:pt x="84" y="51"/>
                  <a:pt x="84" y="51"/>
                  <a:pt x="84" y="51"/>
                </a:cubicBezTo>
                <a:cubicBezTo>
                  <a:pt x="84" y="51"/>
                  <a:pt x="84" y="51"/>
                  <a:pt x="84" y="51"/>
                </a:cubicBezTo>
                <a:cubicBezTo>
                  <a:pt x="84" y="51"/>
                  <a:pt x="84" y="52"/>
                  <a:pt x="84" y="52"/>
                </a:cubicBezTo>
                <a:cubicBezTo>
                  <a:pt x="84" y="55"/>
                  <a:pt x="84" y="55"/>
                  <a:pt x="84" y="55"/>
                </a:cubicBezTo>
                <a:cubicBezTo>
                  <a:pt x="84" y="55"/>
                  <a:pt x="84" y="55"/>
                  <a:pt x="84" y="55"/>
                </a:cubicBezTo>
                <a:cubicBezTo>
                  <a:pt x="84" y="55"/>
                  <a:pt x="84" y="55"/>
                  <a:pt x="85" y="55"/>
                </a:cubicBezTo>
                <a:cubicBezTo>
                  <a:pt x="85" y="55"/>
                  <a:pt x="85" y="55"/>
                  <a:pt x="85" y="55"/>
                </a:cubicBezTo>
                <a:cubicBezTo>
                  <a:pt x="86" y="55"/>
                  <a:pt x="86" y="55"/>
                  <a:pt x="86" y="55"/>
                </a:cubicBezTo>
                <a:cubicBezTo>
                  <a:pt x="86" y="55"/>
                  <a:pt x="86" y="55"/>
                  <a:pt x="86" y="55"/>
                </a:cubicBezTo>
                <a:cubicBezTo>
                  <a:pt x="86" y="55"/>
                  <a:pt x="86" y="55"/>
                  <a:pt x="86" y="55"/>
                </a:cubicBezTo>
                <a:cubicBezTo>
                  <a:pt x="86" y="52"/>
                  <a:pt x="86" y="52"/>
                  <a:pt x="86" y="52"/>
                </a:cubicBezTo>
                <a:cubicBezTo>
                  <a:pt x="86" y="52"/>
                  <a:pt x="86" y="51"/>
                  <a:pt x="86" y="51"/>
                </a:cubicBezTo>
                <a:cubicBezTo>
                  <a:pt x="86" y="51"/>
                  <a:pt x="86" y="51"/>
                  <a:pt x="86" y="51"/>
                </a:cubicBezTo>
                <a:cubicBezTo>
                  <a:pt x="86" y="51"/>
                  <a:pt x="86" y="51"/>
                  <a:pt x="85" y="51"/>
                </a:cubicBezTo>
                <a:close/>
                <a:moveTo>
                  <a:pt x="61" y="50"/>
                </a:moveTo>
                <a:cubicBezTo>
                  <a:pt x="60" y="50"/>
                  <a:pt x="60" y="51"/>
                  <a:pt x="60" y="51"/>
                </a:cubicBezTo>
                <a:cubicBezTo>
                  <a:pt x="60" y="51"/>
                  <a:pt x="60" y="51"/>
                  <a:pt x="60" y="51"/>
                </a:cubicBezTo>
                <a:cubicBezTo>
                  <a:pt x="59" y="51"/>
                  <a:pt x="59" y="51"/>
                  <a:pt x="59" y="52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60" y="56"/>
                </a:cubicBezTo>
                <a:cubicBezTo>
                  <a:pt x="60" y="56"/>
                  <a:pt x="60" y="56"/>
                  <a:pt x="61" y="56"/>
                </a:cubicBezTo>
                <a:cubicBezTo>
                  <a:pt x="62" y="56"/>
                  <a:pt x="62" y="56"/>
                  <a:pt x="62" y="56"/>
                </a:cubicBezTo>
                <a:cubicBezTo>
                  <a:pt x="62" y="56"/>
                  <a:pt x="62" y="56"/>
                  <a:pt x="63" y="56"/>
                </a:cubicBezTo>
                <a:cubicBezTo>
                  <a:pt x="63" y="56"/>
                  <a:pt x="63" y="56"/>
                  <a:pt x="63" y="56"/>
                </a:cubicBezTo>
                <a:cubicBezTo>
                  <a:pt x="63" y="55"/>
                  <a:pt x="63" y="55"/>
                  <a:pt x="63" y="55"/>
                </a:cubicBezTo>
                <a:cubicBezTo>
                  <a:pt x="63" y="52"/>
                  <a:pt x="63" y="52"/>
                  <a:pt x="63" y="52"/>
                </a:cubicBezTo>
                <a:cubicBezTo>
                  <a:pt x="63" y="51"/>
                  <a:pt x="63" y="51"/>
                  <a:pt x="63" y="51"/>
                </a:cubicBezTo>
                <a:cubicBezTo>
                  <a:pt x="63" y="51"/>
                  <a:pt x="63" y="51"/>
                  <a:pt x="63" y="51"/>
                </a:cubicBezTo>
                <a:cubicBezTo>
                  <a:pt x="63" y="51"/>
                  <a:pt x="63" y="51"/>
                  <a:pt x="63" y="51"/>
                </a:cubicBezTo>
                <a:cubicBezTo>
                  <a:pt x="62" y="51"/>
                  <a:pt x="62" y="50"/>
                  <a:pt x="62" y="50"/>
                </a:cubicBezTo>
                <a:cubicBezTo>
                  <a:pt x="61" y="50"/>
                  <a:pt x="61" y="50"/>
                  <a:pt x="61" y="50"/>
                </a:cubicBezTo>
                <a:close/>
                <a:moveTo>
                  <a:pt x="75" y="50"/>
                </a:moveTo>
                <a:cubicBezTo>
                  <a:pt x="75" y="50"/>
                  <a:pt x="75" y="51"/>
                  <a:pt x="74" y="51"/>
                </a:cubicBezTo>
                <a:cubicBezTo>
                  <a:pt x="74" y="51"/>
                  <a:pt x="74" y="51"/>
                  <a:pt x="74" y="51"/>
                </a:cubicBezTo>
                <a:cubicBezTo>
                  <a:pt x="74" y="51"/>
                  <a:pt x="74" y="51"/>
                  <a:pt x="74" y="52"/>
                </a:cubicBezTo>
                <a:cubicBezTo>
                  <a:pt x="74" y="55"/>
                  <a:pt x="74" y="55"/>
                  <a:pt x="74" y="55"/>
                </a:cubicBezTo>
                <a:cubicBezTo>
                  <a:pt x="74" y="55"/>
                  <a:pt x="74" y="55"/>
                  <a:pt x="74" y="56"/>
                </a:cubicBezTo>
                <a:cubicBezTo>
                  <a:pt x="75" y="56"/>
                  <a:pt x="75" y="56"/>
                  <a:pt x="75" y="56"/>
                </a:cubicBezTo>
                <a:cubicBezTo>
                  <a:pt x="76" y="56"/>
                  <a:pt x="76" y="56"/>
                  <a:pt x="76" y="56"/>
                </a:cubicBezTo>
                <a:cubicBezTo>
                  <a:pt x="77" y="56"/>
                  <a:pt x="77" y="56"/>
                  <a:pt x="77" y="56"/>
                </a:cubicBezTo>
                <a:cubicBezTo>
                  <a:pt x="77" y="56"/>
                  <a:pt x="77" y="56"/>
                  <a:pt x="77" y="56"/>
                </a:cubicBezTo>
                <a:cubicBezTo>
                  <a:pt x="78" y="55"/>
                  <a:pt x="78" y="55"/>
                  <a:pt x="78" y="55"/>
                </a:cubicBezTo>
                <a:cubicBezTo>
                  <a:pt x="78" y="52"/>
                  <a:pt x="78" y="52"/>
                  <a:pt x="78" y="52"/>
                </a:cubicBezTo>
                <a:cubicBezTo>
                  <a:pt x="78" y="51"/>
                  <a:pt x="78" y="51"/>
                  <a:pt x="77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51"/>
                  <a:pt x="77" y="50"/>
                  <a:pt x="76" y="50"/>
                </a:cubicBezTo>
                <a:cubicBezTo>
                  <a:pt x="75" y="50"/>
                  <a:pt x="75" y="50"/>
                  <a:pt x="75" y="50"/>
                </a:cubicBezTo>
                <a:close/>
                <a:moveTo>
                  <a:pt x="76" y="51"/>
                </a:moveTo>
                <a:cubicBezTo>
                  <a:pt x="75" y="51"/>
                  <a:pt x="75" y="51"/>
                  <a:pt x="75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5" y="51"/>
                  <a:pt x="75" y="52"/>
                  <a:pt x="75" y="52"/>
                </a:cubicBezTo>
                <a:cubicBezTo>
                  <a:pt x="75" y="55"/>
                  <a:pt x="75" y="55"/>
                  <a:pt x="75" y="55"/>
                </a:cubicBezTo>
                <a:cubicBezTo>
                  <a:pt x="75" y="55"/>
                  <a:pt x="75" y="55"/>
                  <a:pt x="75" y="55"/>
                </a:cubicBezTo>
                <a:cubicBezTo>
                  <a:pt x="75" y="55"/>
                  <a:pt x="75" y="55"/>
                  <a:pt x="75" y="55"/>
                </a:cubicBezTo>
                <a:cubicBezTo>
                  <a:pt x="76" y="55"/>
                  <a:pt x="76" y="55"/>
                  <a:pt x="76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7" y="52"/>
                  <a:pt x="77" y="52"/>
                  <a:pt x="77" y="52"/>
                </a:cubicBezTo>
                <a:cubicBezTo>
                  <a:pt x="77" y="52"/>
                  <a:pt x="77" y="51"/>
                  <a:pt x="77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51"/>
                  <a:pt x="77" y="51"/>
                  <a:pt x="76" y="51"/>
                </a:cubicBezTo>
                <a:close/>
                <a:moveTo>
                  <a:pt x="71" y="50"/>
                </a:moveTo>
                <a:cubicBezTo>
                  <a:pt x="70" y="50"/>
                  <a:pt x="70" y="51"/>
                  <a:pt x="69" y="51"/>
                </a:cubicBezTo>
                <a:cubicBezTo>
                  <a:pt x="69" y="51"/>
                  <a:pt x="69" y="51"/>
                  <a:pt x="69" y="51"/>
                </a:cubicBezTo>
                <a:cubicBezTo>
                  <a:pt x="69" y="51"/>
                  <a:pt x="69" y="51"/>
                  <a:pt x="69" y="52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6"/>
                </a:cubicBezTo>
                <a:cubicBezTo>
                  <a:pt x="70" y="56"/>
                  <a:pt x="70" y="56"/>
                  <a:pt x="71" y="56"/>
                </a:cubicBezTo>
                <a:cubicBezTo>
                  <a:pt x="71" y="56"/>
                  <a:pt x="71" y="56"/>
                  <a:pt x="71" y="56"/>
                </a:cubicBezTo>
                <a:cubicBezTo>
                  <a:pt x="72" y="56"/>
                  <a:pt x="72" y="56"/>
                  <a:pt x="73" y="56"/>
                </a:cubicBezTo>
                <a:cubicBezTo>
                  <a:pt x="73" y="56"/>
                  <a:pt x="73" y="56"/>
                  <a:pt x="73" y="56"/>
                </a:cubicBezTo>
                <a:cubicBezTo>
                  <a:pt x="73" y="55"/>
                  <a:pt x="73" y="55"/>
                  <a:pt x="73" y="55"/>
                </a:cubicBezTo>
                <a:cubicBezTo>
                  <a:pt x="73" y="52"/>
                  <a:pt x="73" y="52"/>
                  <a:pt x="73" y="52"/>
                </a:cubicBezTo>
                <a:cubicBezTo>
                  <a:pt x="73" y="51"/>
                  <a:pt x="73" y="51"/>
                  <a:pt x="73" y="51"/>
                </a:cubicBezTo>
                <a:cubicBezTo>
                  <a:pt x="73" y="51"/>
                  <a:pt x="73" y="51"/>
                  <a:pt x="73" y="51"/>
                </a:cubicBezTo>
                <a:cubicBezTo>
                  <a:pt x="73" y="51"/>
                  <a:pt x="73" y="51"/>
                  <a:pt x="73" y="51"/>
                </a:cubicBezTo>
                <a:cubicBezTo>
                  <a:pt x="72" y="51"/>
                  <a:pt x="72" y="50"/>
                  <a:pt x="71" y="50"/>
                </a:cubicBezTo>
                <a:cubicBezTo>
                  <a:pt x="71" y="50"/>
                  <a:pt x="71" y="50"/>
                  <a:pt x="71" y="50"/>
                </a:cubicBezTo>
                <a:close/>
                <a:moveTo>
                  <a:pt x="71" y="51"/>
                </a:moveTo>
                <a:cubicBezTo>
                  <a:pt x="71" y="51"/>
                  <a:pt x="71" y="51"/>
                  <a:pt x="71" y="51"/>
                </a:cubicBezTo>
                <a:cubicBezTo>
                  <a:pt x="70" y="51"/>
                  <a:pt x="70" y="51"/>
                  <a:pt x="70" y="51"/>
                </a:cubicBezTo>
                <a:cubicBezTo>
                  <a:pt x="70" y="51"/>
                  <a:pt x="70" y="51"/>
                  <a:pt x="70" y="51"/>
                </a:cubicBezTo>
                <a:cubicBezTo>
                  <a:pt x="70" y="51"/>
                  <a:pt x="70" y="52"/>
                  <a:pt x="70" y="52"/>
                </a:cubicBezTo>
                <a:cubicBezTo>
                  <a:pt x="70" y="55"/>
                  <a:pt x="70" y="55"/>
                  <a:pt x="70" y="55"/>
                </a:cubicBezTo>
                <a:cubicBezTo>
                  <a:pt x="70" y="55"/>
                  <a:pt x="70" y="55"/>
                  <a:pt x="70" y="55"/>
                </a:cubicBezTo>
                <a:cubicBezTo>
                  <a:pt x="70" y="55"/>
                  <a:pt x="70" y="55"/>
                  <a:pt x="71" y="55"/>
                </a:cubicBezTo>
                <a:cubicBezTo>
                  <a:pt x="71" y="55"/>
                  <a:pt x="71" y="55"/>
                  <a:pt x="71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2" y="52"/>
                  <a:pt x="72" y="52"/>
                  <a:pt x="72" y="52"/>
                </a:cubicBezTo>
                <a:cubicBezTo>
                  <a:pt x="72" y="52"/>
                  <a:pt x="72" y="51"/>
                  <a:pt x="72" y="51"/>
                </a:cubicBezTo>
                <a:cubicBezTo>
                  <a:pt x="72" y="51"/>
                  <a:pt x="72" y="51"/>
                  <a:pt x="72" y="51"/>
                </a:cubicBezTo>
                <a:cubicBezTo>
                  <a:pt x="72" y="51"/>
                  <a:pt x="72" y="51"/>
                  <a:pt x="71" y="51"/>
                </a:cubicBezTo>
                <a:close/>
                <a:moveTo>
                  <a:pt x="66" y="50"/>
                </a:moveTo>
                <a:cubicBezTo>
                  <a:pt x="65" y="50"/>
                  <a:pt x="65" y="51"/>
                  <a:pt x="65" y="51"/>
                </a:cubicBezTo>
                <a:cubicBezTo>
                  <a:pt x="65" y="51"/>
                  <a:pt x="65" y="51"/>
                  <a:pt x="65" y="51"/>
                </a:cubicBezTo>
                <a:cubicBezTo>
                  <a:pt x="64" y="51"/>
                  <a:pt x="64" y="51"/>
                  <a:pt x="64" y="52"/>
                </a:cubicBezTo>
                <a:cubicBezTo>
                  <a:pt x="64" y="55"/>
                  <a:pt x="64" y="55"/>
                  <a:pt x="64" y="55"/>
                </a:cubicBezTo>
                <a:cubicBezTo>
                  <a:pt x="64" y="55"/>
                  <a:pt x="64" y="55"/>
                  <a:pt x="65" y="56"/>
                </a:cubicBezTo>
                <a:cubicBezTo>
                  <a:pt x="65" y="56"/>
                  <a:pt x="65" y="56"/>
                  <a:pt x="66" y="56"/>
                </a:cubicBezTo>
                <a:cubicBezTo>
                  <a:pt x="67" y="56"/>
                  <a:pt x="67" y="56"/>
                  <a:pt x="67" y="56"/>
                </a:cubicBezTo>
                <a:cubicBezTo>
                  <a:pt x="67" y="56"/>
                  <a:pt x="67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5"/>
                  <a:pt x="68" y="55"/>
                  <a:pt x="68" y="55"/>
                </a:cubicBezTo>
                <a:cubicBezTo>
                  <a:pt x="68" y="52"/>
                  <a:pt x="68" y="52"/>
                  <a:pt x="68" y="52"/>
                </a:cubicBezTo>
                <a:cubicBezTo>
                  <a:pt x="68" y="51"/>
                  <a:pt x="68" y="51"/>
                  <a:pt x="68" y="51"/>
                </a:cubicBezTo>
                <a:cubicBezTo>
                  <a:pt x="68" y="51"/>
                  <a:pt x="68" y="51"/>
                  <a:pt x="68" y="51"/>
                </a:cubicBezTo>
                <a:cubicBezTo>
                  <a:pt x="68" y="51"/>
                  <a:pt x="68" y="51"/>
                  <a:pt x="68" y="51"/>
                </a:cubicBezTo>
                <a:cubicBezTo>
                  <a:pt x="67" y="51"/>
                  <a:pt x="67" y="50"/>
                  <a:pt x="67" y="50"/>
                </a:cubicBezTo>
                <a:cubicBezTo>
                  <a:pt x="66" y="50"/>
                  <a:pt x="66" y="50"/>
                  <a:pt x="66" y="50"/>
                </a:cubicBezTo>
                <a:close/>
                <a:moveTo>
                  <a:pt x="67" y="51"/>
                </a:moveTo>
                <a:cubicBezTo>
                  <a:pt x="66" y="51"/>
                  <a:pt x="66" y="51"/>
                  <a:pt x="66" y="51"/>
                </a:cubicBezTo>
                <a:cubicBezTo>
                  <a:pt x="65" y="51"/>
                  <a:pt x="65" y="51"/>
                  <a:pt x="65" y="51"/>
                </a:cubicBezTo>
                <a:cubicBezTo>
                  <a:pt x="65" y="51"/>
                  <a:pt x="65" y="51"/>
                  <a:pt x="65" y="51"/>
                </a:cubicBezTo>
                <a:cubicBezTo>
                  <a:pt x="65" y="51"/>
                  <a:pt x="65" y="52"/>
                  <a:pt x="65" y="52"/>
                </a:cubicBezTo>
                <a:cubicBezTo>
                  <a:pt x="65" y="55"/>
                  <a:pt x="65" y="55"/>
                  <a:pt x="65" y="55"/>
                </a:cubicBezTo>
                <a:cubicBezTo>
                  <a:pt x="65" y="55"/>
                  <a:pt x="65" y="55"/>
                  <a:pt x="65" y="55"/>
                </a:cubicBezTo>
                <a:cubicBezTo>
                  <a:pt x="65" y="55"/>
                  <a:pt x="65" y="55"/>
                  <a:pt x="66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2"/>
                  <a:pt x="67" y="52"/>
                  <a:pt x="67" y="52"/>
                </a:cubicBezTo>
                <a:cubicBezTo>
                  <a:pt x="67" y="52"/>
                  <a:pt x="67" y="51"/>
                  <a:pt x="67" y="51"/>
                </a:cubicBezTo>
                <a:cubicBezTo>
                  <a:pt x="67" y="51"/>
                  <a:pt x="67" y="51"/>
                  <a:pt x="67" y="51"/>
                </a:cubicBezTo>
                <a:cubicBezTo>
                  <a:pt x="67" y="51"/>
                  <a:pt x="67" y="51"/>
                  <a:pt x="67" y="51"/>
                </a:cubicBezTo>
                <a:close/>
                <a:moveTo>
                  <a:pt x="62" y="51"/>
                </a:moveTo>
                <a:cubicBezTo>
                  <a:pt x="61" y="51"/>
                  <a:pt x="61" y="51"/>
                  <a:pt x="61" y="51"/>
                </a:cubicBezTo>
                <a:cubicBezTo>
                  <a:pt x="61" y="51"/>
                  <a:pt x="60" y="51"/>
                  <a:pt x="60" y="51"/>
                </a:cubicBezTo>
                <a:cubicBezTo>
                  <a:pt x="60" y="51"/>
                  <a:pt x="60" y="51"/>
                  <a:pt x="60" y="51"/>
                </a:cubicBezTo>
                <a:cubicBezTo>
                  <a:pt x="60" y="51"/>
                  <a:pt x="60" y="52"/>
                  <a:pt x="60" y="52"/>
                </a:cubicBezTo>
                <a:cubicBezTo>
                  <a:pt x="60" y="55"/>
                  <a:pt x="60" y="55"/>
                  <a:pt x="60" y="55"/>
                </a:cubicBezTo>
                <a:cubicBezTo>
                  <a:pt x="60" y="55"/>
                  <a:pt x="60" y="55"/>
                  <a:pt x="60" y="55"/>
                </a:cubicBezTo>
                <a:cubicBezTo>
                  <a:pt x="60" y="55"/>
                  <a:pt x="61" y="55"/>
                  <a:pt x="61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2"/>
                  <a:pt x="62" y="52"/>
                  <a:pt x="62" y="52"/>
                </a:cubicBezTo>
                <a:cubicBezTo>
                  <a:pt x="62" y="52"/>
                  <a:pt x="62" y="51"/>
                  <a:pt x="62" y="51"/>
                </a:cubicBezTo>
                <a:cubicBezTo>
                  <a:pt x="62" y="51"/>
                  <a:pt x="62" y="51"/>
                  <a:pt x="62" y="51"/>
                </a:cubicBezTo>
                <a:cubicBezTo>
                  <a:pt x="62" y="51"/>
                  <a:pt x="62" y="51"/>
                  <a:pt x="62" y="51"/>
                </a:cubicBezTo>
                <a:close/>
                <a:moveTo>
                  <a:pt x="37" y="50"/>
                </a:moveTo>
                <a:cubicBezTo>
                  <a:pt x="36" y="50"/>
                  <a:pt x="36" y="51"/>
                  <a:pt x="3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51"/>
                  <a:pt x="35" y="51"/>
                  <a:pt x="35" y="52"/>
                </a:cubicBezTo>
                <a:cubicBezTo>
                  <a:pt x="35" y="55"/>
                  <a:pt x="35" y="55"/>
                  <a:pt x="35" y="55"/>
                </a:cubicBezTo>
                <a:cubicBezTo>
                  <a:pt x="35" y="55"/>
                  <a:pt x="36" y="55"/>
                  <a:pt x="36" y="56"/>
                </a:cubicBezTo>
                <a:cubicBezTo>
                  <a:pt x="36" y="56"/>
                  <a:pt x="36" y="56"/>
                  <a:pt x="37" y="56"/>
                </a:cubicBezTo>
                <a:cubicBezTo>
                  <a:pt x="38" y="56"/>
                  <a:pt x="38" y="56"/>
                  <a:pt x="38" y="56"/>
                </a:cubicBezTo>
                <a:cubicBezTo>
                  <a:pt x="38" y="56"/>
                  <a:pt x="39" y="56"/>
                  <a:pt x="39" y="56"/>
                </a:cubicBezTo>
                <a:cubicBezTo>
                  <a:pt x="39" y="56"/>
                  <a:pt x="39" y="56"/>
                  <a:pt x="39" y="56"/>
                </a:cubicBezTo>
                <a:cubicBezTo>
                  <a:pt x="39" y="55"/>
                  <a:pt x="39" y="55"/>
                  <a:pt x="39" y="55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8" y="50"/>
                  <a:pt x="38" y="50"/>
                </a:cubicBezTo>
                <a:cubicBezTo>
                  <a:pt x="37" y="50"/>
                  <a:pt x="37" y="50"/>
                  <a:pt x="37" y="50"/>
                </a:cubicBezTo>
                <a:close/>
                <a:moveTo>
                  <a:pt x="52" y="50"/>
                </a:moveTo>
                <a:cubicBezTo>
                  <a:pt x="51" y="50"/>
                  <a:pt x="51" y="51"/>
                  <a:pt x="51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0" y="51"/>
                  <a:pt x="50" y="51"/>
                  <a:pt x="50" y="52"/>
                </a:cubicBezTo>
                <a:cubicBezTo>
                  <a:pt x="50" y="55"/>
                  <a:pt x="50" y="55"/>
                  <a:pt x="50" y="55"/>
                </a:cubicBezTo>
                <a:cubicBezTo>
                  <a:pt x="50" y="55"/>
                  <a:pt x="50" y="55"/>
                  <a:pt x="51" y="56"/>
                </a:cubicBezTo>
                <a:cubicBezTo>
                  <a:pt x="51" y="56"/>
                  <a:pt x="51" y="56"/>
                  <a:pt x="52" y="56"/>
                </a:cubicBezTo>
                <a:cubicBezTo>
                  <a:pt x="53" y="56"/>
                  <a:pt x="53" y="56"/>
                  <a:pt x="53" y="56"/>
                </a:cubicBezTo>
                <a:cubicBezTo>
                  <a:pt x="53" y="56"/>
                  <a:pt x="53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5"/>
                  <a:pt x="54" y="55"/>
                  <a:pt x="54" y="55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1"/>
                  <a:pt x="54" y="51"/>
                  <a:pt x="54" y="51"/>
                </a:cubicBezTo>
                <a:cubicBezTo>
                  <a:pt x="54" y="51"/>
                  <a:pt x="54" y="51"/>
                  <a:pt x="54" y="51"/>
                </a:cubicBezTo>
                <a:cubicBezTo>
                  <a:pt x="54" y="51"/>
                  <a:pt x="54" y="51"/>
                  <a:pt x="54" y="51"/>
                </a:cubicBezTo>
                <a:cubicBezTo>
                  <a:pt x="53" y="51"/>
                  <a:pt x="53" y="50"/>
                  <a:pt x="53" y="50"/>
                </a:cubicBezTo>
                <a:cubicBezTo>
                  <a:pt x="52" y="50"/>
                  <a:pt x="52" y="50"/>
                  <a:pt x="52" y="50"/>
                </a:cubicBezTo>
                <a:close/>
                <a:moveTo>
                  <a:pt x="53" y="51"/>
                </a:moveTo>
                <a:cubicBezTo>
                  <a:pt x="52" y="51"/>
                  <a:pt x="52" y="51"/>
                  <a:pt x="52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1" y="51"/>
                  <a:pt x="51" y="52"/>
                  <a:pt x="51" y="52"/>
                </a:cubicBezTo>
                <a:cubicBezTo>
                  <a:pt x="51" y="55"/>
                  <a:pt x="51" y="55"/>
                  <a:pt x="51" y="55"/>
                </a:cubicBezTo>
                <a:cubicBezTo>
                  <a:pt x="51" y="55"/>
                  <a:pt x="51" y="55"/>
                  <a:pt x="51" y="55"/>
                </a:cubicBezTo>
                <a:cubicBezTo>
                  <a:pt x="51" y="55"/>
                  <a:pt x="51" y="55"/>
                  <a:pt x="52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lose/>
                <a:moveTo>
                  <a:pt x="47" y="50"/>
                </a:moveTo>
                <a:cubicBezTo>
                  <a:pt x="46" y="50"/>
                  <a:pt x="46" y="51"/>
                  <a:pt x="46" y="51"/>
                </a:cubicBezTo>
                <a:cubicBezTo>
                  <a:pt x="46" y="51"/>
                  <a:pt x="46" y="51"/>
                  <a:pt x="46" y="51"/>
                </a:cubicBezTo>
                <a:cubicBezTo>
                  <a:pt x="45" y="51"/>
                  <a:pt x="45" y="51"/>
                  <a:pt x="45" y="52"/>
                </a:cubicBezTo>
                <a:cubicBezTo>
                  <a:pt x="45" y="55"/>
                  <a:pt x="45" y="55"/>
                  <a:pt x="45" y="55"/>
                </a:cubicBezTo>
                <a:cubicBezTo>
                  <a:pt x="45" y="55"/>
                  <a:pt x="45" y="55"/>
                  <a:pt x="46" y="56"/>
                </a:cubicBezTo>
                <a:cubicBezTo>
                  <a:pt x="46" y="56"/>
                  <a:pt x="46" y="56"/>
                  <a:pt x="47" y="56"/>
                </a:cubicBezTo>
                <a:cubicBezTo>
                  <a:pt x="48" y="56"/>
                  <a:pt x="48" y="56"/>
                  <a:pt x="48" y="56"/>
                </a:cubicBezTo>
                <a:cubicBezTo>
                  <a:pt x="48" y="56"/>
                  <a:pt x="48" y="56"/>
                  <a:pt x="49" y="56"/>
                </a:cubicBezTo>
                <a:cubicBezTo>
                  <a:pt x="49" y="56"/>
                  <a:pt x="49" y="56"/>
                  <a:pt x="49" y="56"/>
                </a:cubicBezTo>
                <a:cubicBezTo>
                  <a:pt x="49" y="55"/>
                  <a:pt x="49" y="55"/>
                  <a:pt x="49" y="55"/>
                </a:cubicBezTo>
                <a:cubicBezTo>
                  <a:pt x="49" y="52"/>
                  <a:pt x="49" y="52"/>
                  <a:pt x="49" y="52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8" y="51"/>
                  <a:pt x="48" y="50"/>
                  <a:pt x="48" y="50"/>
                </a:cubicBezTo>
                <a:cubicBezTo>
                  <a:pt x="47" y="50"/>
                  <a:pt x="47" y="50"/>
                  <a:pt x="47" y="50"/>
                </a:cubicBezTo>
                <a:close/>
                <a:moveTo>
                  <a:pt x="48" y="51"/>
                </a:moveTo>
                <a:cubicBezTo>
                  <a:pt x="47" y="51"/>
                  <a:pt x="47" y="51"/>
                  <a:pt x="47" y="51"/>
                </a:cubicBezTo>
                <a:cubicBezTo>
                  <a:pt x="46" y="51"/>
                  <a:pt x="46" y="51"/>
                  <a:pt x="46" y="51"/>
                </a:cubicBezTo>
                <a:cubicBezTo>
                  <a:pt x="46" y="51"/>
                  <a:pt x="46" y="51"/>
                  <a:pt x="46" y="51"/>
                </a:cubicBezTo>
                <a:cubicBezTo>
                  <a:pt x="46" y="51"/>
                  <a:pt x="46" y="52"/>
                  <a:pt x="46" y="52"/>
                </a:cubicBezTo>
                <a:cubicBezTo>
                  <a:pt x="46" y="55"/>
                  <a:pt x="46" y="55"/>
                  <a:pt x="46" y="55"/>
                </a:cubicBezTo>
                <a:cubicBezTo>
                  <a:pt x="46" y="55"/>
                  <a:pt x="46" y="55"/>
                  <a:pt x="46" y="55"/>
                </a:cubicBezTo>
                <a:cubicBezTo>
                  <a:pt x="46" y="55"/>
                  <a:pt x="46" y="55"/>
                  <a:pt x="47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1"/>
                  <a:pt x="48" y="51"/>
                </a:cubicBezTo>
                <a:cubicBezTo>
                  <a:pt x="48" y="51"/>
                  <a:pt x="48" y="51"/>
                  <a:pt x="48" y="51"/>
                </a:cubicBezTo>
                <a:cubicBezTo>
                  <a:pt x="48" y="51"/>
                  <a:pt x="48" y="51"/>
                  <a:pt x="48" y="51"/>
                </a:cubicBezTo>
                <a:close/>
                <a:moveTo>
                  <a:pt x="42" y="50"/>
                </a:moveTo>
                <a:cubicBezTo>
                  <a:pt x="41" y="50"/>
                  <a:pt x="41" y="51"/>
                  <a:pt x="41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1"/>
                  <a:pt x="40" y="51"/>
                  <a:pt x="40" y="52"/>
                </a:cubicBezTo>
                <a:cubicBezTo>
                  <a:pt x="40" y="55"/>
                  <a:pt x="40" y="55"/>
                  <a:pt x="40" y="55"/>
                </a:cubicBezTo>
                <a:cubicBezTo>
                  <a:pt x="40" y="55"/>
                  <a:pt x="40" y="55"/>
                  <a:pt x="41" y="56"/>
                </a:cubicBezTo>
                <a:cubicBezTo>
                  <a:pt x="41" y="56"/>
                  <a:pt x="41" y="56"/>
                  <a:pt x="42" y="56"/>
                </a:cubicBezTo>
                <a:cubicBezTo>
                  <a:pt x="43" y="56"/>
                  <a:pt x="43" y="56"/>
                  <a:pt x="43" y="56"/>
                </a:cubicBezTo>
                <a:cubicBezTo>
                  <a:pt x="43" y="56"/>
                  <a:pt x="43" y="56"/>
                  <a:pt x="44" y="56"/>
                </a:cubicBezTo>
                <a:cubicBezTo>
                  <a:pt x="44" y="56"/>
                  <a:pt x="44" y="56"/>
                  <a:pt x="44" y="56"/>
                </a:cubicBezTo>
                <a:cubicBezTo>
                  <a:pt x="44" y="55"/>
                  <a:pt x="44" y="55"/>
                  <a:pt x="44" y="55"/>
                </a:cubicBezTo>
                <a:cubicBezTo>
                  <a:pt x="44" y="52"/>
                  <a:pt x="44" y="52"/>
                  <a:pt x="44" y="52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44" y="51"/>
                  <a:pt x="44" y="51"/>
                </a:cubicBezTo>
                <a:cubicBezTo>
                  <a:pt x="43" y="51"/>
                  <a:pt x="43" y="50"/>
                  <a:pt x="43" y="50"/>
                </a:cubicBezTo>
                <a:cubicBezTo>
                  <a:pt x="42" y="50"/>
                  <a:pt x="42" y="50"/>
                  <a:pt x="42" y="50"/>
                </a:cubicBezTo>
                <a:close/>
                <a:moveTo>
                  <a:pt x="43" y="51"/>
                </a:moveTo>
                <a:cubicBezTo>
                  <a:pt x="42" y="51"/>
                  <a:pt x="42" y="51"/>
                  <a:pt x="42" y="51"/>
                </a:cubicBezTo>
                <a:cubicBezTo>
                  <a:pt x="42" y="51"/>
                  <a:pt x="41" y="51"/>
                  <a:pt x="41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1" y="51"/>
                  <a:pt x="41" y="52"/>
                  <a:pt x="41" y="52"/>
                </a:cubicBezTo>
                <a:cubicBezTo>
                  <a:pt x="41" y="55"/>
                  <a:pt x="41" y="55"/>
                  <a:pt x="41" y="55"/>
                </a:cubicBezTo>
                <a:cubicBezTo>
                  <a:pt x="41" y="55"/>
                  <a:pt x="41" y="55"/>
                  <a:pt x="41" y="55"/>
                </a:cubicBezTo>
                <a:cubicBezTo>
                  <a:pt x="41" y="55"/>
                  <a:pt x="42" y="55"/>
                  <a:pt x="42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2"/>
                  <a:pt x="43" y="52"/>
                  <a:pt x="43" y="52"/>
                </a:cubicBezTo>
                <a:cubicBezTo>
                  <a:pt x="43" y="52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lose/>
                <a:moveTo>
                  <a:pt x="38" y="51"/>
                </a:moveTo>
                <a:cubicBezTo>
                  <a:pt x="37" y="51"/>
                  <a:pt x="37" y="51"/>
                  <a:pt x="37" y="51"/>
                </a:cubicBezTo>
                <a:cubicBezTo>
                  <a:pt x="37" y="51"/>
                  <a:pt x="37" y="51"/>
                  <a:pt x="3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51"/>
                  <a:pt x="36" y="52"/>
                  <a:pt x="36" y="52"/>
                </a:cubicBezTo>
                <a:cubicBezTo>
                  <a:pt x="36" y="55"/>
                  <a:pt x="36" y="55"/>
                  <a:pt x="36" y="55"/>
                </a:cubicBezTo>
                <a:cubicBezTo>
                  <a:pt x="36" y="55"/>
                  <a:pt x="36" y="55"/>
                  <a:pt x="36" y="55"/>
                </a:cubicBezTo>
                <a:cubicBezTo>
                  <a:pt x="37" y="55"/>
                  <a:pt x="37" y="55"/>
                  <a:pt x="37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9" y="55"/>
                  <a:pt x="39" y="55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8" y="51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8" y="51"/>
                  <a:pt x="38" y="51"/>
                  <a:pt x="38" y="51"/>
                </a:cubicBezTo>
                <a:close/>
                <a:moveTo>
                  <a:pt x="28" y="50"/>
                </a:moveTo>
                <a:cubicBezTo>
                  <a:pt x="27" y="50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6" y="51"/>
                  <a:pt x="26" y="51"/>
                  <a:pt x="26" y="52"/>
                </a:cubicBezTo>
                <a:cubicBezTo>
                  <a:pt x="26" y="55"/>
                  <a:pt x="26" y="55"/>
                  <a:pt x="26" y="55"/>
                </a:cubicBezTo>
                <a:cubicBezTo>
                  <a:pt x="26" y="55"/>
                  <a:pt x="26" y="55"/>
                  <a:pt x="27" y="56"/>
                </a:cubicBezTo>
                <a:cubicBezTo>
                  <a:pt x="27" y="56"/>
                  <a:pt x="27" y="56"/>
                  <a:pt x="28" y="56"/>
                </a:cubicBezTo>
                <a:cubicBezTo>
                  <a:pt x="29" y="56"/>
                  <a:pt x="29" y="56"/>
                  <a:pt x="29" y="56"/>
                </a:cubicBezTo>
                <a:cubicBezTo>
                  <a:pt x="29" y="56"/>
                  <a:pt x="29" y="56"/>
                  <a:pt x="30" y="56"/>
                </a:cubicBezTo>
                <a:cubicBezTo>
                  <a:pt x="30" y="56"/>
                  <a:pt x="30" y="56"/>
                  <a:pt x="30" y="56"/>
                </a:cubicBezTo>
                <a:cubicBezTo>
                  <a:pt x="30" y="55"/>
                  <a:pt x="30" y="55"/>
                  <a:pt x="30" y="55"/>
                </a:cubicBezTo>
                <a:cubicBezTo>
                  <a:pt x="30" y="52"/>
                  <a:pt x="30" y="52"/>
                  <a:pt x="30" y="52"/>
                </a:cubicBez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29" y="51"/>
                  <a:pt x="29" y="50"/>
                  <a:pt x="29" y="50"/>
                </a:cubicBezTo>
                <a:cubicBezTo>
                  <a:pt x="28" y="50"/>
                  <a:pt x="28" y="50"/>
                  <a:pt x="28" y="50"/>
                </a:cubicBezTo>
                <a:close/>
                <a:moveTo>
                  <a:pt x="29" y="51"/>
                </a:moveTo>
                <a:cubicBezTo>
                  <a:pt x="28" y="51"/>
                  <a:pt x="28" y="51"/>
                  <a:pt x="28" y="51"/>
                </a:cubicBezTo>
                <a:cubicBezTo>
                  <a:pt x="28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2"/>
                  <a:pt x="27" y="52"/>
                </a:cubicBezTo>
                <a:cubicBezTo>
                  <a:pt x="27" y="55"/>
                  <a:pt x="27" y="55"/>
                  <a:pt x="27" y="55"/>
                </a:cubicBezTo>
                <a:cubicBezTo>
                  <a:pt x="27" y="55"/>
                  <a:pt x="27" y="55"/>
                  <a:pt x="27" y="55"/>
                </a:cubicBezTo>
                <a:cubicBezTo>
                  <a:pt x="27" y="55"/>
                  <a:pt x="28" y="55"/>
                  <a:pt x="28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2"/>
                  <a:pt x="29" y="52"/>
                  <a:pt x="29" y="52"/>
                </a:cubicBezTo>
                <a:cubicBezTo>
                  <a:pt x="29" y="52"/>
                  <a:pt x="29" y="51"/>
                  <a:pt x="29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51"/>
                  <a:pt x="29" y="51"/>
                  <a:pt x="29" y="51"/>
                </a:cubicBezTo>
                <a:close/>
                <a:moveTo>
                  <a:pt x="23" y="50"/>
                </a:moveTo>
                <a:cubicBezTo>
                  <a:pt x="22" y="50"/>
                  <a:pt x="22" y="51"/>
                  <a:pt x="22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51"/>
                  <a:pt x="21" y="51"/>
                  <a:pt x="21" y="52"/>
                </a:cubicBezTo>
                <a:cubicBezTo>
                  <a:pt x="21" y="55"/>
                  <a:pt x="21" y="55"/>
                  <a:pt x="21" y="55"/>
                </a:cubicBezTo>
                <a:cubicBezTo>
                  <a:pt x="21" y="55"/>
                  <a:pt x="22" y="55"/>
                  <a:pt x="22" y="56"/>
                </a:cubicBezTo>
                <a:cubicBezTo>
                  <a:pt x="22" y="56"/>
                  <a:pt x="22" y="56"/>
                  <a:pt x="23" y="56"/>
                </a:cubicBezTo>
                <a:cubicBezTo>
                  <a:pt x="24" y="56"/>
                  <a:pt x="24" y="56"/>
                  <a:pt x="24" y="56"/>
                </a:cubicBezTo>
                <a:cubicBezTo>
                  <a:pt x="24" y="56"/>
                  <a:pt x="25" y="56"/>
                  <a:pt x="25" y="56"/>
                </a:cubicBezTo>
                <a:cubicBezTo>
                  <a:pt x="25" y="56"/>
                  <a:pt x="25" y="56"/>
                  <a:pt x="25" y="56"/>
                </a:cubicBezTo>
                <a:cubicBezTo>
                  <a:pt x="25" y="55"/>
                  <a:pt x="25" y="55"/>
                  <a:pt x="25" y="55"/>
                </a:cubicBezTo>
                <a:cubicBezTo>
                  <a:pt x="25" y="52"/>
                  <a:pt x="25" y="52"/>
                  <a:pt x="25" y="52"/>
                </a:cubicBezTo>
                <a:cubicBezTo>
                  <a:pt x="25" y="51"/>
                  <a:pt x="25" y="51"/>
                  <a:pt x="25" y="51"/>
                </a:cubicBezTo>
                <a:cubicBezTo>
                  <a:pt x="25" y="51"/>
                  <a:pt x="25" y="51"/>
                  <a:pt x="25" y="51"/>
                </a:cubicBezTo>
                <a:cubicBezTo>
                  <a:pt x="25" y="51"/>
                  <a:pt x="25" y="51"/>
                  <a:pt x="25" y="51"/>
                </a:cubicBezTo>
                <a:cubicBezTo>
                  <a:pt x="25" y="51"/>
                  <a:pt x="24" y="50"/>
                  <a:pt x="24" y="50"/>
                </a:cubicBezTo>
                <a:cubicBezTo>
                  <a:pt x="23" y="50"/>
                  <a:pt x="23" y="50"/>
                  <a:pt x="23" y="50"/>
                </a:cubicBezTo>
                <a:close/>
                <a:moveTo>
                  <a:pt x="24" y="51"/>
                </a:moveTo>
                <a:cubicBezTo>
                  <a:pt x="23" y="51"/>
                  <a:pt x="23" y="51"/>
                  <a:pt x="23" y="51"/>
                </a:cubicBezTo>
                <a:cubicBezTo>
                  <a:pt x="23" y="51"/>
                  <a:pt x="23" y="51"/>
                  <a:pt x="22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51"/>
                  <a:pt x="22" y="52"/>
                  <a:pt x="22" y="52"/>
                </a:cubicBezTo>
                <a:cubicBezTo>
                  <a:pt x="22" y="55"/>
                  <a:pt x="22" y="55"/>
                  <a:pt x="22" y="55"/>
                </a:cubicBezTo>
                <a:cubicBezTo>
                  <a:pt x="22" y="55"/>
                  <a:pt x="22" y="55"/>
                  <a:pt x="22" y="55"/>
                </a:cubicBezTo>
                <a:cubicBezTo>
                  <a:pt x="23" y="55"/>
                  <a:pt x="23" y="55"/>
                  <a:pt x="23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2"/>
                  <a:pt x="24" y="52"/>
                  <a:pt x="24" y="52"/>
                </a:cubicBezTo>
                <a:cubicBezTo>
                  <a:pt x="24" y="52"/>
                  <a:pt x="24" y="51"/>
                  <a:pt x="24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4" y="51"/>
                  <a:pt x="24" y="51"/>
                </a:cubicBezTo>
                <a:close/>
                <a:moveTo>
                  <a:pt x="18" y="50"/>
                </a:moveTo>
                <a:cubicBezTo>
                  <a:pt x="18" y="50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6" y="51"/>
                  <a:pt x="16" y="52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7" y="55"/>
                  <a:pt x="17" y="56"/>
                </a:cubicBezTo>
                <a:cubicBezTo>
                  <a:pt x="17" y="56"/>
                  <a:pt x="18" y="56"/>
                  <a:pt x="18" y="56"/>
                </a:cubicBezTo>
                <a:cubicBezTo>
                  <a:pt x="19" y="56"/>
                  <a:pt x="19" y="56"/>
                  <a:pt x="19" y="56"/>
                </a:cubicBezTo>
                <a:cubicBezTo>
                  <a:pt x="19" y="56"/>
                  <a:pt x="20" y="56"/>
                  <a:pt x="20" y="56"/>
                </a:cubicBezTo>
                <a:cubicBezTo>
                  <a:pt x="20" y="56"/>
                  <a:pt x="20" y="56"/>
                  <a:pt x="20" y="56"/>
                </a:cubicBezTo>
                <a:cubicBezTo>
                  <a:pt x="20" y="55"/>
                  <a:pt x="20" y="55"/>
                  <a:pt x="20" y="55"/>
                </a:cubicBezTo>
                <a:cubicBezTo>
                  <a:pt x="20" y="52"/>
                  <a:pt x="20" y="52"/>
                  <a:pt x="20" y="52"/>
                </a:cubicBezTo>
                <a:cubicBezTo>
                  <a:pt x="20" y="51"/>
                  <a:pt x="20" y="51"/>
                  <a:pt x="20" y="51"/>
                </a:cubicBezTo>
                <a:cubicBezTo>
                  <a:pt x="20" y="51"/>
                  <a:pt x="20" y="51"/>
                  <a:pt x="20" y="51"/>
                </a:cubicBezTo>
                <a:cubicBezTo>
                  <a:pt x="20" y="51"/>
                  <a:pt x="20" y="51"/>
                  <a:pt x="20" y="51"/>
                </a:cubicBezTo>
                <a:cubicBezTo>
                  <a:pt x="20" y="51"/>
                  <a:pt x="19" y="50"/>
                  <a:pt x="19" y="50"/>
                </a:cubicBezTo>
                <a:cubicBezTo>
                  <a:pt x="18" y="50"/>
                  <a:pt x="18" y="50"/>
                  <a:pt x="18" y="50"/>
                </a:cubicBezTo>
                <a:close/>
                <a:moveTo>
                  <a:pt x="19" y="51"/>
                </a:moveTo>
                <a:cubicBezTo>
                  <a:pt x="18" y="51"/>
                  <a:pt x="18" y="51"/>
                  <a:pt x="18" y="51"/>
                </a:cubicBezTo>
                <a:cubicBezTo>
                  <a:pt x="18" y="51"/>
                  <a:pt x="18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2"/>
                  <a:pt x="17" y="52"/>
                </a:cubicBezTo>
                <a:cubicBezTo>
                  <a:pt x="17" y="55"/>
                  <a:pt x="17" y="55"/>
                  <a:pt x="17" y="55"/>
                </a:cubicBezTo>
                <a:cubicBezTo>
                  <a:pt x="17" y="55"/>
                  <a:pt x="17" y="55"/>
                  <a:pt x="17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55"/>
                  <a:pt x="20" y="55"/>
                  <a:pt x="20" y="55"/>
                </a:cubicBezTo>
                <a:cubicBezTo>
                  <a:pt x="20" y="52"/>
                  <a:pt x="20" y="52"/>
                  <a:pt x="20" y="52"/>
                </a:cubicBezTo>
                <a:cubicBezTo>
                  <a:pt x="20" y="52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lose/>
                <a:moveTo>
                  <a:pt x="14" y="51"/>
                </a:moveTo>
                <a:cubicBezTo>
                  <a:pt x="13" y="51"/>
                  <a:pt x="13" y="51"/>
                  <a:pt x="13" y="51"/>
                </a:cubicBezTo>
                <a:cubicBezTo>
                  <a:pt x="13" y="51"/>
                  <a:pt x="13" y="51"/>
                  <a:pt x="13" y="51"/>
                </a:cubicBezTo>
                <a:cubicBezTo>
                  <a:pt x="13" y="51"/>
                  <a:pt x="13" y="51"/>
                  <a:pt x="13" y="51"/>
                </a:cubicBezTo>
                <a:cubicBezTo>
                  <a:pt x="12" y="51"/>
                  <a:pt x="12" y="52"/>
                  <a:pt x="12" y="52"/>
                </a:cubicBezTo>
                <a:cubicBezTo>
                  <a:pt x="12" y="55"/>
                  <a:pt x="12" y="55"/>
                  <a:pt x="12" y="55"/>
                </a:cubicBezTo>
                <a:cubicBezTo>
                  <a:pt x="12" y="55"/>
                  <a:pt x="12" y="55"/>
                  <a:pt x="13" y="55"/>
                </a:cubicBezTo>
                <a:cubicBezTo>
                  <a:pt x="13" y="55"/>
                  <a:pt x="13" y="55"/>
                  <a:pt x="13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5" y="55"/>
                  <a:pt x="15" y="55"/>
                  <a:pt x="15" y="55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2"/>
                  <a:pt x="15" y="51"/>
                  <a:pt x="14" y="51"/>
                </a:cubicBezTo>
                <a:cubicBezTo>
                  <a:pt x="14" y="51"/>
                  <a:pt x="14" y="51"/>
                  <a:pt x="14" y="51"/>
                </a:cubicBezTo>
                <a:cubicBezTo>
                  <a:pt x="14" y="51"/>
                  <a:pt x="14" y="51"/>
                  <a:pt x="14" y="51"/>
                </a:cubicBezTo>
                <a:close/>
                <a:moveTo>
                  <a:pt x="17" y="24"/>
                </a:moveTo>
                <a:cubicBezTo>
                  <a:pt x="17" y="41"/>
                  <a:pt x="17" y="41"/>
                  <a:pt x="17" y="41"/>
                </a:cubicBezTo>
                <a:cubicBezTo>
                  <a:pt x="24" y="41"/>
                  <a:pt x="24" y="41"/>
                  <a:pt x="24" y="41"/>
                </a:cubicBezTo>
                <a:cubicBezTo>
                  <a:pt x="24" y="28"/>
                  <a:pt x="24" y="28"/>
                  <a:pt x="24" y="28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8"/>
                  <a:pt x="25" y="28"/>
                </a:cubicBezTo>
                <a:cubicBezTo>
                  <a:pt x="30" y="28"/>
                  <a:pt x="30" y="28"/>
                  <a:pt x="30" y="28"/>
                </a:cubicBezTo>
                <a:cubicBezTo>
                  <a:pt x="30" y="27"/>
                  <a:pt x="30" y="27"/>
                  <a:pt x="30" y="27"/>
                </a:cubicBezTo>
                <a:cubicBezTo>
                  <a:pt x="30" y="25"/>
                  <a:pt x="29" y="24"/>
                  <a:pt x="27" y="24"/>
                </a:cubicBezTo>
                <a:cubicBezTo>
                  <a:pt x="17" y="24"/>
                  <a:pt x="17" y="24"/>
                  <a:pt x="17" y="24"/>
                </a:cubicBezTo>
                <a:close/>
                <a:moveTo>
                  <a:pt x="30" y="29"/>
                </a:moveTo>
                <a:cubicBezTo>
                  <a:pt x="25" y="29"/>
                  <a:pt x="25" y="29"/>
                  <a:pt x="25" y="29"/>
                </a:cubicBezTo>
                <a:cubicBezTo>
                  <a:pt x="25" y="32"/>
                  <a:pt x="25" y="32"/>
                  <a:pt x="25" y="32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29"/>
                  <a:pt x="30" y="29"/>
                  <a:pt x="30" y="29"/>
                </a:cubicBezTo>
                <a:close/>
                <a:moveTo>
                  <a:pt x="30" y="33"/>
                </a:moveTo>
                <a:cubicBezTo>
                  <a:pt x="25" y="33"/>
                  <a:pt x="25" y="33"/>
                  <a:pt x="25" y="33"/>
                </a:cubicBezTo>
                <a:cubicBezTo>
                  <a:pt x="25" y="36"/>
                  <a:pt x="25" y="36"/>
                  <a:pt x="25" y="36"/>
                </a:cubicBezTo>
                <a:cubicBezTo>
                  <a:pt x="30" y="36"/>
                  <a:pt x="30" y="36"/>
                  <a:pt x="30" y="36"/>
                </a:cubicBezTo>
                <a:cubicBezTo>
                  <a:pt x="30" y="33"/>
                  <a:pt x="30" y="33"/>
                  <a:pt x="30" y="33"/>
                </a:cubicBezTo>
                <a:close/>
                <a:moveTo>
                  <a:pt x="30" y="37"/>
                </a:moveTo>
                <a:cubicBezTo>
                  <a:pt x="25" y="37"/>
                  <a:pt x="25" y="37"/>
                  <a:pt x="25" y="37"/>
                </a:cubicBezTo>
                <a:cubicBezTo>
                  <a:pt x="25" y="41"/>
                  <a:pt x="25" y="41"/>
                  <a:pt x="25" y="41"/>
                </a:cubicBezTo>
                <a:cubicBezTo>
                  <a:pt x="27" y="41"/>
                  <a:pt x="27" y="41"/>
                  <a:pt x="27" y="41"/>
                </a:cubicBezTo>
                <a:cubicBezTo>
                  <a:pt x="29" y="41"/>
                  <a:pt x="30" y="40"/>
                  <a:pt x="30" y="38"/>
                </a:cubicBezTo>
                <a:cubicBezTo>
                  <a:pt x="30" y="37"/>
                  <a:pt x="30" y="37"/>
                  <a:pt x="30" y="37"/>
                </a:cubicBezTo>
                <a:close/>
                <a:moveTo>
                  <a:pt x="16" y="41"/>
                </a:moveTo>
                <a:cubicBezTo>
                  <a:pt x="16" y="37"/>
                  <a:pt x="16" y="37"/>
                  <a:pt x="16" y="37"/>
                </a:cubicBezTo>
                <a:cubicBezTo>
                  <a:pt x="12" y="37"/>
                  <a:pt x="12" y="37"/>
                  <a:pt x="12" y="37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40"/>
                  <a:pt x="13" y="41"/>
                  <a:pt x="15" y="41"/>
                </a:cubicBezTo>
                <a:cubicBezTo>
                  <a:pt x="16" y="41"/>
                  <a:pt x="16" y="41"/>
                  <a:pt x="16" y="41"/>
                </a:cubicBezTo>
                <a:close/>
                <a:moveTo>
                  <a:pt x="12" y="36"/>
                </a:moveTo>
                <a:cubicBezTo>
                  <a:pt x="16" y="36"/>
                  <a:pt x="16" y="36"/>
                  <a:pt x="16" y="36"/>
                </a:cubicBezTo>
                <a:cubicBezTo>
                  <a:pt x="16" y="33"/>
                  <a:pt x="16" y="33"/>
                  <a:pt x="16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6"/>
                  <a:pt x="12" y="36"/>
                  <a:pt x="12" y="36"/>
                </a:cubicBezTo>
                <a:close/>
                <a:moveTo>
                  <a:pt x="12" y="32"/>
                </a:moveTo>
                <a:cubicBezTo>
                  <a:pt x="16" y="32"/>
                  <a:pt x="16" y="32"/>
                  <a:pt x="16" y="32"/>
                </a:cubicBezTo>
                <a:cubicBezTo>
                  <a:pt x="16" y="29"/>
                  <a:pt x="16" y="29"/>
                  <a:pt x="16" y="29"/>
                </a:cubicBezTo>
                <a:cubicBezTo>
                  <a:pt x="12" y="29"/>
                  <a:pt x="12" y="29"/>
                  <a:pt x="12" y="29"/>
                </a:cubicBezTo>
                <a:lnTo>
                  <a:pt x="12" y="32"/>
                </a:lnTo>
                <a:close/>
              </a:path>
            </a:pathLst>
          </a:custGeom>
          <a:solidFill>
            <a:srgbClr val="4BACC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1" name="Freeform 5554"/>
          <p:cNvSpPr>
            <a:spLocks noEditPoints="1"/>
          </p:cNvSpPr>
          <p:nvPr/>
        </p:nvSpPr>
        <p:spPr>
          <a:xfrm>
            <a:off x="2627313" y="3473450"/>
            <a:ext cx="576262" cy="442913"/>
          </a:xfrm>
          <a:custGeom>
            <a:avLst/>
            <a:gdLst/>
            <a:ahLst/>
            <a:cxnLst>
              <a:cxn ang="0">
                <a:pos x="1775420217" y="462276468"/>
              </a:cxn>
              <a:cxn ang="0">
                <a:pos x="110964839" y="591714567"/>
              </a:cxn>
              <a:cxn ang="0">
                <a:pos x="2089818443" y="1793634245"/>
              </a:cxn>
              <a:cxn ang="0">
                <a:pos x="2147483647" y="1109466964"/>
              </a:cxn>
              <a:cxn ang="0">
                <a:pos x="2147483647" y="1017009950"/>
              </a:cxn>
              <a:cxn ang="0">
                <a:pos x="2147483647" y="1017009950"/>
              </a:cxn>
              <a:cxn ang="0">
                <a:pos x="2147483647" y="1904581802"/>
              </a:cxn>
              <a:cxn ang="0">
                <a:pos x="55480269" y="1904581802"/>
              </a:cxn>
              <a:cxn ang="0">
                <a:pos x="0" y="1849110173"/>
              </a:cxn>
              <a:cxn ang="0">
                <a:pos x="0" y="462276468"/>
              </a:cxn>
              <a:cxn ang="0">
                <a:pos x="314398226" y="1220410220"/>
              </a:cxn>
              <a:cxn ang="0">
                <a:pos x="943194678" y="1312867234"/>
              </a:cxn>
              <a:cxn ang="0">
                <a:pos x="314398226" y="1220410220"/>
              </a:cxn>
              <a:cxn ang="0">
                <a:pos x="314398226" y="1053991036"/>
              </a:cxn>
              <a:cxn ang="0">
                <a:pos x="1387049733" y="961538322"/>
              </a:cxn>
              <a:cxn ang="0">
                <a:pos x="314398226" y="702662124"/>
              </a:cxn>
              <a:cxn ang="0">
                <a:pos x="1387049733" y="795114838"/>
              </a:cxn>
              <a:cxn ang="0">
                <a:pos x="314398226" y="702662124"/>
              </a:cxn>
              <a:cxn ang="0">
                <a:pos x="2147483647" y="295857284"/>
              </a:cxn>
              <a:cxn ang="0">
                <a:pos x="2147483647" y="795114838"/>
              </a:cxn>
              <a:cxn ang="0">
                <a:pos x="2147483647" y="776624295"/>
              </a:cxn>
              <a:cxn ang="0">
                <a:pos x="2147483647" y="314347826"/>
              </a:cxn>
              <a:cxn ang="0">
                <a:pos x="2147483647" y="258876198"/>
              </a:cxn>
              <a:cxn ang="0">
                <a:pos x="1978857905" y="295857284"/>
              </a:cxn>
              <a:cxn ang="0">
                <a:pos x="2089818443" y="924552937"/>
              </a:cxn>
              <a:cxn ang="0">
                <a:pos x="1664459679" y="1275886149"/>
              </a:cxn>
              <a:cxn ang="0">
                <a:pos x="1627471400" y="1571743432"/>
              </a:cxn>
              <a:cxn ang="0">
                <a:pos x="1701447959" y="1460795876"/>
              </a:cxn>
              <a:cxn ang="0">
                <a:pos x="1756928228" y="1368338862"/>
              </a:cxn>
              <a:cxn ang="0">
                <a:pos x="1738431938" y="1460795876"/>
              </a:cxn>
              <a:cxn ang="0">
                <a:pos x="1719939948" y="1608724518"/>
              </a:cxn>
              <a:cxn ang="0">
                <a:pos x="1886385056" y="1349848320"/>
              </a:cxn>
              <a:cxn ang="0">
                <a:pos x="2071326454" y="961538322"/>
              </a:cxn>
              <a:cxn ang="0">
                <a:pos x="1664459679" y="1238900763"/>
              </a:cxn>
              <a:cxn ang="0">
                <a:pos x="2071326454" y="961538322"/>
              </a:cxn>
              <a:cxn ang="0">
                <a:pos x="776745270" y="1682686689"/>
              </a:cxn>
              <a:cxn ang="0">
                <a:pos x="943194678" y="1553252890"/>
              </a:cxn>
              <a:cxn ang="0">
                <a:pos x="961686668" y="1664196146"/>
              </a:cxn>
              <a:cxn ang="0">
                <a:pos x="1183616345" y="1627215061"/>
              </a:cxn>
              <a:cxn ang="0">
                <a:pos x="1276084894" y="1645705603"/>
              </a:cxn>
              <a:cxn ang="0">
                <a:pos x="1294576883" y="1645705603"/>
              </a:cxn>
              <a:cxn ang="0">
                <a:pos x="1294576883" y="1738162617"/>
              </a:cxn>
              <a:cxn ang="0">
                <a:pos x="1479518281" y="1756653160"/>
              </a:cxn>
              <a:cxn ang="0">
                <a:pos x="1368553443" y="1682686689"/>
              </a:cxn>
              <a:cxn ang="0">
                <a:pos x="1368553443" y="1664196146"/>
              </a:cxn>
              <a:cxn ang="0">
                <a:pos x="1331565163" y="1553252890"/>
              </a:cxn>
              <a:cxn ang="0">
                <a:pos x="1239096614" y="1571743432"/>
              </a:cxn>
              <a:cxn ang="0">
                <a:pos x="1017166937" y="1590233975"/>
              </a:cxn>
              <a:cxn ang="0">
                <a:pos x="721265001" y="1608724518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rgbClr val="4BACC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2" name="Freeform 5567"/>
          <p:cNvSpPr>
            <a:spLocks noEditPoints="1"/>
          </p:cNvSpPr>
          <p:nvPr/>
        </p:nvSpPr>
        <p:spPr>
          <a:xfrm>
            <a:off x="2605088" y="1171575"/>
            <a:ext cx="466725" cy="530225"/>
          </a:xfrm>
          <a:custGeom>
            <a:avLst/>
            <a:gdLst/>
            <a:ahLst/>
            <a:cxnLst>
              <a:cxn ang="0">
                <a:pos x="616293076" y="2044103590"/>
              </a:cxn>
              <a:cxn ang="0">
                <a:pos x="578942112" y="2081271070"/>
              </a:cxn>
              <a:cxn ang="0">
                <a:pos x="578942112" y="2118434238"/>
              </a:cxn>
              <a:cxn ang="0">
                <a:pos x="616293076" y="2147483647"/>
              </a:cxn>
              <a:cxn ang="0">
                <a:pos x="933778436" y="2147483647"/>
              </a:cxn>
              <a:cxn ang="0">
                <a:pos x="971129401" y="2118434238"/>
              </a:cxn>
              <a:cxn ang="0">
                <a:pos x="971129401" y="2081271070"/>
              </a:cxn>
              <a:cxn ang="0">
                <a:pos x="933778436" y="2044103590"/>
              </a:cxn>
              <a:cxn ang="0">
                <a:pos x="616293076" y="2044103590"/>
              </a:cxn>
              <a:cxn ang="0">
                <a:pos x="840403185" y="687563880"/>
              </a:cxn>
              <a:cxn ang="0">
                <a:pos x="840403185" y="761894528"/>
              </a:cxn>
              <a:cxn ang="0">
                <a:pos x="1699479692" y="761894528"/>
              </a:cxn>
              <a:cxn ang="0">
                <a:pos x="1699479692" y="687563880"/>
              </a:cxn>
              <a:cxn ang="0">
                <a:pos x="840403185" y="687563880"/>
              </a:cxn>
              <a:cxn ang="0">
                <a:pos x="765701256" y="873388344"/>
              </a:cxn>
              <a:cxn ang="0">
                <a:pos x="765701256" y="947718992"/>
              </a:cxn>
              <a:cxn ang="0">
                <a:pos x="1792859265" y="947718992"/>
              </a:cxn>
              <a:cxn ang="0">
                <a:pos x="1792859265" y="873388344"/>
              </a:cxn>
              <a:cxn ang="0">
                <a:pos x="765701256" y="873388344"/>
              </a:cxn>
              <a:cxn ang="0">
                <a:pos x="840403185" y="1077800859"/>
              </a:cxn>
              <a:cxn ang="0">
                <a:pos x="840403185" y="1152131507"/>
              </a:cxn>
              <a:cxn ang="0">
                <a:pos x="1699479692" y="1152131507"/>
              </a:cxn>
              <a:cxn ang="0">
                <a:pos x="1699479692" y="1077800859"/>
              </a:cxn>
              <a:cxn ang="0">
                <a:pos x="840403185" y="1077800859"/>
              </a:cxn>
              <a:cxn ang="0">
                <a:pos x="1251263796" y="390236978"/>
              </a:cxn>
              <a:cxn ang="0">
                <a:pos x="1251263796" y="390236978"/>
              </a:cxn>
              <a:cxn ang="0">
                <a:pos x="2016965052" y="929139563"/>
              </a:cxn>
              <a:cxn ang="0">
                <a:pos x="1251263796" y="1468037837"/>
              </a:cxn>
              <a:cxn ang="0">
                <a:pos x="989807044" y="1430870358"/>
              </a:cxn>
              <a:cxn ang="0">
                <a:pos x="765701256" y="1616699133"/>
              </a:cxn>
              <a:cxn ang="0">
                <a:pos x="840403185" y="1393707189"/>
              </a:cxn>
              <a:cxn ang="0">
                <a:pos x="485566861" y="929139563"/>
              </a:cxn>
              <a:cxn ang="0">
                <a:pos x="1251263796" y="390236978"/>
              </a:cxn>
              <a:cxn ang="0">
                <a:pos x="74701929" y="0"/>
              </a:cxn>
              <a:cxn ang="0">
                <a:pos x="1456696262" y="0"/>
              </a:cxn>
              <a:cxn ang="0">
                <a:pos x="1550075834" y="92914387"/>
              </a:cxn>
              <a:cxn ang="0">
                <a:pos x="1550075834" y="297322591"/>
              </a:cxn>
              <a:cxn ang="0">
                <a:pos x="1344643368" y="260159423"/>
              </a:cxn>
              <a:cxn ang="0">
                <a:pos x="1344643368" y="204408204"/>
              </a:cxn>
              <a:cxn ang="0">
                <a:pos x="205432466" y="204408204"/>
              </a:cxn>
              <a:cxn ang="0">
                <a:pos x="205432466" y="1914026035"/>
              </a:cxn>
              <a:cxn ang="0">
                <a:pos x="1344643368" y="1914026035"/>
              </a:cxn>
              <a:cxn ang="0">
                <a:pos x="1344643368" y="1598115393"/>
              </a:cxn>
              <a:cxn ang="0">
                <a:pos x="1550075834" y="1560952225"/>
              </a:cxn>
              <a:cxn ang="0">
                <a:pos x="1550075834" y="2147483647"/>
              </a:cxn>
              <a:cxn ang="0">
                <a:pos x="1456696262" y="2147483647"/>
              </a:cxn>
              <a:cxn ang="0">
                <a:pos x="74701929" y="2147483647"/>
              </a:cxn>
              <a:cxn ang="0">
                <a:pos x="0" y="2147483647"/>
              </a:cxn>
              <a:cxn ang="0">
                <a:pos x="0" y="92914387"/>
              </a:cxn>
              <a:cxn ang="0">
                <a:pos x="74701929" y="0"/>
              </a:cxn>
            </a:cxnLst>
            <a:rect l="0" t="0" r="0" b="0"/>
            <a:pathLst>
              <a:path w="108" h="123">
                <a:moveTo>
                  <a:pt x="33" y="110"/>
                </a:moveTo>
                <a:cubicBezTo>
                  <a:pt x="32" y="110"/>
                  <a:pt x="31" y="111"/>
                  <a:pt x="31" y="112"/>
                </a:cubicBezTo>
                <a:cubicBezTo>
                  <a:pt x="31" y="114"/>
                  <a:pt x="31" y="114"/>
                  <a:pt x="31" y="114"/>
                </a:cubicBezTo>
                <a:cubicBezTo>
                  <a:pt x="31" y="115"/>
                  <a:pt x="32" y="116"/>
                  <a:pt x="33" y="116"/>
                </a:cubicBezTo>
                <a:cubicBezTo>
                  <a:pt x="50" y="116"/>
                  <a:pt x="50" y="116"/>
                  <a:pt x="50" y="116"/>
                </a:cubicBezTo>
                <a:cubicBezTo>
                  <a:pt x="51" y="116"/>
                  <a:pt x="52" y="115"/>
                  <a:pt x="52" y="114"/>
                </a:cubicBezTo>
                <a:cubicBezTo>
                  <a:pt x="52" y="112"/>
                  <a:pt x="52" y="112"/>
                  <a:pt x="52" y="112"/>
                </a:cubicBezTo>
                <a:cubicBezTo>
                  <a:pt x="52" y="111"/>
                  <a:pt x="51" y="110"/>
                  <a:pt x="50" y="110"/>
                </a:cubicBezTo>
                <a:cubicBezTo>
                  <a:pt x="33" y="110"/>
                  <a:pt x="33" y="110"/>
                  <a:pt x="33" y="110"/>
                </a:cubicBezTo>
                <a:close/>
                <a:moveTo>
                  <a:pt x="45" y="37"/>
                </a:moveTo>
                <a:cubicBezTo>
                  <a:pt x="45" y="41"/>
                  <a:pt x="45" y="41"/>
                  <a:pt x="45" y="41"/>
                </a:cubicBezTo>
                <a:cubicBezTo>
                  <a:pt x="91" y="41"/>
                  <a:pt x="91" y="41"/>
                  <a:pt x="91" y="41"/>
                </a:cubicBezTo>
                <a:cubicBezTo>
                  <a:pt x="91" y="37"/>
                  <a:pt x="91" y="37"/>
                  <a:pt x="91" y="37"/>
                </a:cubicBezTo>
                <a:cubicBezTo>
                  <a:pt x="45" y="37"/>
                  <a:pt x="45" y="37"/>
                  <a:pt x="45" y="37"/>
                </a:cubicBezTo>
                <a:close/>
                <a:moveTo>
                  <a:pt x="41" y="47"/>
                </a:moveTo>
                <a:cubicBezTo>
                  <a:pt x="41" y="51"/>
                  <a:pt x="41" y="51"/>
                  <a:pt x="41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47"/>
                  <a:pt x="96" y="47"/>
                  <a:pt x="96" y="47"/>
                </a:cubicBezTo>
                <a:cubicBezTo>
                  <a:pt x="41" y="47"/>
                  <a:pt x="41" y="47"/>
                  <a:pt x="41" y="47"/>
                </a:cubicBezTo>
                <a:close/>
                <a:moveTo>
                  <a:pt x="45" y="58"/>
                </a:moveTo>
                <a:cubicBezTo>
                  <a:pt x="45" y="62"/>
                  <a:pt x="45" y="62"/>
                  <a:pt x="45" y="62"/>
                </a:cubicBezTo>
                <a:cubicBezTo>
                  <a:pt x="91" y="62"/>
                  <a:pt x="91" y="62"/>
                  <a:pt x="91" y="62"/>
                </a:cubicBezTo>
                <a:cubicBezTo>
                  <a:pt x="91" y="58"/>
                  <a:pt x="91" y="58"/>
                  <a:pt x="91" y="58"/>
                </a:cubicBezTo>
                <a:cubicBezTo>
                  <a:pt x="45" y="58"/>
                  <a:pt x="45" y="58"/>
                  <a:pt x="45" y="58"/>
                </a:cubicBezTo>
                <a:close/>
                <a:moveTo>
                  <a:pt x="67" y="21"/>
                </a:moveTo>
                <a:cubicBezTo>
                  <a:pt x="67" y="21"/>
                  <a:pt x="67" y="21"/>
                  <a:pt x="67" y="21"/>
                </a:cubicBezTo>
                <a:cubicBezTo>
                  <a:pt x="90" y="21"/>
                  <a:pt x="108" y="34"/>
                  <a:pt x="108" y="50"/>
                </a:cubicBezTo>
                <a:cubicBezTo>
                  <a:pt x="108" y="66"/>
                  <a:pt x="90" y="79"/>
                  <a:pt x="67" y="79"/>
                </a:cubicBezTo>
                <a:cubicBezTo>
                  <a:pt x="62" y="79"/>
                  <a:pt x="58" y="79"/>
                  <a:pt x="53" y="77"/>
                </a:cubicBezTo>
                <a:cubicBezTo>
                  <a:pt x="41" y="87"/>
                  <a:pt x="41" y="87"/>
                  <a:pt x="41" y="87"/>
                </a:cubicBezTo>
                <a:cubicBezTo>
                  <a:pt x="45" y="75"/>
                  <a:pt x="45" y="75"/>
                  <a:pt x="45" y="75"/>
                </a:cubicBezTo>
                <a:cubicBezTo>
                  <a:pt x="33" y="69"/>
                  <a:pt x="26" y="60"/>
                  <a:pt x="26" y="50"/>
                </a:cubicBezTo>
                <a:cubicBezTo>
                  <a:pt x="26" y="34"/>
                  <a:pt x="44" y="21"/>
                  <a:pt x="67" y="21"/>
                </a:cubicBezTo>
                <a:close/>
                <a:moveTo>
                  <a:pt x="4" y="0"/>
                </a:moveTo>
                <a:cubicBezTo>
                  <a:pt x="78" y="0"/>
                  <a:pt x="78" y="0"/>
                  <a:pt x="78" y="0"/>
                </a:cubicBezTo>
                <a:cubicBezTo>
                  <a:pt x="81" y="0"/>
                  <a:pt x="83" y="2"/>
                  <a:pt x="83" y="5"/>
                </a:cubicBezTo>
                <a:cubicBezTo>
                  <a:pt x="83" y="16"/>
                  <a:pt x="83" y="16"/>
                  <a:pt x="83" y="16"/>
                </a:cubicBezTo>
                <a:cubicBezTo>
                  <a:pt x="80" y="15"/>
                  <a:pt x="76" y="15"/>
                  <a:pt x="72" y="14"/>
                </a:cubicBezTo>
                <a:cubicBezTo>
                  <a:pt x="72" y="11"/>
                  <a:pt x="72" y="11"/>
                  <a:pt x="72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103"/>
                  <a:pt x="11" y="103"/>
                  <a:pt x="11" y="103"/>
                </a:cubicBezTo>
                <a:cubicBezTo>
                  <a:pt x="31" y="103"/>
                  <a:pt x="47" y="103"/>
                  <a:pt x="72" y="103"/>
                </a:cubicBezTo>
                <a:cubicBezTo>
                  <a:pt x="72" y="86"/>
                  <a:pt x="72" y="86"/>
                  <a:pt x="72" y="86"/>
                </a:cubicBezTo>
                <a:cubicBezTo>
                  <a:pt x="76" y="86"/>
                  <a:pt x="80" y="85"/>
                  <a:pt x="83" y="84"/>
                </a:cubicBezTo>
                <a:cubicBezTo>
                  <a:pt x="83" y="118"/>
                  <a:pt x="83" y="118"/>
                  <a:pt x="83" y="118"/>
                </a:cubicBezTo>
                <a:cubicBezTo>
                  <a:pt x="83" y="121"/>
                  <a:pt x="81" y="123"/>
                  <a:pt x="78" y="123"/>
                </a:cubicBezTo>
                <a:cubicBezTo>
                  <a:pt x="4" y="123"/>
                  <a:pt x="4" y="123"/>
                  <a:pt x="4" y="123"/>
                </a:cubicBezTo>
                <a:cubicBezTo>
                  <a:pt x="2" y="123"/>
                  <a:pt x="0" y="121"/>
                  <a:pt x="0" y="118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4" y="0"/>
                </a:cubicBezTo>
                <a:close/>
              </a:path>
            </a:pathLst>
          </a:custGeom>
          <a:solidFill>
            <a:srgbClr val="4BACC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3" name="矩形 95"/>
          <p:cNvSpPr/>
          <p:nvPr/>
        </p:nvSpPr>
        <p:spPr>
          <a:xfrm>
            <a:off x="6654800" y="1198563"/>
            <a:ext cx="2287588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Adanya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unsur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diri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individu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mendapat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penguatan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melalui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pembiasaan</a:t>
            </a:r>
            <a:endParaRPr lang="en-US" altLang="zh-CN" sz="1200" dirty="0">
              <a:solidFill>
                <a:schemeClr val="bg1"/>
              </a:solidFill>
              <a:sym typeface="微软雅黑" panose="020B0503020204020204" pitchFamily="34" charset="-122"/>
            </a:endParaRPr>
          </a:p>
        </p:txBody>
      </p:sp>
      <p:sp>
        <p:nvSpPr>
          <p:cNvPr id="18464" name="矩形 96"/>
          <p:cNvSpPr/>
          <p:nvPr/>
        </p:nvSpPr>
        <p:spPr>
          <a:xfrm>
            <a:off x="6654800" y="3387725"/>
            <a:ext cx="2287588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diperkuat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formal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sekolah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maupun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non formal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luar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sekolah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18465" name="矩形 97"/>
          <p:cNvSpPr/>
          <p:nvPr/>
        </p:nvSpPr>
        <p:spPr>
          <a:xfrm>
            <a:off x="339725" y="1154113"/>
            <a:ext cx="2287588" cy="10156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r" eaLnBrk="1" hangingPunct="1"/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Peran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media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juga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sangat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penting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karena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memiliki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daya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jangkau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daya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pengaruh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sangat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kuat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bagi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cs typeface="Times New Roman" pitchFamily="18" charset="0"/>
              </a:rPr>
              <a:t>masyarakat</a:t>
            </a:r>
            <a:r>
              <a:rPr lang="en-US" sz="1200" dirty="0" smtClean="0">
                <a:solidFill>
                  <a:schemeClr val="bg1"/>
                </a:solidFill>
                <a:cs typeface="Times New Roman" pitchFamily="18" charset="0"/>
              </a:rPr>
              <a:t>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18466" name="矩形 98"/>
          <p:cNvSpPr/>
          <p:nvPr/>
        </p:nvSpPr>
        <p:spPr>
          <a:xfrm>
            <a:off x="339725" y="3459163"/>
            <a:ext cx="2287588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r" eaLnBrk="1" hangingPunct="1"/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kuat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adalah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keluarga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menanamkan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jiwa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 anti </a:t>
            </a:r>
            <a:r>
              <a:rPr lang="en-US" sz="1200" dirty="0" err="1" smtClean="0">
                <a:solidFill>
                  <a:schemeClr val="bg1"/>
                </a:solidFill>
                <a:ea typeface="Tahoma" pitchFamily="34" charset="0"/>
                <a:cs typeface="Times New Roman" pitchFamily="18" charset="0"/>
              </a:rPr>
              <a:t>korupsi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6" name="Rounded Rectangle 35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3" grpId="0"/>
      <p:bldP spid="18464" grpId="0"/>
      <p:bldP spid="18465" grpId="0"/>
      <p:bldP spid="184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1" name="矩形 176"/>
          <p:cNvSpPr/>
          <p:nvPr/>
        </p:nvSpPr>
        <p:spPr>
          <a:xfrm>
            <a:off x="614362" y="104775"/>
            <a:ext cx="755803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KESADARAN MORAL ANTI KORUPSI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5076056" y="1131888"/>
            <a:ext cx="3185294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P A N C A S I L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5148064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8"/>
          <p:cNvGrpSpPr/>
          <p:nvPr/>
        </p:nvGrpSpPr>
        <p:grpSpPr>
          <a:xfrm>
            <a:off x="2595563" y="4424363"/>
            <a:ext cx="4187825" cy="307975"/>
            <a:chOff x="0" y="0"/>
            <a:chExt cx="1304924" cy="307579"/>
          </a:xfrm>
        </p:grpSpPr>
        <p:sp>
          <p:nvSpPr>
            <p:cNvPr id="7180" name="矩形 182">
              <a:hlinkClick r:id="" action="ppaction://hlinkshowjump?jump=nextslide"/>
            </p:cNvPr>
            <p:cNvSpPr/>
            <p:nvPr/>
          </p:nvSpPr>
          <p:spPr>
            <a:xfrm>
              <a:off x="0" y="25367"/>
              <a:ext cx="1304924" cy="256844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sz="1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sym typeface="+mn-lt"/>
                </a:rPr>
                <a:t>. . . NEXT . . .</a:t>
              </a:r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115616" y="1995686"/>
            <a:ext cx="7103740" cy="193899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Maksud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dari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membangun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kesadaran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moral anti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korupsi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berdasarkan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Pancasila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adalah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membangun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mentalitas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melalui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penguatan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eksternal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internal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tersebut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diri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masyarakat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endParaRPr lang="zh-CN" alt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sym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8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组合 207"/>
          <p:cNvGrpSpPr/>
          <p:nvPr/>
        </p:nvGrpSpPr>
        <p:grpSpPr>
          <a:xfrm>
            <a:off x="5310188" y="1225550"/>
            <a:ext cx="5991225" cy="6310313"/>
            <a:chOff x="0" y="0"/>
            <a:chExt cx="6677398" cy="6298561"/>
          </a:xfrm>
        </p:grpSpPr>
        <p:sp>
          <p:nvSpPr>
            <p:cNvPr id="4111" name="椭圆 209"/>
            <p:cNvSpPr/>
            <p:nvPr/>
          </p:nvSpPr>
          <p:spPr>
            <a:xfrm>
              <a:off x="0" y="0"/>
              <a:ext cx="6677398" cy="6298561"/>
            </a:xfrm>
            <a:prstGeom prst="ellipse">
              <a:avLst/>
            </a:prstGeom>
            <a:solidFill>
              <a:srgbClr val="E9E175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4112" name="椭圆 210"/>
            <p:cNvSpPr/>
            <p:nvPr/>
          </p:nvSpPr>
          <p:spPr>
            <a:xfrm>
              <a:off x="267166" y="286803"/>
              <a:ext cx="5955517" cy="5617206"/>
            </a:xfrm>
            <a:prstGeom prst="ellipse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4099" name="矩形 202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en-US" altLang="zh-C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PENDAHULUAN</a:t>
            </a:r>
            <a:endParaRPr lang="zh-CN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pitchFamily="34" charset="-122"/>
            </a:endParaRPr>
          </a:p>
        </p:txBody>
      </p:sp>
      <p:sp>
        <p:nvSpPr>
          <p:cNvPr id="4101" name="七角星 59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102" name="组合 2"/>
          <p:cNvGrpSpPr/>
          <p:nvPr/>
        </p:nvGrpSpPr>
        <p:grpSpPr>
          <a:xfrm>
            <a:off x="4211960" y="1707654"/>
            <a:ext cx="1325563" cy="1323975"/>
            <a:chOff x="0" y="0"/>
            <a:chExt cx="3176276" cy="3174702"/>
          </a:xfrm>
        </p:grpSpPr>
        <p:grpSp>
          <p:nvGrpSpPr>
            <p:cNvPr id="4107" name="组合 12"/>
            <p:cNvGrpSpPr/>
            <p:nvPr/>
          </p:nvGrpSpPr>
          <p:grpSpPr>
            <a:xfrm>
              <a:off x="0" y="0"/>
              <a:ext cx="3176276" cy="3174702"/>
              <a:chOff x="0" y="0"/>
              <a:chExt cx="4693188" cy="4691098"/>
            </a:xfrm>
          </p:grpSpPr>
          <p:sp>
            <p:nvSpPr>
              <p:cNvPr id="4109" name="椭圆 203"/>
              <p:cNvSpPr/>
              <p:nvPr/>
            </p:nvSpPr>
            <p:spPr>
              <a:xfrm>
                <a:off x="0" y="0"/>
                <a:ext cx="4693188" cy="4691098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</a:ln>
            </p:spPr>
            <p:txBody>
              <a:bodyPr tIns="108000" anchor="ctr"/>
              <a:lstStyle/>
              <a:p>
                <a:pPr algn="ctr" eaLnBrk="1" hangingPunct="1"/>
                <a:endParaRPr lang="zh-CN" altLang="en-US" sz="3600" dirty="0">
                  <a:latin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4110" name="椭圆 204"/>
              <p:cNvSpPr/>
              <p:nvPr/>
            </p:nvSpPr>
            <p:spPr>
              <a:xfrm>
                <a:off x="207963" y="174368"/>
                <a:ext cx="4277261" cy="4342359"/>
              </a:xfrm>
              <a:prstGeom prst="ellipse">
                <a:avLst/>
              </a:prstGeom>
              <a:solidFill>
                <a:srgbClr val="262626"/>
              </a:solidFill>
              <a:ln w="9525">
                <a:noFill/>
              </a:ln>
            </p:spPr>
            <p:txBody>
              <a:bodyPr tIns="108000" anchor="ctr"/>
              <a:lstStyle/>
              <a:p>
                <a:pPr algn="ctr" eaLnBrk="1" hangingPunct="1"/>
                <a:endParaRPr lang="zh-CN" altLang="en-US" sz="3600" dirty="0">
                  <a:latin typeface="微软雅黑" panose="020B0503020204020204" pitchFamily="34" charset="-122"/>
                  <a:sym typeface="+mn-lt"/>
                </a:endParaRPr>
              </a:p>
            </p:txBody>
          </p:sp>
        </p:grpSp>
        <p:pic>
          <p:nvPicPr>
            <p:cNvPr id="4108" name="图片 1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564" y="360040"/>
              <a:ext cx="2080293" cy="2080293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103" name="矩形 205"/>
          <p:cNvSpPr/>
          <p:nvPr/>
        </p:nvSpPr>
        <p:spPr>
          <a:xfrm>
            <a:off x="214313" y="1203325"/>
            <a:ext cx="5503862" cy="221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altLang="zh-CN" sz="13800" b="1" dirty="0">
                <a:solidFill>
                  <a:schemeClr val="bg1"/>
                </a:solidFill>
                <a:latin typeface="微软雅黑" panose="020B0503020204020204" pitchFamily="34" charset="-122"/>
                <a:sym typeface="+mn-lt"/>
              </a:rPr>
              <a:t>Part</a:t>
            </a:r>
          </a:p>
        </p:txBody>
      </p:sp>
      <p:sp>
        <p:nvSpPr>
          <p:cNvPr id="4104" name="矩形 94"/>
          <p:cNvSpPr/>
          <p:nvPr/>
        </p:nvSpPr>
        <p:spPr>
          <a:xfrm>
            <a:off x="373063" y="3048000"/>
            <a:ext cx="4454525" cy="9233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altLang="zh-CN" sz="5400" dirty="0" err="1" smtClean="0">
                <a:solidFill>
                  <a:schemeClr val="bg1"/>
                </a:solidFill>
                <a:latin typeface="Milcandy" pitchFamily="2" charset="0"/>
              </a:rPr>
              <a:t>Apa</a:t>
            </a:r>
            <a:r>
              <a:rPr lang="en-US" altLang="zh-CN" sz="54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5400" dirty="0" err="1" smtClean="0">
                <a:solidFill>
                  <a:schemeClr val="bg1"/>
                </a:solidFill>
                <a:latin typeface="Milcandy" pitchFamily="2" charset="0"/>
              </a:rPr>
              <a:t>Itu</a:t>
            </a:r>
            <a:r>
              <a:rPr lang="en-US" altLang="zh-CN" sz="54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5400" dirty="0" err="1" smtClean="0">
                <a:solidFill>
                  <a:schemeClr val="bg1"/>
                </a:solidFill>
                <a:latin typeface="Milcandy" pitchFamily="2" charset="0"/>
              </a:rPr>
              <a:t>Etika</a:t>
            </a:r>
            <a:r>
              <a:rPr lang="en-US" altLang="zh-CN" sz="5400" dirty="0" smtClean="0">
                <a:solidFill>
                  <a:schemeClr val="bg1"/>
                </a:solidFill>
                <a:latin typeface="Milcandy" pitchFamily="2" charset="0"/>
              </a:rPr>
              <a:t>?</a:t>
            </a:r>
            <a:endParaRPr lang="en-US" altLang="zh-CN" sz="5400" dirty="0">
              <a:solidFill>
                <a:schemeClr val="bg1"/>
              </a:solidFill>
              <a:latin typeface="Milcandy" pitchFamily="2" charset="0"/>
            </a:endParaRPr>
          </a:p>
        </p:txBody>
      </p:sp>
      <p:pic>
        <p:nvPicPr>
          <p:cNvPr id="4105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6" name="图片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35688" y="2311400"/>
            <a:ext cx="2928937" cy="2601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Pentagon 16">
            <a:hlinkClick r:id="" action="ppaction://hlinkshowjump?jump=nextslide"/>
          </p:cNvPr>
          <p:cNvSpPr/>
          <p:nvPr/>
        </p:nvSpPr>
        <p:spPr bwMode="auto">
          <a:xfrm>
            <a:off x="3635896" y="4443958"/>
            <a:ext cx="1584176" cy="504056"/>
          </a:xfrm>
          <a:prstGeom prst="homePlat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Pentagon 18">
            <a:hlinkClick r:id="rId5" action="ppaction://hlinksldjump"/>
          </p:cNvPr>
          <p:cNvSpPr/>
          <p:nvPr/>
        </p:nvSpPr>
        <p:spPr bwMode="auto">
          <a:xfrm flipH="1">
            <a:off x="179512" y="4443958"/>
            <a:ext cx="1520552" cy="504056"/>
          </a:xfrm>
          <a:prstGeom prst="homePlat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1" name="矩形 176"/>
          <p:cNvSpPr/>
          <p:nvPr/>
        </p:nvSpPr>
        <p:spPr>
          <a:xfrm>
            <a:off x="614362" y="104775"/>
            <a:ext cx="755803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KESADARAN MORAL ANTI KORUPSI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5076056" y="1131888"/>
            <a:ext cx="3185294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P A N C A S I L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5148064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8"/>
          <p:cNvGrpSpPr/>
          <p:nvPr/>
        </p:nvGrpSpPr>
        <p:grpSpPr>
          <a:xfrm>
            <a:off x="2595563" y="4424363"/>
            <a:ext cx="4187825" cy="307975"/>
            <a:chOff x="0" y="0"/>
            <a:chExt cx="1304924" cy="307579"/>
          </a:xfrm>
        </p:grpSpPr>
        <p:sp>
          <p:nvSpPr>
            <p:cNvPr id="7180" name="矩形 182">
              <a:hlinkClick r:id="" action="ppaction://hlinkshowjump?jump=nextslide"/>
            </p:cNvPr>
            <p:cNvSpPr/>
            <p:nvPr/>
          </p:nvSpPr>
          <p:spPr>
            <a:xfrm>
              <a:off x="0" y="25367"/>
              <a:ext cx="1304924" cy="256844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sz="1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sym typeface="+mn-lt"/>
                </a:rPr>
                <a:t>. . . NEXT . . .</a:t>
              </a:r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115616" y="2355726"/>
            <a:ext cx="7103740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Nilai-nilai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pancasila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apabila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betul-betul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di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pahami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dihayati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di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amalkan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tentu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mampu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menurunkan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angka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korupsi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.</a:t>
            </a:r>
            <a:endParaRPr lang="zh-CN" alt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sym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285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1" name="矩形 176"/>
          <p:cNvSpPr/>
          <p:nvPr/>
        </p:nvSpPr>
        <p:spPr>
          <a:xfrm>
            <a:off x="614362" y="104775"/>
            <a:ext cx="755803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KESADARAN MORAL ANTI KORUPSI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5076056" y="1131888"/>
            <a:ext cx="3185294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P A N C A S I L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5148064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8"/>
          <p:cNvGrpSpPr/>
          <p:nvPr/>
        </p:nvGrpSpPr>
        <p:grpSpPr>
          <a:xfrm>
            <a:off x="2595563" y="4424363"/>
            <a:ext cx="4187825" cy="307975"/>
            <a:chOff x="0" y="0"/>
            <a:chExt cx="1304924" cy="307579"/>
          </a:xfrm>
        </p:grpSpPr>
        <p:sp>
          <p:nvSpPr>
            <p:cNvPr id="7180" name="矩形 182">
              <a:hlinkClick r:id="" action="ppaction://hlinkshowjump?jump=nextslide"/>
            </p:cNvPr>
            <p:cNvSpPr/>
            <p:nvPr/>
          </p:nvSpPr>
          <p:spPr>
            <a:xfrm>
              <a:off x="0" y="25367"/>
              <a:ext cx="1304924" cy="256844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sz="1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sym typeface="+mn-lt"/>
                </a:rPr>
                <a:t>. . . NEXT . . .</a:t>
              </a:r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115616" y="1779662"/>
            <a:ext cx="7103740" cy="224676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memahami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nilai-nilai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pancasila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maka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menjadi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kekuatan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moral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besar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apabila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keseluruhan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nilai-nilai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pancasila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meliputi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ketuhanan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kemanusiaan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persatuan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kerakyatan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keadilan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dijadikan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landasan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moril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seluruh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kehidupan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berbangsa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bernegara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terutama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pemberantasan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Times New Roman" pitchFamily="18" charset="0"/>
              </a:rPr>
              <a:t>korupsi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.</a:t>
            </a: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895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"/>
          <p:cNvGrpSpPr/>
          <p:nvPr/>
        </p:nvGrpSpPr>
        <p:grpSpPr>
          <a:xfrm>
            <a:off x="-328612" y="0"/>
            <a:ext cx="10099675" cy="5151438"/>
            <a:chOff x="0" y="0"/>
            <a:chExt cx="10100826" cy="5150984"/>
          </a:xfrm>
        </p:grpSpPr>
        <p:sp>
          <p:nvSpPr>
            <p:cNvPr id="2074" name="矩形 4"/>
            <p:cNvSpPr/>
            <p:nvPr/>
          </p:nvSpPr>
          <p:spPr>
            <a:xfrm rot="1481046">
              <a:off x="163505" y="0"/>
              <a:ext cx="9937321" cy="1060357"/>
            </a:xfrm>
            <a:prstGeom prst="rect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075" name="矩形 72"/>
            <p:cNvSpPr/>
            <p:nvPr/>
          </p:nvSpPr>
          <p:spPr>
            <a:xfrm rot="1481046">
              <a:off x="163505" y="2052457"/>
              <a:ext cx="9937321" cy="1058769"/>
            </a:xfrm>
            <a:prstGeom prst="rect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076" name="矩形 73"/>
            <p:cNvSpPr/>
            <p:nvPr/>
          </p:nvSpPr>
          <p:spPr>
            <a:xfrm rot="1481046">
              <a:off x="0" y="4090627"/>
              <a:ext cx="9937320" cy="1060357"/>
            </a:xfrm>
            <a:prstGeom prst="rect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2051" name="任意多边形 74"/>
          <p:cNvSpPr/>
          <p:nvPr/>
        </p:nvSpPr>
        <p:spPr>
          <a:xfrm>
            <a:off x="6178550" y="-1208087"/>
            <a:ext cx="3578225" cy="2360612"/>
          </a:xfrm>
          <a:custGeom>
            <a:avLst/>
            <a:gdLst/>
            <a:ahLst/>
            <a:cxnLst>
              <a:cxn ang="0">
                <a:pos x="801713" y="0"/>
              </a:cxn>
              <a:cxn ang="0">
                <a:pos x="1540424" y="514644"/>
              </a:cxn>
              <a:cxn ang="0">
                <a:pos x="1554386" y="561924"/>
              </a:cxn>
              <a:cxn ang="0">
                <a:pos x="1628253" y="550076"/>
              </a:cxn>
              <a:cxn ang="0">
                <a:pos x="1710223" y="545725"/>
              </a:cxn>
              <a:cxn ang="0">
                <a:pos x="2277119" y="792528"/>
              </a:cxn>
              <a:cxn ang="0">
                <a:pos x="2309453" y="833716"/>
              </a:cxn>
              <a:cxn ang="0">
                <a:pos x="2328659" y="817061"/>
              </a:cxn>
              <a:cxn ang="0">
                <a:pos x="2776904" y="673152"/>
              </a:cxn>
              <a:cxn ang="0">
                <a:pos x="3578617" y="1515788"/>
              </a:cxn>
              <a:cxn ang="0">
                <a:pos x="2776904" y="2358424"/>
              </a:cxn>
              <a:cxn ang="0">
                <a:pos x="2210008" y="2111621"/>
              </a:cxn>
              <a:cxn ang="0">
                <a:pos x="2177676" y="2070434"/>
              </a:cxn>
              <a:cxn ang="0">
                <a:pos x="2158468" y="2087089"/>
              </a:cxn>
              <a:cxn ang="0">
                <a:pos x="1710223" y="2230997"/>
              </a:cxn>
              <a:cxn ang="0">
                <a:pos x="971513" y="1716353"/>
              </a:cxn>
              <a:cxn ang="0">
                <a:pos x="957550" y="1669073"/>
              </a:cxn>
              <a:cxn ang="0">
                <a:pos x="883684" y="1680922"/>
              </a:cxn>
              <a:cxn ang="0">
                <a:pos x="801713" y="1685272"/>
              </a:cxn>
              <a:cxn ang="0">
                <a:pos x="0" y="842636"/>
              </a:cxn>
              <a:cxn ang="0">
                <a:pos x="801713" y="0"/>
              </a:cxn>
            </a:cxnLst>
            <a:rect l="0" t="0" r="0" b="0"/>
            <a:pathLst>
              <a:path w="3577833" h="2362804">
                <a:moveTo>
                  <a:pt x="801537" y="0"/>
                </a:moveTo>
                <a:cubicBezTo>
                  <a:pt x="1133545" y="0"/>
                  <a:pt x="1418406" y="212604"/>
                  <a:pt x="1540086" y="515600"/>
                </a:cubicBezTo>
                <a:lnTo>
                  <a:pt x="1554046" y="562968"/>
                </a:lnTo>
                <a:lnTo>
                  <a:pt x="1627897" y="551098"/>
                </a:lnTo>
                <a:cubicBezTo>
                  <a:pt x="1654842" y="548216"/>
                  <a:pt x="1682182" y="546739"/>
                  <a:pt x="1709849" y="546739"/>
                </a:cubicBezTo>
                <a:cubicBezTo>
                  <a:pt x="1931188" y="546739"/>
                  <a:pt x="2131572" y="641230"/>
                  <a:pt x="2276621" y="794000"/>
                </a:cubicBezTo>
                <a:lnTo>
                  <a:pt x="2308947" y="835265"/>
                </a:lnTo>
                <a:lnTo>
                  <a:pt x="2328149" y="818578"/>
                </a:lnTo>
                <a:cubicBezTo>
                  <a:pt x="2456075" y="727553"/>
                  <a:pt x="2610292" y="674402"/>
                  <a:pt x="2776296" y="674402"/>
                </a:cubicBezTo>
                <a:cubicBezTo>
                  <a:pt x="3218973" y="674402"/>
                  <a:pt x="3577833" y="1052364"/>
                  <a:pt x="3577833" y="1518603"/>
                </a:cubicBezTo>
                <a:cubicBezTo>
                  <a:pt x="3577833" y="1984842"/>
                  <a:pt x="3218973" y="2362804"/>
                  <a:pt x="2776296" y="2362804"/>
                </a:cubicBezTo>
                <a:cubicBezTo>
                  <a:pt x="2554957" y="2362804"/>
                  <a:pt x="2354573" y="2268314"/>
                  <a:pt x="2209524" y="2115543"/>
                </a:cubicBezTo>
                <a:lnTo>
                  <a:pt x="2177198" y="2074279"/>
                </a:lnTo>
                <a:lnTo>
                  <a:pt x="2157996" y="2090965"/>
                </a:lnTo>
                <a:cubicBezTo>
                  <a:pt x="2030070" y="2181990"/>
                  <a:pt x="1875853" y="2235141"/>
                  <a:pt x="1709849" y="2235141"/>
                </a:cubicBezTo>
                <a:cubicBezTo>
                  <a:pt x="1377841" y="2235141"/>
                  <a:pt x="1092981" y="2022537"/>
                  <a:pt x="971301" y="1719541"/>
                </a:cubicBezTo>
                <a:lnTo>
                  <a:pt x="957340" y="1672173"/>
                </a:lnTo>
                <a:lnTo>
                  <a:pt x="883490" y="1684044"/>
                </a:lnTo>
                <a:cubicBezTo>
                  <a:pt x="856545" y="1686926"/>
                  <a:pt x="829205" y="1688402"/>
                  <a:pt x="801537" y="1688402"/>
                </a:cubicBezTo>
                <a:cubicBezTo>
                  <a:pt x="358860" y="1688402"/>
                  <a:pt x="0" y="1310440"/>
                  <a:pt x="0" y="844201"/>
                </a:cubicBezTo>
                <a:cubicBezTo>
                  <a:pt x="0" y="377962"/>
                  <a:pt x="358860" y="0"/>
                  <a:pt x="801537" y="0"/>
                </a:cubicBezTo>
                <a:close/>
              </a:path>
            </a:pathLst>
          </a:custGeom>
          <a:solidFill>
            <a:srgbClr val="4BACC6">
              <a:alpha val="100000"/>
            </a:srgbClr>
          </a:solidFill>
          <a:ln w="76200" cap="flat" cmpd="sng">
            <a:solidFill>
              <a:srgbClr val="E9E175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" name="组合 7"/>
          <p:cNvGrpSpPr/>
          <p:nvPr/>
        </p:nvGrpSpPr>
        <p:grpSpPr>
          <a:xfrm>
            <a:off x="-1187450" y="-568325"/>
            <a:ext cx="5989638" cy="6308725"/>
            <a:chOff x="0" y="0"/>
            <a:chExt cx="5990998" cy="6309891"/>
          </a:xfrm>
        </p:grpSpPr>
        <p:grpSp>
          <p:nvGrpSpPr>
            <p:cNvPr id="4" name="组合 3"/>
            <p:cNvGrpSpPr/>
            <p:nvPr/>
          </p:nvGrpSpPr>
          <p:grpSpPr>
            <a:xfrm>
              <a:off x="0" y="0"/>
              <a:ext cx="5990998" cy="6309891"/>
              <a:chOff x="0" y="0"/>
              <a:chExt cx="6677398" cy="6298561"/>
            </a:xfrm>
          </p:grpSpPr>
          <p:sp>
            <p:nvSpPr>
              <p:cNvPr id="2072" name="椭圆 64"/>
              <p:cNvSpPr/>
              <p:nvPr/>
            </p:nvSpPr>
            <p:spPr>
              <a:xfrm>
                <a:off x="0" y="0"/>
                <a:ext cx="6677398" cy="6298561"/>
              </a:xfrm>
              <a:prstGeom prst="ellipse">
                <a:avLst/>
              </a:prstGeom>
              <a:solidFill>
                <a:srgbClr val="E9E175"/>
              </a:solidFill>
              <a:ln w="9525">
                <a:noFill/>
              </a:ln>
            </p:spPr>
            <p:txBody>
              <a:bodyPr anchor="ctr"/>
              <a:lstStyle/>
              <a:p>
                <a:pPr algn="ctr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2073" name="椭圆 2"/>
              <p:cNvSpPr/>
              <p:nvPr/>
            </p:nvSpPr>
            <p:spPr>
              <a:xfrm>
                <a:off x="371556" y="340677"/>
                <a:ext cx="5953747" cy="5617207"/>
              </a:xfrm>
              <a:prstGeom prst="ellipse">
                <a:avLst/>
              </a:prstGeom>
              <a:solidFill>
                <a:srgbClr val="4BACC6"/>
              </a:solidFill>
              <a:ln w="9525">
                <a:noFill/>
              </a:ln>
            </p:spPr>
            <p:txBody>
              <a:bodyPr anchor="ctr"/>
              <a:lstStyle/>
              <a:p>
                <a:pPr algn="ctr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</a:endParaRPr>
              </a:p>
            </p:txBody>
          </p:sp>
        </p:grpSp>
        <p:pic>
          <p:nvPicPr>
            <p:cNvPr id="2071" name="图片 1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4035" y="1147682"/>
              <a:ext cx="4003987" cy="419299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054" name="七角星 35"/>
          <p:cNvSpPr/>
          <p:nvPr/>
        </p:nvSpPr>
        <p:spPr>
          <a:xfrm>
            <a:off x="7524750" y="195263"/>
            <a:ext cx="442913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7" y="0"/>
              </a:cxn>
              <a:cxn ang="0">
                <a:pos x="289660" y="87410"/>
              </a:cxn>
              <a:cxn ang="0">
                <a:pos x="399051" y="87410"/>
              </a:cxn>
              <a:cxn ang="0">
                <a:pos x="374710" y="196409"/>
              </a:cxn>
              <a:cxn ang="0">
                <a:pos x="442914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7" y="392818"/>
              </a:cxn>
              <a:cxn ang="0">
                <a:pos x="122900" y="441327"/>
              </a:cxn>
              <a:cxn ang="0">
                <a:pos x="98558" y="332328"/>
              </a:cxn>
              <a:cxn ang="0">
                <a:pos x="-1" y="283819"/>
              </a:cxn>
            </a:cxnLst>
            <a:rect l="0" t="0" r="0" b="0"/>
            <a:pathLst>
              <a:path w="442913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7" y="0"/>
                </a:lnTo>
                <a:lnTo>
                  <a:pt x="289660" y="87410"/>
                </a:lnTo>
                <a:lnTo>
                  <a:pt x="399051" y="87410"/>
                </a:lnTo>
                <a:lnTo>
                  <a:pt x="374710" y="196409"/>
                </a:lnTo>
                <a:lnTo>
                  <a:pt x="442914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7" y="392818"/>
                </a:lnTo>
                <a:lnTo>
                  <a:pt x="122900" y="441327"/>
                </a:lnTo>
                <a:lnTo>
                  <a:pt x="98558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6" name="TextBox 394"/>
          <p:cNvSpPr txBox="1"/>
          <p:nvPr/>
        </p:nvSpPr>
        <p:spPr>
          <a:xfrm>
            <a:off x="4499992" y="2499742"/>
            <a:ext cx="5044440" cy="11079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6600" dirty="0" err="1" smtClean="0">
                <a:solidFill>
                  <a:schemeClr val="bg1"/>
                </a:solidFill>
                <a:latin typeface="Milcandy" pitchFamily="2" charset="0"/>
                <a:sym typeface="+mn-lt"/>
              </a:rPr>
              <a:t>Pancasila</a:t>
            </a:r>
            <a:endParaRPr lang="zh-CN" altLang="en-US" sz="4400" dirty="0">
              <a:solidFill>
                <a:schemeClr val="bg1"/>
              </a:solidFill>
              <a:latin typeface="Milcandy" pitchFamily="2" charset="0"/>
              <a:sym typeface="+mn-lt"/>
            </a:endParaRPr>
          </a:p>
        </p:txBody>
      </p:sp>
      <p:sp>
        <p:nvSpPr>
          <p:cNvPr id="2057" name="矩形 38"/>
          <p:cNvSpPr/>
          <p:nvPr/>
        </p:nvSpPr>
        <p:spPr>
          <a:xfrm>
            <a:off x="4572000" y="4659982"/>
            <a:ext cx="4887913" cy="2616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1100" dirty="0" smtClean="0">
                <a:solidFill>
                  <a:schemeClr val="bg1"/>
                </a:solidFill>
                <a:latin typeface="+mj-lt"/>
                <a:sym typeface="+mn-lt"/>
              </a:rPr>
              <a:t>Stephani Marisca </a:t>
            </a:r>
            <a:r>
              <a:rPr lang="en-US" altLang="zh-CN" sz="1100" dirty="0" err="1" smtClean="0">
                <a:solidFill>
                  <a:schemeClr val="bg1"/>
                </a:solidFill>
                <a:latin typeface="+mj-lt"/>
                <a:sym typeface="+mn-lt"/>
              </a:rPr>
              <a:t>Febrianti</a:t>
            </a:r>
            <a:r>
              <a:rPr lang="en-US" altLang="zh-CN" sz="1100" dirty="0" smtClean="0">
                <a:solidFill>
                  <a:schemeClr val="bg1"/>
                </a:solidFill>
                <a:latin typeface="+mj-lt"/>
                <a:sym typeface="+mn-lt"/>
              </a:rPr>
              <a:t> 2017011061 Kimia B</a:t>
            </a:r>
            <a:endParaRPr lang="en-US" altLang="zh-CN" sz="1100" dirty="0">
              <a:solidFill>
                <a:schemeClr val="bg1"/>
              </a:solidFill>
              <a:latin typeface="+mj-lt"/>
              <a:sym typeface="+mn-lt"/>
            </a:endParaRPr>
          </a:p>
        </p:txBody>
      </p:sp>
      <p:grpSp>
        <p:nvGrpSpPr>
          <p:cNvPr id="5" name="组合 113"/>
          <p:cNvGrpSpPr/>
          <p:nvPr/>
        </p:nvGrpSpPr>
        <p:grpSpPr>
          <a:xfrm>
            <a:off x="5013325" y="1758950"/>
            <a:ext cx="649288" cy="649288"/>
            <a:chOff x="0" y="0"/>
            <a:chExt cx="4693188" cy="4691098"/>
          </a:xfrm>
        </p:grpSpPr>
        <p:sp>
          <p:nvSpPr>
            <p:cNvPr id="2068" name="椭圆 59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9" name="椭圆 60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E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6" name="组合 118"/>
          <p:cNvGrpSpPr/>
          <p:nvPr/>
        </p:nvGrpSpPr>
        <p:grpSpPr>
          <a:xfrm>
            <a:off x="5835650" y="1758950"/>
            <a:ext cx="649288" cy="649288"/>
            <a:chOff x="0" y="0"/>
            <a:chExt cx="4693188" cy="4691098"/>
          </a:xfrm>
        </p:grpSpPr>
        <p:sp>
          <p:nvSpPr>
            <p:cNvPr id="2066" name="椭圆 62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7" name="椭圆 63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T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7" name="组合 121"/>
          <p:cNvGrpSpPr/>
          <p:nvPr/>
        </p:nvGrpSpPr>
        <p:grpSpPr>
          <a:xfrm>
            <a:off x="6657975" y="1758950"/>
            <a:ext cx="649288" cy="649288"/>
            <a:chOff x="0" y="0"/>
            <a:chExt cx="4693188" cy="4691098"/>
          </a:xfrm>
        </p:grpSpPr>
        <p:sp>
          <p:nvSpPr>
            <p:cNvPr id="2064" name="椭圆 65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5" name="椭圆 66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I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8" name="组合 124"/>
          <p:cNvGrpSpPr/>
          <p:nvPr/>
        </p:nvGrpSpPr>
        <p:grpSpPr>
          <a:xfrm>
            <a:off x="7480300" y="1758950"/>
            <a:ext cx="649288" cy="649288"/>
            <a:chOff x="0" y="0"/>
            <a:chExt cx="4693188" cy="4691098"/>
          </a:xfrm>
        </p:grpSpPr>
        <p:sp>
          <p:nvSpPr>
            <p:cNvPr id="2062" name="椭圆 68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063" name="椭圆 69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 smtClean="0">
                  <a:sym typeface="+mn-lt"/>
                </a:rPr>
                <a:t>K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grpSp>
        <p:nvGrpSpPr>
          <p:cNvPr id="9" name="组合 124"/>
          <p:cNvGrpSpPr/>
          <p:nvPr/>
        </p:nvGrpSpPr>
        <p:grpSpPr>
          <a:xfrm>
            <a:off x="8316416" y="1779662"/>
            <a:ext cx="649288" cy="649288"/>
            <a:chOff x="0" y="0"/>
            <a:chExt cx="4693188" cy="4691098"/>
          </a:xfrm>
        </p:grpSpPr>
        <p:sp>
          <p:nvSpPr>
            <p:cNvPr id="30" name="椭圆 68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rgbClr val="DE4A2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31" name="椭圆 69"/>
            <p:cNvSpPr/>
            <p:nvPr/>
          </p:nvSpPr>
          <p:spPr>
            <a:xfrm>
              <a:off x="493419" y="493199"/>
              <a:ext cx="3706350" cy="3704699"/>
            </a:xfrm>
            <a:prstGeom prst="ellipse">
              <a:avLst/>
            </a:prstGeom>
            <a:solidFill>
              <a:srgbClr val="E6FA6F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r>
                <a:rPr lang="en-US" altLang="zh-CN" sz="3200" dirty="0">
                  <a:latin typeface="微软雅黑" panose="020B0503020204020204" pitchFamily="34" charset="-122"/>
                  <a:sym typeface="+mn-lt"/>
                </a:rPr>
                <a:t>A</a:t>
              </a:r>
              <a:endParaRPr lang="zh-CN" altLang="en-US" sz="32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32" name="Rounded Rectangle 31">
            <a:hlinkClick r:id="" action="ppaction://hlinkshowjump?jump=nextslide"/>
          </p:cNvPr>
          <p:cNvSpPr/>
          <p:nvPr/>
        </p:nvSpPr>
        <p:spPr bwMode="auto">
          <a:xfrm>
            <a:off x="6228184" y="3723878"/>
            <a:ext cx="1584176" cy="648072"/>
          </a:xfrm>
          <a:prstGeom prst="roundRect">
            <a:avLst/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b="1" dirty="0" smtClean="0">
                <a:solidFill>
                  <a:schemeClr val="bg1"/>
                </a:solidFill>
                <a:ea typeface="微软雅黑" panose="020B0503020204020204" pitchFamily="34" charset="-122"/>
                <a:cs typeface="Times New Roman" pitchFamily="18" charset="0"/>
              </a:rPr>
              <a:t>EXIT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微软雅黑" panose="020B0503020204020204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5076056" y="1131888"/>
            <a:ext cx="3185294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P A N C A S I L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5148064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8"/>
          <p:cNvGrpSpPr/>
          <p:nvPr/>
        </p:nvGrpSpPr>
        <p:grpSpPr>
          <a:xfrm>
            <a:off x="2595563" y="4424363"/>
            <a:ext cx="4187825" cy="307975"/>
            <a:chOff x="0" y="0"/>
            <a:chExt cx="1304924" cy="307579"/>
          </a:xfrm>
        </p:grpSpPr>
        <p:sp>
          <p:nvSpPr>
            <p:cNvPr id="7180" name="矩形 182"/>
            <p:cNvSpPr/>
            <p:nvPr/>
          </p:nvSpPr>
          <p:spPr>
            <a:xfrm>
              <a:off x="0" y="25367"/>
              <a:ext cx="1304924" cy="256844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115616" y="1779662"/>
            <a:ext cx="7103740" cy="11079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6600" dirty="0" err="1" smtClean="0">
                <a:solidFill>
                  <a:schemeClr val="bg1"/>
                </a:solidFill>
                <a:latin typeface="Milcandy" pitchFamily="2" charset="0"/>
                <a:cs typeface="Times New Roman" pitchFamily="18" charset="0"/>
              </a:rPr>
              <a:t>Terima</a:t>
            </a:r>
            <a:r>
              <a:rPr lang="en-US" sz="6600" dirty="0" smtClean="0">
                <a:solidFill>
                  <a:schemeClr val="bg1"/>
                </a:solidFill>
                <a:latin typeface="Milcandy" pitchFamily="2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  <a:latin typeface="Milcandy" pitchFamily="2" charset="0"/>
                <a:cs typeface="Times New Roman" pitchFamily="18" charset="0"/>
              </a:rPr>
              <a:t>Kasih</a:t>
            </a:r>
            <a:endParaRPr lang="en-US" sz="6600" dirty="0">
              <a:solidFill>
                <a:schemeClr val="bg1"/>
              </a:solidFill>
              <a:latin typeface="Milcandy" pitchFamily="2" charset="0"/>
              <a:cs typeface="Times New Roman" pitchFamily="18" charset="0"/>
            </a:endParaRPr>
          </a:p>
        </p:txBody>
      </p:sp>
      <p:sp>
        <p:nvSpPr>
          <p:cNvPr id="14" name="矩形 176"/>
          <p:cNvSpPr/>
          <p:nvPr/>
        </p:nvSpPr>
        <p:spPr>
          <a:xfrm>
            <a:off x="827584" y="3673356"/>
            <a:ext cx="7558038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Stephani Marisca Febrianti_2017011061_Kimia B</a:t>
            </a:r>
            <a:endParaRPr lang="zh-CN" altLang="en-US" sz="1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15" name="矩形 176"/>
          <p:cNvSpPr/>
          <p:nvPr/>
        </p:nvSpPr>
        <p:spPr>
          <a:xfrm>
            <a:off x="971600" y="2963728"/>
            <a:ext cx="7558038" cy="400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0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Disusun</a:t>
            </a:r>
            <a:r>
              <a:rPr lang="en-US" altLang="zh-CN" sz="2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 </a:t>
            </a:r>
            <a:r>
              <a:rPr lang="en-US" altLang="zh-CN" sz="20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Oleh</a:t>
            </a:r>
            <a:r>
              <a:rPr lang="en-US" altLang="zh-CN" sz="2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 :</a:t>
            </a:r>
            <a:endParaRPr lang="zh-CN" altLang="en-US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95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1" name="矩形 176"/>
          <p:cNvSpPr/>
          <p:nvPr/>
        </p:nvSpPr>
        <p:spPr>
          <a:xfrm>
            <a:off x="614362" y="104775"/>
            <a:ext cx="4461693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A. APA ITU ETIKA?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6300192" y="1131888"/>
            <a:ext cx="1961158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E T I K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6372200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224" name="组合 88"/>
          <p:cNvGrpSpPr/>
          <p:nvPr/>
        </p:nvGrpSpPr>
        <p:grpSpPr>
          <a:xfrm>
            <a:off x="2595563" y="4424364"/>
            <a:ext cx="4187825" cy="307974"/>
            <a:chOff x="0" y="0"/>
            <a:chExt cx="1304924" cy="307579"/>
          </a:xfrm>
        </p:grpSpPr>
        <p:sp>
          <p:nvSpPr>
            <p:cNvPr id="7180" name="矩形 182">
              <a:hlinkClick r:id="" action="ppaction://hlinkshowjump?jump=nextslide"/>
            </p:cNvPr>
            <p:cNvSpPr/>
            <p:nvPr/>
          </p:nvSpPr>
          <p:spPr>
            <a:xfrm>
              <a:off x="0" y="50387"/>
              <a:ext cx="1304924" cy="256845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sz="1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sym typeface="+mn-lt"/>
                </a:rPr>
                <a:t>. . . NEXT . . .</a:t>
              </a:r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439863" y="1927225"/>
            <a:ext cx="6743700" cy="224676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/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Suatu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ilmu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yang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berisi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tentang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watak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perbuatan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atau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tingkah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laku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manusia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mana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yang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dapat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nilai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baik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mana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yang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dapat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nilai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tidak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baik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serta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bagaimana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mengapa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kita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mengikuti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suatu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ajaran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moral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tertentu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atau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bagaimana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kita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harus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mengambil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sikap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bertanggung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jawab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berhadapan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dengan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berbagai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000" dirty="0" err="1" smtClean="0">
                <a:solidFill>
                  <a:schemeClr val="bg1"/>
                </a:solidFill>
                <a:sym typeface="+mn-lt"/>
              </a:rPr>
              <a:t>ajaran</a:t>
            </a:r>
            <a:r>
              <a:rPr lang="en-US" altLang="zh-CN" sz="2000" dirty="0" smtClean="0">
                <a:solidFill>
                  <a:schemeClr val="bg1"/>
                </a:solidFill>
                <a:sym typeface="+mn-lt"/>
              </a:rPr>
              <a:t> moral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82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07"/>
          <p:cNvGrpSpPr/>
          <p:nvPr/>
        </p:nvGrpSpPr>
        <p:grpSpPr>
          <a:xfrm>
            <a:off x="5310188" y="1225550"/>
            <a:ext cx="5991225" cy="6310313"/>
            <a:chOff x="0" y="0"/>
            <a:chExt cx="6677398" cy="6298561"/>
          </a:xfrm>
        </p:grpSpPr>
        <p:sp>
          <p:nvSpPr>
            <p:cNvPr id="4111" name="椭圆 209"/>
            <p:cNvSpPr/>
            <p:nvPr/>
          </p:nvSpPr>
          <p:spPr>
            <a:xfrm>
              <a:off x="0" y="0"/>
              <a:ext cx="6677398" cy="6298561"/>
            </a:xfrm>
            <a:prstGeom prst="ellipse">
              <a:avLst/>
            </a:prstGeom>
            <a:solidFill>
              <a:srgbClr val="E9E175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4112" name="椭圆 210"/>
            <p:cNvSpPr/>
            <p:nvPr/>
          </p:nvSpPr>
          <p:spPr>
            <a:xfrm>
              <a:off x="267166" y="286803"/>
              <a:ext cx="5955517" cy="5617206"/>
            </a:xfrm>
            <a:prstGeom prst="ellipse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4099" name="矩形 202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en-US" altLang="zh-C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PENDAHULUAN</a:t>
            </a:r>
            <a:endParaRPr lang="zh-CN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pitchFamily="34" charset="-122"/>
            </a:endParaRPr>
          </a:p>
        </p:txBody>
      </p:sp>
      <p:sp>
        <p:nvSpPr>
          <p:cNvPr id="4101" name="七角星 59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" name="组合 12"/>
          <p:cNvGrpSpPr/>
          <p:nvPr/>
        </p:nvGrpSpPr>
        <p:grpSpPr>
          <a:xfrm>
            <a:off x="4211960" y="1707654"/>
            <a:ext cx="1325563" cy="1323975"/>
            <a:chOff x="0" y="0"/>
            <a:chExt cx="4693188" cy="4691098"/>
          </a:xfrm>
        </p:grpSpPr>
        <p:sp>
          <p:nvSpPr>
            <p:cNvPr id="4109" name="椭圆 203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4110" name="椭圆 204"/>
            <p:cNvSpPr/>
            <p:nvPr/>
          </p:nvSpPr>
          <p:spPr>
            <a:xfrm>
              <a:off x="207963" y="174368"/>
              <a:ext cx="4277261" cy="4342359"/>
            </a:xfrm>
            <a:prstGeom prst="ellipse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6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4103" name="矩形 205"/>
          <p:cNvSpPr/>
          <p:nvPr/>
        </p:nvSpPr>
        <p:spPr>
          <a:xfrm>
            <a:off x="214313" y="1203325"/>
            <a:ext cx="5503862" cy="221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altLang="zh-CN" sz="13800" b="1" dirty="0">
                <a:solidFill>
                  <a:schemeClr val="bg1"/>
                </a:solidFill>
                <a:latin typeface="微软雅黑" panose="020B0503020204020204" pitchFamily="34" charset="-122"/>
                <a:sym typeface="+mn-lt"/>
              </a:rPr>
              <a:t>Part</a:t>
            </a:r>
          </a:p>
        </p:txBody>
      </p:sp>
      <p:sp>
        <p:nvSpPr>
          <p:cNvPr id="4104" name="矩形 94"/>
          <p:cNvSpPr/>
          <p:nvPr/>
        </p:nvSpPr>
        <p:spPr>
          <a:xfrm>
            <a:off x="373063" y="3048000"/>
            <a:ext cx="4454525" cy="9233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altLang="zh-CN" sz="5400" dirty="0" err="1" smtClean="0">
                <a:solidFill>
                  <a:schemeClr val="bg1"/>
                </a:solidFill>
                <a:latin typeface="Milcandy" pitchFamily="2" charset="0"/>
              </a:rPr>
              <a:t>Apa</a:t>
            </a:r>
            <a:r>
              <a:rPr lang="en-US" altLang="zh-CN" sz="54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5400" dirty="0" err="1" smtClean="0">
                <a:solidFill>
                  <a:schemeClr val="bg1"/>
                </a:solidFill>
                <a:latin typeface="Milcandy" pitchFamily="2" charset="0"/>
              </a:rPr>
              <a:t>Itu</a:t>
            </a:r>
            <a:r>
              <a:rPr lang="en-US" altLang="zh-CN" sz="54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5400" dirty="0" err="1" smtClean="0">
                <a:solidFill>
                  <a:schemeClr val="bg1"/>
                </a:solidFill>
                <a:latin typeface="Milcandy" pitchFamily="2" charset="0"/>
              </a:rPr>
              <a:t>Pancasila</a:t>
            </a:r>
            <a:r>
              <a:rPr lang="en-US" altLang="zh-CN" sz="5400" dirty="0" smtClean="0">
                <a:solidFill>
                  <a:schemeClr val="bg1"/>
                </a:solidFill>
                <a:latin typeface="Milcandy" pitchFamily="2" charset="0"/>
              </a:rPr>
              <a:t>?</a:t>
            </a:r>
            <a:endParaRPr lang="en-US" altLang="zh-CN" sz="5400" dirty="0">
              <a:solidFill>
                <a:schemeClr val="bg1"/>
              </a:solidFill>
              <a:latin typeface="Milcandy" pitchFamily="2" charset="0"/>
            </a:endParaRPr>
          </a:p>
        </p:txBody>
      </p:sp>
      <p:pic>
        <p:nvPicPr>
          <p:cNvPr id="4105" name="图片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6" name="图片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35688" y="2311400"/>
            <a:ext cx="2928937" cy="2601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Pentagon 16">
            <a:hlinkClick r:id="" action="ppaction://hlinkshowjump?jump=nextslide"/>
          </p:cNvPr>
          <p:cNvSpPr/>
          <p:nvPr/>
        </p:nvSpPr>
        <p:spPr bwMode="auto">
          <a:xfrm>
            <a:off x="3635896" y="4443958"/>
            <a:ext cx="1584176" cy="504056"/>
          </a:xfrm>
          <a:prstGeom prst="homePlat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Pentagon 18">
            <a:hlinkClick r:id="rId4" action="ppaction://hlinksldjump"/>
          </p:cNvPr>
          <p:cNvSpPr/>
          <p:nvPr/>
        </p:nvSpPr>
        <p:spPr bwMode="auto">
          <a:xfrm flipH="1">
            <a:off x="179512" y="4443958"/>
            <a:ext cx="1520552" cy="504056"/>
          </a:xfrm>
          <a:prstGeom prst="homePlat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图片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56125" y="1924050"/>
            <a:ext cx="635000" cy="803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1" name="矩形 176"/>
          <p:cNvSpPr/>
          <p:nvPr/>
        </p:nvSpPr>
        <p:spPr>
          <a:xfrm>
            <a:off x="614362" y="104775"/>
            <a:ext cx="4461693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B. APA ITU PANCASILA?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5076056" y="1131888"/>
            <a:ext cx="3185294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P A N C A S I L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5148064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8"/>
          <p:cNvGrpSpPr/>
          <p:nvPr/>
        </p:nvGrpSpPr>
        <p:grpSpPr>
          <a:xfrm>
            <a:off x="2595563" y="4424364"/>
            <a:ext cx="4187825" cy="307974"/>
            <a:chOff x="0" y="0"/>
            <a:chExt cx="1304924" cy="307579"/>
          </a:xfrm>
        </p:grpSpPr>
        <p:sp>
          <p:nvSpPr>
            <p:cNvPr id="7180" name="矩形 182">
              <a:hlinkClick r:id="" action="ppaction://hlinkshowjump?jump=nextslide"/>
            </p:cNvPr>
            <p:cNvSpPr/>
            <p:nvPr/>
          </p:nvSpPr>
          <p:spPr>
            <a:xfrm>
              <a:off x="0" y="50387"/>
              <a:ext cx="1304924" cy="256845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sz="1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sym typeface="+mn-lt"/>
                </a:rPr>
                <a:t>. . . NEXT . . .</a:t>
              </a:r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115616" y="2571750"/>
            <a:ext cx="710374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Rumusan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dan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pedoman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kehidupan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berbangsa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dan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bernegara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bagi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seluruh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rakyat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Indonesia.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95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07"/>
          <p:cNvGrpSpPr/>
          <p:nvPr/>
        </p:nvGrpSpPr>
        <p:grpSpPr>
          <a:xfrm>
            <a:off x="5310188" y="1225550"/>
            <a:ext cx="5991225" cy="6310313"/>
            <a:chOff x="0" y="0"/>
            <a:chExt cx="6677398" cy="6298561"/>
          </a:xfrm>
        </p:grpSpPr>
        <p:sp>
          <p:nvSpPr>
            <p:cNvPr id="4111" name="椭圆 209"/>
            <p:cNvSpPr/>
            <p:nvPr/>
          </p:nvSpPr>
          <p:spPr>
            <a:xfrm>
              <a:off x="0" y="0"/>
              <a:ext cx="6677398" cy="6298561"/>
            </a:xfrm>
            <a:prstGeom prst="ellipse">
              <a:avLst/>
            </a:prstGeom>
            <a:solidFill>
              <a:srgbClr val="E9E175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4112" name="椭圆 210"/>
            <p:cNvSpPr/>
            <p:nvPr/>
          </p:nvSpPr>
          <p:spPr>
            <a:xfrm>
              <a:off x="267166" y="286803"/>
              <a:ext cx="5955517" cy="5617206"/>
            </a:xfrm>
            <a:prstGeom prst="ellipse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4099" name="矩形 202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en-US" altLang="zh-C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PENDAHULUAN</a:t>
            </a:r>
            <a:endParaRPr lang="zh-CN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pitchFamily="34" charset="-122"/>
            </a:endParaRPr>
          </a:p>
        </p:txBody>
      </p:sp>
      <p:sp>
        <p:nvSpPr>
          <p:cNvPr id="4101" name="七角星 59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" name="组合 12"/>
          <p:cNvGrpSpPr/>
          <p:nvPr/>
        </p:nvGrpSpPr>
        <p:grpSpPr>
          <a:xfrm>
            <a:off x="4211960" y="1707654"/>
            <a:ext cx="1325563" cy="1323975"/>
            <a:chOff x="0" y="0"/>
            <a:chExt cx="4693188" cy="4691098"/>
          </a:xfrm>
        </p:grpSpPr>
        <p:sp>
          <p:nvSpPr>
            <p:cNvPr id="4109" name="椭圆 203"/>
            <p:cNvSpPr/>
            <p:nvPr/>
          </p:nvSpPr>
          <p:spPr>
            <a:xfrm>
              <a:off x="0" y="0"/>
              <a:ext cx="4693188" cy="4691098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4110" name="椭圆 204"/>
            <p:cNvSpPr/>
            <p:nvPr/>
          </p:nvSpPr>
          <p:spPr>
            <a:xfrm>
              <a:off x="207963" y="174368"/>
              <a:ext cx="4277261" cy="4342359"/>
            </a:xfrm>
            <a:prstGeom prst="ellipse">
              <a:avLst/>
            </a:prstGeom>
            <a:solidFill>
              <a:srgbClr val="262626"/>
            </a:solidFill>
            <a:ln w="9525">
              <a:noFill/>
            </a:ln>
          </p:spPr>
          <p:txBody>
            <a:bodyPr tIns="108000" anchor="ctr"/>
            <a:lstStyle/>
            <a:p>
              <a:pPr algn="ctr" eaLnBrk="1" hangingPunct="1"/>
              <a:endParaRPr lang="zh-CN" altLang="en-US" sz="3600" dirty="0"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4103" name="矩形 205"/>
          <p:cNvSpPr/>
          <p:nvPr/>
        </p:nvSpPr>
        <p:spPr>
          <a:xfrm>
            <a:off x="214313" y="1203325"/>
            <a:ext cx="5503862" cy="221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altLang="zh-CN" sz="13800" b="1" dirty="0">
                <a:solidFill>
                  <a:schemeClr val="bg1"/>
                </a:solidFill>
                <a:latin typeface="微软雅黑" panose="020B0503020204020204" pitchFamily="34" charset="-122"/>
                <a:sym typeface="+mn-lt"/>
              </a:rPr>
              <a:t>Part</a:t>
            </a:r>
          </a:p>
        </p:txBody>
      </p:sp>
      <p:sp>
        <p:nvSpPr>
          <p:cNvPr id="4104" name="矩形 94"/>
          <p:cNvSpPr/>
          <p:nvPr/>
        </p:nvSpPr>
        <p:spPr>
          <a:xfrm>
            <a:off x="395536" y="3219822"/>
            <a:ext cx="4775001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4800" dirty="0" err="1" smtClean="0">
                <a:solidFill>
                  <a:schemeClr val="bg1"/>
                </a:solidFill>
                <a:latin typeface="Milcandy" pitchFamily="2" charset="0"/>
              </a:rPr>
              <a:t>Apa</a:t>
            </a:r>
            <a:r>
              <a:rPr lang="en-US" altLang="zh-CN" sz="48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4800" dirty="0" err="1" smtClean="0">
                <a:solidFill>
                  <a:schemeClr val="bg1"/>
                </a:solidFill>
                <a:latin typeface="Milcandy" pitchFamily="2" charset="0"/>
              </a:rPr>
              <a:t>Itu</a:t>
            </a:r>
            <a:r>
              <a:rPr lang="en-US" altLang="zh-CN" sz="48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4800" dirty="0" err="1" smtClean="0">
                <a:solidFill>
                  <a:schemeClr val="bg1"/>
                </a:solidFill>
                <a:latin typeface="Milcandy" pitchFamily="2" charset="0"/>
              </a:rPr>
              <a:t>Etika</a:t>
            </a:r>
            <a:r>
              <a:rPr lang="en-US" altLang="zh-CN" sz="4800" dirty="0" smtClean="0">
                <a:solidFill>
                  <a:schemeClr val="bg1"/>
                </a:solidFill>
                <a:latin typeface="Milcandy" pitchFamily="2" charset="0"/>
              </a:rPr>
              <a:t> </a:t>
            </a:r>
            <a:r>
              <a:rPr lang="en-US" altLang="zh-CN" sz="4800" dirty="0" err="1" smtClean="0">
                <a:solidFill>
                  <a:schemeClr val="bg1"/>
                </a:solidFill>
                <a:latin typeface="Milcandy" pitchFamily="2" charset="0"/>
              </a:rPr>
              <a:t>Pancasila</a:t>
            </a:r>
            <a:r>
              <a:rPr lang="en-US" altLang="zh-CN" sz="4800" dirty="0" smtClean="0">
                <a:solidFill>
                  <a:schemeClr val="bg1"/>
                </a:solidFill>
                <a:latin typeface="Milcandy" pitchFamily="2" charset="0"/>
              </a:rPr>
              <a:t>?</a:t>
            </a:r>
            <a:endParaRPr lang="en-US" altLang="zh-CN" sz="4800" dirty="0">
              <a:solidFill>
                <a:schemeClr val="bg1"/>
              </a:solidFill>
              <a:latin typeface="Milcandy" pitchFamily="2" charset="0"/>
            </a:endParaRPr>
          </a:p>
        </p:txBody>
      </p:sp>
      <p:pic>
        <p:nvPicPr>
          <p:cNvPr id="4105" name="图片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6" name="图片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35688" y="2311400"/>
            <a:ext cx="2928937" cy="2601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Pentagon 16">
            <a:hlinkClick r:id="" action="ppaction://hlinkshowjump?jump=nextslide"/>
          </p:cNvPr>
          <p:cNvSpPr/>
          <p:nvPr/>
        </p:nvSpPr>
        <p:spPr bwMode="auto">
          <a:xfrm>
            <a:off x="3635896" y="4443958"/>
            <a:ext cx="1584176" cy="504056"/>
          </a:xfrm>
          <a:prstGeom prst="homePlat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Pentagon 18">
            <a:hlinkClick r:id="rId4" action="ppaction://hlinksldjump"/>
          </p:cNvPr>
          <p:cNvSpPr/>
          <p:nvPr/>
        </p:nvSpPr>
        <p:spPr bwMode="auto">
          <a:xfrm flipH="1">
            <a:off x="179512" y="4443958"/>
            <a:ext cx="1520552" cy="504056"/>
          </a:xfrm>
          <a:prstGeom prst="homePlat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" name="图片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7855" y="1960686"/>
            <a:ext cx="784225" cy="8270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75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171" name="矩形 176"/>
          <p:cNvSpPr/>
          <p:nvPr/>
        </p:nvSpPr>
        <p:spPr>
          <a:xfrm>
            <a:off x="614362" y="104775"/>
            <a:ext cx="7053982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C. APA ITU ETIKA PANCASILA?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7172" name="七角星 177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173" name="图片 17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Box 29"/>
          <p:cNvSpPr txBox="1"/>
          <p:nvPr/>
        </p:nvSpPr>
        <p:spPr>
          <a:xfrm>
            <a:off x="3563888" y="1131888"/>
            <a:ext cx="4697462" cy="461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r" eaLnBrk="1" hangingPunct="1"/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E T I K A  P A N C A S I L A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  <p:pic>
        <p:nvPicPr>
          <p:cNvPr id="9223" name="图片 43" descr="6.png"/>
          <p:cNvPicPr>
            <a:picLocks noChangeAspect="1"/>
          </p:cNvPicPr>
          <p:nvPr/>
        </p:nvPicPr>
        <p:blipFill>
          <a:blip r:embed="rId3" cstate="print">
            <a:lum bright="70001" contrast="-70000"/>
          </a:blip>
          <a:stretch>
            <a:fillRect/>
          </a:stretch>
        </p:blipFill>
        <p:spPr>
          <a:xfrm>
            <a:off x="3707904" y="1203598"/>
            <a:ext cx="522287" cy="315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8"/>
          <p:cNvGrpSpPr/>
          <p:nvPr/>
        </p:nvGrpSpPr>
        <p:grpSpPr>
          <a:xfrm>
            <a:off x="2595563" y="4424363"/>
            <a:ext cx="4187825" cy="307975"/>
            <a:chOff x="0" y="0"/>
            <a:chExt cx="1304924" cy="307579"/>
          </a:xfrm>
        </p:grpSpPr>
        <p:sp>
          <p:nvSpPr>
            <p:cNvPr id="7180" name="矩形 182">
              <a:hlinkClick r:id="" action="ppaction://hlinkshowjump?jump=nextslide"/>
            </p:cNvPr>
            <p:cNvSpPr/>
            <p:nvPr/>
          </p:nvSpPr>
          <p:spPr>
            <a:xfrm>
              <a:off x="0" y="25367"/>
              <a:ext cx="1304924" cy="256844"/>
            </a:xfrm>
            <a:prstGeom prst="rect">
              <a:avLst/>
            </a:prstGeom>
            <a:solidFill>
              <a:srgbClr val="4BACC6"/>
            </a:solidFill>
            <a:ln w="9525">
              <a:noFill/>
            </a:ln>
          </p:spPr>
          <p:txBody>
            <a:bodyPr anchor="ctr"/>
            <a:lstStyle/>
            <a:p>
              <a:pPr algn="ctr" eaLnBrk="1" hangingPunct="1"/>
              <a:endParaRPr lang="zh-CN" altLang="en-US" sz="1600" dirty="0">
                <a:latin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7181" name="TextBox 90"/>
            <p:cNvSpPr txBox="1"/>
            <p:nvPr/>
          </p:nvSpPr>
          <p:spPr>
            <a:xfrm>
              <a:off x="104869" y="0"/>
              <a:ext cx="1095186" cy="3075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sz="1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sym typeface="+mn-lt"/>
                </a:rPr>
                <a:t>. . . NEXT . . .</a:t>
              </a:r>
              <a:endParaRPr lang="zh-CN" altLang="en-US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微软雅黑" panose="020B0503020204020204" pitchFamily="34" charset="-122"/>
                <a:sym typeface="+mn-lt"/>
              </a:endParaRPr>
            </a:p>
          </p:txBody>
        </p:sp>
      </p:grpSp>
      <p:sp>
        <p:nvSpPr>
          <p:cNvPr id="9227" name="AutoShape 3"/>
          <p:cNvSpPr/>
          <p:nvPr/>
        </p:nvSpPr>
        <p:spPr>
          <a:xfrm>
            <a:off x="927100" y="1938338"/>
            <a:ext cx="7524750" cy="2347912"/>
          </a:xfrm>
          <a:prstGeom prst="rect">
            <a:avLst/>
          </a:prstGeom>
          <a:solidFill>
            <a:srgbClr val="4BACC6">
              <a:alpha val="78038"/>
            </a:srgb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eaLnBrk="1" hangingPunct="1"/>
            <a:endParaRPr lang="zh-CN" altLang="en-US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8" name="AutoShape 3"/>
          <p:cNvSpPr/>
          <p:nvPr/>
        </p:nvSpPr>
        <p:spPr>
          <a:xfrm>
            <a:off x="1031875" y="1795463"/>
            <a:ext cx="7315200" cy="2378075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9229" name="TextBox 29"/>
          <p:cNvSpPr txBox="1"/>
          <p:nvPr/>
        </p:nvSpPr>
        <p:spPr>
          <a:xfrm>
            <a:off x="1115616" y="2211710"/>
            <a:ext cx="710374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Etika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yang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mendasarkan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penilaian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baik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dan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buruk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pada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nilai-nilai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Pancasila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yaitu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nilai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ketuhanan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kemanusiaan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persatuan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,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kerakyatan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dan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 </a:t>
            </a:r>
            <a:r>
              <a:rPr lang="en-US" altLang="zh-CN" sz="2400" dirty="0" err="1" smtClean="0">
                <a:solidFill>
                  <a:schemeClr val="bg1"/>
                </a:solidFill>
                <a:sym typeface="+mn-lt"/>
              </a:rPr>
              <a:t>keadilan</a:t>
            </a:r>
            <a:r>
              <a:rPr lang="en-US" altLang="zh-CN" sz="2400" dirty="0" smtClean="0">
                <a:solidFill>
                  <a:schemeClr val="bg1"/>
                </a:solidFill>
                <a:sym typeface="+mn-lt"/>
              </a:rPr>
              <a:t>.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sym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35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7" grpId="0" animBg="1"/>
      <p:bldP spid="9228" grpId="0" animBg="1"/>
      <p:bldP spid="9229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76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63" name="矩形 177"/>
          <p:cNvSpPr/>
          <p:nvPr/>
        </p:nvSpPr>
        <p:spPr>
          <a:xfrm>
            <a:off x="614362" y="104775"/>
            <a:ext cx="6261893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NILAI – NILAI ETIKA PANCASILA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15364" name="七角星 178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5365" name="图片 17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6" name="圆角矩形 5">
            <a:hlinkClick r:id="rId3" action="ppaction://hlinksldjump"/>
          </p:cNvPr>
          <p:cNvSpPr/>
          <p:nvPr/>
        </p:nvSpPr>
        <p:spPr>
          <a:xfrm rot="-2721282">
            <a:off x="523067" y="1259121"/>
            <a:ext cx="1658937" cy="1658937"/>
          </a:xfrm>
          <a:prstGeom prst="roundRect">
            <a:avLst>
              <a:gd name="adj" fmla="val 16667"/>
            </a:avLst>
          </a:prstGeom>
          <a:solidFill>
            <a:srgbClr val="C75151"/>
          </a:solidFill>
          <a:ln w="9525">
            <a:noFill/>
          </a:ln>
          <a:effectLst>
            <a:outerShdw dist="381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67" name="圆角矩形 6">
            <a:hlinkClick r:id="rId4" action="ppaction://hlinksldjump"/>
          </p:cNvPr>
          <p:cNvSpPr/>
          <p:nvPr/>
        </p:nvSpPr>
        <p:spPr>
          <a:xfrm rot="-2721282">
            <a:off x="2035236" y="2699281"/>
            <a:ext cx="1658937" cy="16589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noFill/>
          </a:ln>
          <a:effectLst>
            <a:outerShdw dist="381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sz="900" dirty="0">
              <a:solidFill>
                <a:srgbClr val="262626"/>
              </a:solidFill>
              <a:latin typeface="微软雅黑" panose="020B0503020204020204" pitchFamily="34" charset="-122"/>
              <a:ea typeface="Calibri" panose="020F0502020204030204" pitchFamily="34" charset="0"/>
            </a:endParaRPr>
          </a:p>
        </p:txBody>
      </p:sp>
      <p:sp>
        <p:nvSpPr>
          <p:cNvPr id="15368" name="圆角矩形 7">
            <a:hlinkClick r:id="rId5" action="ppaction://hlinksldjump"/>
          </p:cNvPr>
          <p:cNvSpPr/>
          <p:nvPr/>
        </p:nvSpPr>
        <p:spPr>
          <a:xfrm rot="-2721282">
            <a:off x="3763426" y="1331129"/>
            <a:ext cx="1658937" cy="1658937"/>
          </a:xfrm>
          <a:prstGeom prst="roundRect">
            <a:avLst>
              <a:gd name="adj" fmla="val 16667"/>
            </a:avLst>
          </a:prstGeom>
          <a:solidFill>
            <a:srgbClr val="4BACC6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69" name="圆角矩形 8"/>
          <p:cNvSpPr/>
          <p:nvPr/>
        </p:nvSpPr>
        <p:spPr>
          <a:xfrm rot="2721688">
            <a:off x="161766" y="3609366"/>
            <a:ext cx="2322513" cy="5159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en-US" altLang="zh-CN" sz="1600" b="1" dirty="0" err="1" smtClean="0"/>
              <a:t>Klik</a:t>
            </a:r>
            <a:r>
              <a:rPr lang="en-US" altLang="zh-CN" sz="1600" b="1" dirty="0" smtClean="0"/>
              <a:t> icon </a:t>
            </a:r>
            <a:r>
              <a:rPr lang="en-US" altLang="zh-CN" sz="1600" b="1" dirty="0" err="1" smtClean="0"/>
              <a:t>di</a:t>
            </a:r>
            <a:r>
              <a:rPr lang="en-US" altLang="zh-CN" sz="1600" b="1" dirty="0" smtClean="0"/>
              <a:t> </a:t>
            </a:r>
            <a:r>
              <a:rPr lang="en-US" altLang="zh-CN" sz="1600" b="1" dirty="0" err="1" smtClean="0"/>
              <a:t>atas</a:t>
            </a:r>
            <a:endParaRPr lang="en-US" altLang="zh-CN" sz="1600" b="1" dirty="0"/>
          </a:p>
        </p:txBody>
      </p:sp>
      <p:sp>
        <p:nvSpPr>
          <p:cNvPr id="15370" name="圆角矩形 9"/>
          <p:cNvSpPr/>
          <p:nvPr/>
        </p:nvSpPr>
        <p:spPr>
          <a:xfrm rot="-2721688" flipH="1">
            <a:off x="2913446" y="4077656"/>
            <a:ext cx="1817190" cy="5159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/>
          <a:p>
            <a:pPr algn="ctr"/>
            <a:endParaRPr lang="en-US" altLang="zh-CN" sz="1400" dirty="0"/>
          </a:p>
        </p:txBody>
      </p:sp>
      <p:sp>
        <p:nvSpPr>
          <p:cNvPr id="15371" name="圆角矩形 10"/>
          <p:cNvSpPr/>
          <p:nvPr/>
        </p:nvSpPr>
        <p:spPr>
          <a:xfrm rot="2721688">
            <a:off x="4415435" y="4083027"/>
            <a:ext cx="1829147" cy="5159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/>
          <a:p>
            <a:pPr algn="ctr"/>
            <a:endParaRPr lang="en-US" altLang="zh-CN" sz="1400" dirty="0">
              <a:latin typeface="微软雅黑" panose="020B0503020204020204" pitchFamily="34" charset="-122"/>
            </a:endParaRPr>
          </a:p>
        </p:txBody>
      </p:sp>
      <p:sp>
        <p:nvSpPr>
          <p:cNvPr id="15372" name="圆角矩形 11"/>
          <p:cNvSpPr/>
          <p:nvPr/>
        </p:nvSpPr>
        <p:spPr>
          <a:xfrm rot="-2721688" flipH="1">
            <a:off x="6786502" y="3465351"/>
            <a:ext cx="2322512" cy="5159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en-US" altLang="zh-CN" sz="1600" b="1" dirty="0" err="1" smtClean="0"/>
              <a:t>Klik</a:t>
            </a:r>
            <a:r>
              <a:rPr lang="en-US" altLang="zh-CN" sz="1600" b="1" dirty="0" smtClean="0"/>
              <a:t> icon </a:t>
            </a:r>
            <a:r>
              <a:rPr lang="en-US" altLang="zh-CN" sz="1600" b="1" dirty="0" err="1" smtClean="0"/>
              <a:t>di</a:t>
            </a:r>
            <a:r>
              <a:rPr lang="en-US" altLang="zh-CN" sz="1600" b="1" dirty="0" smtClean="0"/>
              <a:t> </a:t>
            </a:r>
            <a:r>
              <a:rPr lang="en-US" altLang="zh-CN" sz="1600" b="1" dirty="0" err="1" smtClean="0"/>
              <a:t>atas</a:t>
            </a:r>
            <a:endParaRPr lang="en-US" altLang="zh-CN" sz="1600" b="1" dirty="0"/>
          </a:p>
        </p:txBody>
      </p:sp>
      <p:sp>
        <p:nvSpPr>
          <p:cNvPr id="15373" name="TextBox 17"/>
          <p:cNvSpPr txBox="1"/>
          <p:nvPr/>
        </p:nvSpPr>
        <p:spPr>
          <a:xfrm>
            <a:off x="1043608" y="2325812"/>
            <a:ext cx="59213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sym typeface="Impact" panose="020B0806030902050204" pitchFamily="34" charset="0"/>
              </a:rPr>
              <a:t>01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sym typeface="Impact" panose="020B0806030902050204" pitchFamily="34" charset="0"/>
            </a:endParaRPr>
          </a:p>
        </p:txBody>
      </p:sp>
      <p:sp>
        <p:nvSpPr>
          <p:cNvPr id="15375" name="TextBox 19"/>
          <p:cNvSpPr txBox="1"/>
          <p:nvPr/>
        </p:nvSpPr>
        <p:spPr>
          <a:xfrm>
            <a:off x="4283968" y="2355726"/>
            <a:ext cx="592138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sym typeface="Impact" panose="020B0806030902050204" pitchFamily="34" charset="0"/>
              </a:rPr>
              <a:t>03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sym typeface="Impact" panose="020B0806030902050204" pitchFamily="34" charset="0"/>
            </a:endParaRPr>
          </a:p>
        </p:txBody>
      </p:sp>
      <p:sp>
        <p:nvSpPr>
          <p:cNvPr id="15378" name="Freeform 5554"/>
          <p:cNvSpPr>
            <a:spLocks noEditPoints="1"/>
          </p:cNvSpPr>
          <p:nvPr/>
        </p:nvSpPr>
        <p:spPr>
          <a:xfrm>
            <a:off x="899592" y="1491630"/>
            <a:ext cx="936625" cy="717550"/>
          </a:xfrm>
          <a:custGeom>
            <a:avLst/>
            <a:gdLst/>
            <a:ahLst/>
            <a:cxnLst>
              <a:cxn ang="0">
                <a:pos x="2147483647" y="1213307385"/>
              </a:cxn>
              <a:cxn ang="0">
                <a:pos x="293135666" y="1553028994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46567833" y="2147483647"/>
              </a:cxn>
              <a:cxn ang="0">
                <a:pos x="0" y="2147483647"/>
              </a:cxn>
              <a:cxn ang="0">
                <a:pos x="0" y="1213307385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2147483647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1844221931"/>
              </a:cxn>
              <a:cxn ang="0">
                <a:pos x="2147483647" y="2086886194"/>
              </a:cxn>
              <a:cxn ang="0">
                <a:pos x="830562703" y="1844221931"/>
              </a:cxn>
              <a:cxn ang="0">
                <a:pos x="2147483647" y="776514497"/>
              </a:cxn>
              <a:cxn ang="0">
                <a:pos x="2147483647" y="2086886194"/>
              </a:cxn>
              <a:cxn ang="0">
                <a:pos x="2147483647" y="2038350555"/>
              </a:cxn>
              <a:cxn ang="0">
                <a:pos x="2147483647" y="825050136"/>
              </a:cxn>
              <a:cxn ang="0">
                <a:pos x="2147483647" y="679450185"/>
              </a:cxn>
              <a:cxn ang="0">
                <a:pos x="2147483647" y="77651449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051970632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905402799" y="2147483647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圆角矩形 7">
            <a:hlinkClick r:id="rId6" action="ppaction://hlinksldjump"/>
          </p:cNvPr>
          <p:cNvSpPr/>
          <p:nvPr/>
        </p:nvSpPr>
        <p:spPr>
          <a:xfrm rot="-2721282">
            <a:off x="5491617" y="2699280"/>
            <a:ext cx="1658937" cy="1658937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" name="圆角矩形 7">
            <a:hlinkClick r:id="rId7" action="ppaction://hlinksldjump"/>
          </p:cNvPr>
          <p:cNvSpPr/>
          <p:nvPr/>
        </p:nvSpPr>
        <p:spPr>
          <a:xfrm rot="-2721282">
            <a:off x="6859771" y="1217330"/>
            <a:ext cx="1658937" cy="1658937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21" name="Freeform 5554"/>
          <p:cNvSpPr>
            <a:spLocks noEditPoints="1"/>
          </p:cNvSpPr>
          <p:nvPr/>
        </p:nvSpPr>
        <p:spPr>
          <a:xfrm>
            <a:off x="5868144" y="2934320"/>
            <a:ext cx="936625" cy="717550"/>
          </a:xfrm>
          <a:custGeom>
            <a:avLst/>
            <a:gdLst/>
            <a:ahLst/>
            <a:cxnLst>
              <a:cxn ang="0">
                <a:pos x="2147483647" y="1213307385"/>
              </a:cxn>
              <a:cxn ang="0">
                <a:pos x="293135666" y="1553028994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46567833" y="2147483647"/>
              </a:cxn>
              <a:cxn ang="0">
                <a:pos x="0" y="2147483647"/>
              </a:cxn>
              <a:cxn ang="0">
                <a:pos x="0" y="1213307385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2147483647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1844221931"/>
              </a:cxn>
              <a:cxn ang="0">
                <a:pos x="2147483647" y="2086886194"/>
              </a:cxn>
              <a:cxn ang="0">
                <a:pos x="830562703" y="1844221931"/>
              </a:cxn>
              <a:cxn ang="0">
                <a:pos x="2147483647" y="776514497"/>
              </a:cxn>
              <a:cxn ang="0">
                <a:pos x="2147483647" y="2086886194"/>
              </a:cxn>
              <a:cxn ang="0">
                <a:pos x="2147483647" y="2038350555"/>
              </a:cxn>
              <a:cxn ang="0">
                <a:pos x="2147483647" y="825050136"/>
              </a:cxn>
              <a:cxn ang="0">
                <a:pos x="2147483647" y="679450185"/>
              </a:cxn>
              <a:cxn ang="0">
                <a:pos x="2147483647" y="77651449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051970632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905402799" y="2147483647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Freeform 5554"/>
          <p:cNvSpPr>
            <a:spLocks noEditPoints="1"/>
          </p:cNvSpPr>
          <p:nvPr/>
        </p:nvSpPr>
        <p:spPr>
          <a:xfrm>
            <a:off x="2411760" y="2934320"/>
            <a:ext cx="936625" cy="717550"/>
          </a:xfrm>
          <a:custGeom>
            <a:avLst/>
            <a:gdLst/>
            <a:ahLst/>
            <a:cxnLst>
              <a:cxn ang="0">
                <a:pos x="2147483647" y="1213307385"/>
              </a:cxn>
              <a:cxn ang="0">
                <a:pos x="293135666" y="1553028994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46567833" y="2147483647"/>
              </a:cxn>
              <a:cxn ang="0">
                <a:pos x="0" y="2147483647"/>
              </a:cxn>
              <a:cxn ang="0">
                <a:pos x="0" y="1213307385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2147483647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1844221931"/>
              </a:cxn>
              <a:cxn ang="0">
                <a:pos x="2147483647" y="2086886194"/>
              </a:cxn>
              <a:cxn ang="0">
                <a:pos x="830562703" y="1844221931"/>
              </a:cxn>
              <a:cxn ang="0">
                <a:pos x="2147483647" y="776514497"/>
              </a:cxn>
              <a:cxn ang="0">
                <a:pos x="2147483647" y="2086886194"/>
              </a:cxn>
              <a:cxn ang="0">
                <a:pos x="2147483647" y="2038350555"/>
              </a:cxn>
              <a:cxn ang="0">
                <a:pos x="2147483647" y="825050136"/>
              </a:cxn>
              <a:cxn ang="0">
                <a:pos x="2147483647" y="679450185"/>
              </a:cxn>
              <a:cxn ang="0">
                <a:pos x="2147483647" y="77651449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051970632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905402799" y="2147483647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Freeform 5554"/>
          <p:cNvSpPr>
            <a:spLocks noEditPoints="1"/>
          </p:cNvSpPr>
          <p:nvPr/>
        </p:nvSpPr>
        <p:spPr>
          <a:xfrm>
            <a:off x="4139952" y="1494160"/>
            <a:ext cx="936625" cy="717550"/>
          </a:xfrm>
          <a:custGeom>
            <a:avLst/>
            <a:gdLst/>
            <a:ahLst/>
            <a:cxnLst>
              <a:cxn ang="0">
                <a:pos x="2147483647" y="1213307385"/>
              </a:cxn>
              <a:cxn ang="0">
                <a:pos x="293135666" y="1553028994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46567833" y="2147483647"/>
              </a:cxn>
              <a:cxn ang="0">
                <a:pos x="0" y="2147483647"/>
              </a:cxn>
              <a:cxn ang="0">
                <a:pos x="0" y="1213307385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2147483647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1844221931"/>
              </a:cxn>
              <a:cxn ang="0">
                <a:pos x="2147483647" y="2086886194"/>
              </a:cxn>
              <a:cxn ang="0">
                <a:pos x="830562703" y="1844221931"/>
              </a:cxn>
              <a:cxn ang="0">
                <a:pos x="2147483647" y="776514497"/>
              </a:cxn>
              <a:cxn ang="0">
                <a:pos x="2147483647" y="2086886194"/>
              </a:cxn>
              <a:cxn ang="0">
                <a:pos x="2147483647" y="2038350555"/>
              </a:cxn>
              <a:cxn ang="0">
                <a:pos x="2147483647" y="825050136"/>
              </a:cxn>
              <a:cxn ang="0">
                <a:pos x="2147483647" y="679450185"/>
              </a:cxn>
              <a:cxn ang="0">
                <a:pos x="2147483647" y="77651449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051970632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905402799" y="2147483647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Freeform 5554"/>
          <p:cNvSpPr>
            <a:spLocks noEditPoints="1"/>
          </p:cNvSpPr>
          <p:nvPr/>
        </p:nvSpPr>
        <p:spPr>
          <a:xfrm>
            <a:off x="7236296" y="1635646"/>
            <a:ext cx="936625" cy="717550"/>
          </a:xfrm>
          <a:custGeom>
            <a:avLst/>
            <a:gdLst/>
            <a:ahLst/>
            <a:cxnLst>
              <a:cxn ang="0">
                <a:pos x="2147483647" y="1213307385"/>
              </a:cxn>
              <a:cxn ang="0">
                <a:pos x="293135666" y="1553028994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46567833" y="2147483647"/>
              </a:cxn>
              <a:cxn ang="0">
                <a:pos x="0" y="2147483647"/>
              </a:cxn>
              <a:cxn ang="0">
                <a:pos x="0" y="1213307385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2147483647"/>
              </a:cxn>
              <a:cxn ang="0">
                <a:pos x="830562703" y="2147483647"/>
              </a:cxn>
              <a:cxn ang="0">
                <a:pos x="2147483647" y="2147483647"/>
              </a:cxn>
              <a:cxn ang="0">
                <a:pos x="830562703" y="1844221931"/>
              </a:cxn>
              <a:cxn ang="0">
                <a:pos x="2147483647" y="2086886194"/>
              </a:cxn>
              <a:cxn ang="0">
                <a:pos x="830562703" y="1844221931"/>
              </a:cxn>
              <a:cxn ang="0">
                <a:pos x="2147483647" y="776514497"/>
              </a:cxn>
              <a:cxn ang="0">
                <a:pos x="2147483647" y="2086886194"/>
              </a:cxn>
              <a:cxn ang="0">
                <a:pos x="2147483647" y="2038350555"/>
              </a:cxn>
              <a:cxn ang="0">
                <a:pos x="2147483647" y="825050136"/>
              </a:cxn>
              <a:cxn ang="0">
                <a:pos x="2147483647" y="679450185"/>
              </a:cxn>
              <a:cxn ang="0">
                <a:pos x="2147483647" y="77651449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051970632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1905402799" y="2147483647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TextBox 17"/>
          <p:cNvSpPr txBox="1"/>
          <p:nvPr/>
        </p:nvSpPr>
        <p:spPr>
          <a:xfrm>
            <a:off x="2555776" y="3795886"/>
            <a:ext cx="59213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sym typeface="Impact" panose="020B0806030902050204" pitchFamily="34" charset="0"/>
              </a:rPr>
              <a:t>02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sym typeface="Impact" panose="020B0806030902050204" pitchFamily="34" charset="0"/>
            </a:endParaRPr>
          </a:p>
        </p:txBody>
      </p:sp>
      <p:sp>
        <p:nvSpPr>
          <p:cNvPr id="26" name="TextBox 17"/>
          <p:cNvSpPr txBox="1"/>
          <p:nvPr/>
        </p:nvSpPr>
        <p:spPr>
          <a:xfrm>
            <a:off x="6068095" y="3837980"/>
            <a:ext cx="59213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sym typeface="Impact" panose="020B0806030902050204" pitchFamily="34" charset="0"/>
              </a:rPr>
              <a:t>04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sym typeface="Impact" panose="020B0806030902050204" pitchFamily="34" charset="0"/>
            </a:endParaRPr>
          </a:p>
        </p:txBody>
      </p:sp>
      <p:sp>
        <p:nvSpPr>
          <p:cNvPr id="27" name="TextBox 17"/>
          <p:cNvSpPr txBox="1"/>
          <p:nvPr/>
        </p:nvSpPr>
        <p:spPr>
          <a:xfrm>
            <a:off x="7380312" y="2397820"/>
            <a:ext cx="59213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sym typeface="Impact" panose="020B0806030902050204" pitchFamily="34" charset="0"/>
              </a:rPr>
              <a:t>05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sym typeface="Impact" panose="020B080603090205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矩形 173"/>
          <p:cNvSpPr/>
          <p:nvPr/>
        </p:nvSpPr>
        <p:spPr>
          <a:xfrm>
            <a:off x="-395287" y="-306387"/>
            <a:ext cx="9936162" cy="1057275"/>
          </a:xfrm>
          <a:prstGeom prst="rect">
            <a:avLst/>
          </a:prstGeom>
          <a:solidFill>
            <a:srgbClr val="262626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8195" name="矩形 174"/>
          <p:cNvSpPr/>
          <p:nvPr/>
        </p:nvSpPr>
        <p:spPr>
          <a:xfrm>
            <a:off x="1043608" y="51470"/>
            <a:ext cx="6117877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+mn-lt"/>
              </a:rPr>
              <a:t>1</a:t>
            </a:r>
            <a:endParaRPr lang="zh-CN" alt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微软雅黑" panose="020B0503020204020204" pitchFamily="34" charset="-122"/>
              <a:sym typeface="+mn-lt"/>
            </a:endParaRPr>
          </a:p>
        </p:txBody>
      </p:sp>
      <p:sp>
        <p:nvSpPr>
          <p:cNvPr id="8196" name="七角星 175"/>
          <p:cNvSpPr/>
          <p:nvPr/>
        </p:nvSpPr>
        <p:spPr>
          <a:xfrm>
            <a:off x="179388" y="114300"/>
            <a:ext cx="442912" cy="441325"/>
          </a:xfrm>
          <a:custGeom>
            <a:avLst/>
            <a:gdLst/>
            <a:ahLst/>
            <a:cxnLst>
              <a:cxn ang="0">
                <a:pos x="-1" y="283819"/>
              </a:cxn>
              <a:cxn ang="0">
                <a:pos x="68203" y="196409"/>
              </a:cxn>
              <a:cxn ang="0">
                <a:pos x="43862" y="87410"/>
              </a:cxn>
              <a:cxn ang="0">
                <a:pos x="153253" y="87410"/>
              </a:cxn>
              <a:cxn ang="0">
                <a:pos x="221456" y="0"/>
              </a:cxn>
              <a:cxn ang="0">
                <a:pos x="289659" y="87410"/>
              </a:cxn>
              <a:cxn ang="0">
                <a:pos x="399050" y="87410"/>
              </a:cxn>
              <a:cxn ang="0">
                <a:pos x="374709" y="196409"/>
              </a:cxn>
              <a:cxn ang="0">
                <a:pos x="442913" y="283819"/>
              </a:cxn>
              <a:cxn ang="0">
                <a:pos x="344355" y="332328"/>
              </a:cxn>
              <a:cxn ang="0">
                <a:pos x="320013" y="441327"/>
              </a:cxn>
              <a:cxn ang="0">
                <a:pos x="221456" y="392818"/>
              </a:cxn>
              <a:cxn ang="0">
                <a:pos x="122899" y="441327"/>
              </a:cxn>
              <a:cxn ang="0">
                <a:pos x="98557" y="332328"/>
              </a:cxn>
              <a:cxn ang="0">
                <a:pos x="-1" y="283819"/>
              </a:cxn>
            </a:cxnLst>
            <a:rect l="0" t="0" r="0" b="0"/>
            <a:pathLst>
              <a:path w="442912" h="441325">
                <a:moveTo>
                  <a:pt x="-1" y="283819"/>
                </a:moveTo>
                <a:lnTo>
                  <a:pt x="68203" y="196409"/>
                </a:lnTo>
                <a:lnTo>
                  <a:pt x="43862" y="87410"/>
                </a:lnTo>
                <a:lnTo>
                  <a:pt x="153253" y="87410"/>
                </a:lnTo>
                <a:lnTo>
                  <a:pt x="221456" y="0"/>
                </a:lnTo>
                <a:lnTo>
                  <a:pt x="289659" y="87410"/>
                </a:lnTo>
                <a:lnTo>
                  <a:pt x="399050" y="87410"/>
                </a:lnTo>
                <a:lnTo>
                  <a:pt x="374709" y="196409"/>
                </a:lnTo>
                <a:lnTo>
                  <a:pt x="442913" y="283819"/>
                </a:lnTo>
                <a:lnTo>
                  <a:pt x="344355" y="332328"/>
                </a:lnTo>
                <a:lnTo>
                  <a:pt x="320013" y="441327"/>
                </a:lnTo>
                <a:lnTo>
                  <a:pt x="221456" y="392818"/>
                </a:lnTo>
                <a:lnTo>
                  <a:pt x="122899" y="441327"/>
                </a:lnTo>
                <a:lnTo>
                  <a:pt x="98557" y="332328"/>
                </a:lnTo>
                <a:lnTo>
                  <a:pt x="-1" y="2838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7" name="图片 17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3350" y="114300"/>
            <a:ext cx="1047750" cy="511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46" name="组合 177"/>
          <p:cNvGrpSpPr/>
          <p:nvPr/>
        </p:nvGrpSpPr>
        <p:grpSpPr>
          <a:xfrm>
            <a:off x="4421188" y="2959100"/>
            <a:ext cx="3967162" cy="1081088"/>
            <a:chOff x="0" y="0"/>
            <a:chExt cx="3967162" cy="1081087"/>
          </a:xfrm>
        </p:grpSpPr>
        <p:sp>
          <p:nvSpPr>
            <p:cNvPr id="8209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BACC6">
                <a:alpha val="100000"/>
              </a:srgbClr>
            </a:solidFill>
            <a:ln w="9525">
              <a:noFill/>
            </a:ln>
            <a:effectLst>
              <a:outerShdw dist="635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Freeform 68"/>
            <p:cNvSpPr>
              <a:spLocks noEditPoints="1"/>
            </p:cNvSpPr>
            <p:nvPr/>
          </p:nvSpPr>
          <p:spPr>
            <a:xfrm>
              <a:off x="247650" y="444500"/>
              <a:ext cx="371475" cy="401637"/>
            </a:xfrm>
            <a:custGeom>
              <a:avLst/>
              <a:gdLst/>
              <a:ahLst/>
              <a:cxnLst>
                <a:cxn ang="0">
                  <a:pos x="844771673" y="148126971"/>
                </a:cxn>
                <a:cxn ang="0">
                  <a:pos x="1140443259" y="164585974"/>
                </a:cxn>
                <a:cxn ang="0">
                  <a:pos x="1112286205" y="329176005"/>
                </a:cxn>
                <a:cxn ang="0">
                  <a:pos x="1351636177" y="510220983"/>
                </a:cxn>
                <a:cxn ang="0">
                  <a:pos x="1267161261" y="625434005"/>
                </a:cxn>
                <a:cxn ang="0">
                  <a:pos x="1393875511" y="938151007"/>
                </a:cxn>
                <a:cxn ang="0">
                  <a:pos x="1267161261" y="987523960"/>
                </a:cxn>
                <a:cxn ang="0">
                  <a:pos x="1253078982" y="1333158968"/>
                </a:cxn>
                <a:cxn ang="0">
                  <a:pos x="1126364732" y="1300240962"/>
                </a:cxn>
                <a:cxn ang="0">
                  <a:pos x="957411148" y="1596498961"/>
                </a:cxn>
                <a:cxn ang="0">
                  <a:pos x="858853952" y="1481289996"/>
                </a:cxn>
                <a:cxn ang="0">
                  <a:pos x="591339420" y="1629416967"/>
                </a:cxn>
                <a:cxn ang="0">
                  <a:pos x="549103839" y="1497744942"/>
                </a:cxn>
                <a:cxn ang="0">
                  <a:pos x="253432252" y="1464830993"/>
                </a:cxn>
                <a:cxn ang="0">
                  <a:pos x="281589307" y="1316699965"/>
                </a:cxn>
                <a:cxn ang="0">
                  <a:pos x="42239334" y="1119195984"/>
                </a:cxn>
                <a:cxn ang="0">
                  <a:pos x="126714250" y="1003982963"/>
                </a:cxn>
                <a:cxn ang="0">
                  <a:pos x="0" y="691265960"/>
                </a:cxn>
                <a:cxn ang="0">
                  <a:pos x="126714250" y="641893008"/>
                </a:cxn>
                <a:cxn ang="0">
                  <a:pos x="140796530" y="296257999"/>
                </a:cxn>
                <a:cxn ang="0">
                  <a:pos x="267510780" y="329176005"/>
                </a:cxn>
                <a:cxn ang="0">
                  <a:pos x="436464364" y="49377009"/>
                </a:cxn>
                <a:cxn ang="0">
                  <a:pos x="535021559" y="148126971"/>
                </a:cxn>
                <a:cxn ang="0">
                  <a:pos x="802536091" y="0"/>
                </a:cxn>
                <a:cxn ang="0">
                  <a:pos x="506864505" y="954605953"/>
                </a:cxn>
                <a:cxn ang="0">
                  <a:pos x="633578755" y="773560976"/>
                </a:cxn>
                <a:cxn ang="0">
                  <a:pos x="816614618" y="905233001"/>
                </a:cxn>
                <a:cxn ang="0">
                  <a:pos x="901089534" y="921692004"/>
                </a:cxn>
                <a:cxn ang="0">
                  <a:pos x="760296757" y="888773998"/>
                </a:cxn>
                <a:cxn ang="0">
                  <a:pos x="816614618" y="1135654988"/>
                </a:cxn>
                <a:cxn ang="0">
                  <a:pos x="999646730" y="1168572994"/>
                </a:cxn>
                <a:cxn ang="0">
                  <a:pos x="999646730" y="460843974"/>
                </a:cxn>
                <a:cxn ang="0">
                  <a:pos x="394228782" y="460843974"/>
                </a:cxn>
                <a:cxn ang="0">
                  <a:pos x="394228782" y="1168572994"/>
                </a:cxn>
                <a:cxn ang="0">
                  <a:pos x="774375284" y="1300240962"/>
                </a:cxn>
                <a:cxn ang="0">
                  <a:pos x="675818089" y="1086277978"/>
                </a:cxn>
                <a:cxn ang="0">
                  <a:pos x="492785977" y="1234404949"/>
                </a:cxn>
                <a:cxn ang="0">
                  <a:pos x="591339420" y="1168572994"/>
                </a:cxn>
                <a:cxn ang="0">
                  <a:pos x="633578755" y="855855991"/>
                </a:cxn>
                <a:cxn ang="0">
                  <a:pos x="535021559" y="971064956"/>
                </a:cxn>
                <a:cxn ang="0">
                  <a:pos x="718057423" y="608975002"/>
                </a:cxn>
                <a:cxn ang="0">
                  <a:pos x="718057423" y="757101973"/>
                </a:cxn>
                <a:cxn ang="0">
                  <a:pos x="718057423" y="608975002"/>
                </a:cxn>
              </a:cxnLst>
              <a:rect l="0" t="0" r="0" b="0"/>
              <a:pathLst>
                <a:path w="99" h="99">
                  <a:moveTo>
                    <a:pt x="59" y="8"/>
                  </a:moveTo>
                  <a:cubicBezTo>
                    <a:pt x="59" y="9"/>
                    <a:pt x="60" y="9"/>
                    <a:pt x="60" y="9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78" y="19"/>
                    <a:pt x="78" y="19"/>
                    <a:pt x="78" y="19"/>
                  </a:cubicBezTo>
                  <a:cubicBezTo>
                    <a:pt x="78" y="19"/>
                    <a:pt x="79" y="19"/>
                    <a:pt x="79" y="2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96" y="31"/>
                    <a:pt x="96" y="31"/>
                    <a:pt x="96" y="31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91" y="59"/>
                    <a:pt x="90" y="60"/>
                    <a:pt x="90" y="60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89" y="81"/>
                    <a:pt x="89" y="81"/>
                    <a:pt x="89" y="81"/>
                  </a:cubicBezTo>
                  <a:cubicBezTo>
                    <a:pt x="80" y="78"/>
                    <a:pt x="80" y="78"/>
                    <a:pt x="80" y="78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1" y="90"/>
                    <a:pt x="61" y="9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0" y="91"/>
                    <a:pt x="39" y="91"/>
                    <a:pt x="39" y="91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18" y="89"/>
                    <a:pt x="18" y="89"/>
                    <a:pt x="18" y="89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2"/>
                    <a:pt x="9" y="61"/>
                    <a:pt x="9" y="6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8" y="39"/>
                    <a:pt x="9" y="39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19" y="20"/>
                    <a:pt x="19" y="20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7" y="9"/>
                    <a:pt x="38" y="9"/>
                    <a:pt x="38" y="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36" y="58"/>
                  </a:moveTo>
                  <a:cubicBezTo>
                    <a:pt x="37" y="52"/>
                    <a:pt x="37" y="52"/>
                    <a:pt x="37" y="52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8" y="69"/>
                    <a:pt x="58" y="69"/>
                    <a:pt x="58" y="6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3" y="77"/>
                    <a:pt x="67" y="74"/>
                    <a:pt x="71" y="71"/>
                  </a:cubicBezTo>
                  <a:cubicBezTo>
                    <a:pt x="76" y="66"/>
                    <a:pt x="80" y="58"/>
                    <a:pt x="80" y="50"/>
                  </a:cubicBezTo>
                  <a:cubicBezTo>
                    <a:pt x="80" y="41"/>
                    <a:pt x="76" y="34"/>
                    <a:pt x="71" y="28"/>
                  </a:cubicBezTo>
                  <a:cubicBezTo>
                    <a:pt x="65" y="23"/>
                    <a:pt x="58" y="19"/>
                    <a:pt x="49" y="19"/>
                  </a:cubicBezTo>
                  <a:cubicBezTo>
                    <a:pt x="41" y="19"/>
                    <a:pt x="34" y="23"/>
                    <a:pt x="28" y="28"/>
                  </a:cubicBezTo>
                  <a:cubicBezTo>
                    <a:pt x="23" y="34"/>
                    <a:pt x="19" y="41"/>
                    <a:pt x="19" y="50"/>
                  </a:cubicBezTo>
                  <a:cubicBezTo>
                    <a:pt x="19" y="58"/>
                    <a:pt x="23" y="66"/>
                    <a:pt x="28" y="71"/>
                  </a:cubicBezTo>
                  <a:cubicBezTo>
                    <a:pt x="34" y="76"/>
                    <a:pt x="41" y="80"/>
                    <a:pt x="49" y="80"/>
                  </a:cubicBezTo>
                  <a:cubicBezTo>
                    <a:pt x="52" y="80"/>
                    <a:pt x="54" y="80"/>
                    <a:pt x="55" y="79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47" y="69"/>
                    <a:pt x="45" y="73"/>
                    <a:pt x="45" y="73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6" y="58"/>
                    <a:pt x="36" y="58"/>
                    <a:pt x="36" y="58"/>
                  </a:cubicBezTo>
                  <a:close/>
                  <a:moveTo>
                    <a:pt x="51" y="37"/>
                  </a:moveTo>
                  <a:cubicBezTo>
                    <a:pt x="48" y="37"/>
                    <a:pt x="46" y="39"/>
                    <a:pt x="46" y="41"/>
                  </a:cubicBezTo>
                  <a:cubicBezTo>
                    <a:pt x="46" y="44"/>
                    <a:pt x="48" y="46"/>
                    <a:pt x="51" y="46"/>
                  </a:cubicBezTo>
                  <a:cubicBezTo>
                    <a:pt x="53" y="46"/>
                    <a:pt x="55" y="44"/>
                    <a:pt x="55" y="41"/>
                  </a:cubicBezTo>
                  <a:cubicBezTo>
                    <a:pt x="55" y="39"/>
                    <a:pt x="53" y="37"/>
                    <a:pt x="51" y="37"/>
                  </a:cubicBez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矩形 180"/>
            <p:cNvSpPr/>
            <p:nvPr/>
          </p:nvSpPr>
          <p:spPr>
            <a:xfrm>
              <a:off x="635000" y="436676"/>
              <a:ext cx="3332162" cy="400110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Tidak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memaksakan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agama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atau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kepercayaan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dianutnya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kepada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orang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lain.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10250" name="组合 181"/>
          <p:cNvGrpSpPr/>
          <p:nvPr/>
        </p:nvGrpSpPr>
        <p:grpSpPr>
          <a:xfrm>
            <a:off x="4421188" y="1590675"/>
            <a:ext cx="3967236" cy="1081088"/>
            <a:chOff x="0" y="0"/>
            <a:chExt cx="3967236" cy="1081087"/>
          </a:xfrm>
        </p:grpSpPr>
        <p:sp>
          <p:nvSpPr>
            <p:cNvPr id="8206" name="矩形 1"/>
            <p:cNvSpPr/>
            <p:nvPr/>
          </p:nvSpPr>
          <p:spPr>
            <a:xfrm>
              <a:off x="0" y="0"/>
              <a:ext cx="3960812" cy="10810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61184" y="209696"/>
                </a:cxn>
                <a:cxn ang="0">
                  <a:pos x="3961184" y="861322"/>
                </a:cxn>
                <a:cxn ang="0">
                  <a:pos x="0" y="1082055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5151">
                <a:alpha val="100000"/>
              </a:srgb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Freeform 47"/>
            <p:cNvSpPr>
              <a:spLocks noEditPoints="1"/>
            </p:cNvSpPr>
            <p:nvPr/>
          </p:nvSpPr>
          <p:spPr>
            <a:xfrm>
              <a:off x="338137" y="288925"/>
              <a:ext cx="382588" cy="449262"/>
            </a:xfrm>
            <a:custGeom>
              <a:avLst/>
              <a:gdLst/>
              <a:ahLst/>
              <a:cxnLst>
                <a:cxn ang="0">
                  <a:pos x="731587024" y="0"/>
                </a:cxn>
                <a:cxn ang="0">
                  <a:pos x="576826427" y="180194536"/>
                </a:cxn>
                <a:cxn ang="0">
                  <a:pos x="731587024" y="360393120"/>
                </a:cxn>
                <a:cxn ang="0">
                  <a:pos x="886343870" y="180194536"/>
                </a:cxn>
                <a:cxn ang="0">
                  <a:pos x="731587024" y="0"/>
                </a:cxn>
                <a:cxn ang="0">
                  <a:pos x="84413166" y="1326901388"/>
                </a:cxn>
                <a:cxn ang="0">
                  <a:pos x="196965304" y="1261373895"/>
                </a:cxn>
                <a:cxn ang="0">
                  <a:pos x="506482747" y="1441572478"/>
                </a:cxn>
                <a:cxn ang="0">
                  <a:pos x="436139067" y="1507095924"/>
                </a:cxn>
                <a:cxn ang="0">
                  <a:pos x="436139067" y="1523479821"/>
                </a:cxn>
                <a:cxn ang="0">
                  <a:pos x="182895818" y="1654530761"/>
                </a:cxn>
                <a:cxn ang="0">
                  <a:pos x="84413166" y="1605387164"/>
                </a:cxn>
                <a:cxn ang="0">
                  <a:pos x="0" y="1818345447"/>
                </a:cxn>
                <a:cxn ang="0">
                  <a:pos x="464274289" y="1818345447"/>
                </a:cxn>
                <a:cxn ang="0">
                  <a:pos x="337656415" y="1736438104"/>
                </a:cxn>
                <a:cxn ang="0">
                  <a:pos x="576826427" y="1605387164"/>
                </a:cxn>
                <a:cxn ang="0">
                  <a:pos x="731587024" y="1621767014"/>
                </a:cxn>
                <a:cxn ang="0">
                  <a:pos x="844139163" y="1605387164"/>
                </a:cxn>
                <a:cxn ang="0">
                  <a:pos x="1083309175" y="1736438104"/>
                </a:cxn>
                <a:cxn ang="0">
                  <a:pos x="942621815" y="1818345447"/>
                </a:cxn>
                <a:cxn ang="0">
                  <a:pos x="1420965590" y="1818345447"/>
                </a:cxn>
                <a:cxn ang="0">
                  <a:pos x="1322482938" y="1605387164"/>
                </a:cxn>
                <a:cxn ang="0">
                  <a:pos x="1224000285" y="1654530761"/>
                </a:cxn>
                <a:cxn ang="0">
                  <a:pos x="998896009" y="1539859671"/>
                </a:cxn>
                <a:cxn ang="0">
                  <a:pos x="1012965495" y="1507095924"/>
                </a:cxn>
                <a:cxn ang="0">
                  <a:pos x="928552329" y="1425188581"/>
                </a:cxn>
                <a:cxn ang="0">
                  <a:pos x="1238069771" y="1261373895"/>
                </a:cxn>
                <a:cxn ang="0">
                  <a:pos x="1350621910" y="1326901388"/>
                </a:cxn>
                <a:cxn ang="0">
                  <a:pos x="1435035076" y="1097559208"/>
                </a:cxn>
                <a:cxn ang="0">
                  <a:pos x="956691301" y="1097559208"/>
                </a:cxn>
                <a:cxn ang="0">
                  <a:pos x="1097378661" y="1179466551"/>
                </a:cxn>
                <a:cxn ang="0">
                  <a:pos x="914482842" y="1294137641"/>
                </a:cxn>
                <a:cxn ang="0">
                  <a:pos x="900413356" y="950128419"/>
                </a:cxn>
                <a:cxn ang="0">
                  <a:pos x="998896009" y="868217028"/>
                </a:cxn>
                <a:cxn ang="0">
                  <a:pos x="914482842" y="393156866"/>
                </a:cxn>
                <a:cxn ang="0">
                  <a:pos x="745656510" y="393156866"/>
                </a:cxn>
                <a:cxn ang="0">
                  <a:pos x="759725996" y="425920613"/>
                </a:cxn>
                <a:cxn ang="0">
                  <a:pos x="745656510" y="458680312"/>
                </a:cxn>
                <a:cxn ang="0">
                  <a:pos x="787861218" y="753549986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731587024" y="819073432"/>
                </a:cxn>
                <a:cxn ang="0">
                  <a:pos x="675309079" y="753549986"/>
                </a:cxn>
                <a:cxn ang="0">
                  <a:pos x="703448052" y="458680312"/>
                </a:cxn>
                <a:cxn ang="0">
                  <a:pos x="689378566" y="425920613"/>
                </a:cxn>
                <a:cxn ang="0">
                  <a:pos x="703448052" y="393156866"/>
                </a:cxn>
                <a:cxn ang="0">
                  <a:pos x="534621720" y="393156866"/>
                </a:cxn>
                <a:cxn ang="0">
                  <a:pos x="464274289" y="868217028"/>
                </a:cxn>
                <a:cxn ang="0">
                  <a:pos x="562760692" y="950128419"/>
                </a:cxn>
                <a:cxn ang="0">
                  <a:pos x="548691206" y="1294137641"/>
                </a:cxn>
                <a:cxn ang="0">
                  <a:pos x="337656415" y="1179466551"/>
                </a:cxn>
                <a:cxn ang="0">
                  <a:pos x="478343775" y="1097559208"/>
                </a:cxn>
                <a:cxn ang="0">
                  <a:pos x="0" y="1097559208"/>
                </a:cxn>
                <a:cxn ang="0">
                  <a:pos x="84413166" y="1326901388"/>
                </a:cxn>
                <a:cxn ang="0">
                  <a:pos x="731587024" y="1392424834"/>
                </a:cxn>
                <a:cxn ang="0">
                  <a:pos x="675309079" y="1392424834"/>
                </a:cxn>
                <a:cxn ang="0">
                  <a:pos x="703448052" y="1048415612"/>
                </a:cxn>
                <a:cxn ang="0">
                  <a:pos x="759725996" y="1048415612"/>
                </a:cxn>
                <a:cxn ang="0">
                  <a:pos x="773791732" y="1392424834"/>
                </a:cxn>
                <a:cxn ang="0">
                  <a:pos x="731587024" y="1392424834"/>
                </a:cxn>
              </a:cxnLst>
              <a:rect l="0" t="0" r="0" b="0"/>
              <a:pathLst>
                <a:path w="102" h="111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8" name="矩形 184"/>
            <p:cNvSpPr/>
            <p:nvPr/>
          </p:nvSpPr>
          <p:spPr>
            <a:xfrm>
              <a:off x="798884" y="292933"/>
              <a:ext cx="3168352" cy="400110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Bertaqwa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kepada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Tuhan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YME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sesuai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dengan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agama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dianut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10254" name="组合 185"/>
          <p:cNvGrpSpPr/>
          <p:nvPr/>
        </p:nvGrpSpPr>
        <p:grpSpPr>
          <a:xfrm>
            <a:off x="4926013" y="2305050"/>
            <a:ext cx="4110037" cy="1079500"/>
            <a:chOff x="0" y="0"/>
            <a:chExt cx="4110037" cy="1079500"/>
          </a:xfrm>
        </p:grpSpPr>
        <p:sp>
          <p:nvSpPr>
            <p:cNvPr id="8203" name="矩形 1"/>
            <p:cNvSpPr/>
            <p:nvPr/>
          </p:nvSpPr>
          <p:spPr>
            <a:xfrm flipH="1">
              <a:off x="0" y="0"/>
              <a:ext cx="3959225" cy="1079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58010" y="209081"/>
                </a:cxn>
                <a:cxn ang="0">
                  <a:pos x="3958010" y="858795"/>
                </a:cxn>
                <a:cxn ang="0">
                  <a:pos x="0" y="1078880"/>
                </a:cxn>
                <a:cxn ang="0">
                  <a:pos x="0" y="0"/>
                </a:cxn>
              </a:cxnLst>
              <a:rect l="0" t="0" r="0" b="0"/>
              <a:pathLst>
                <a:path w="3960440" h="1080120">
                  <a:moveTo>
                    <a:pt x="0" y="0"/>
                  </a:moveTo>
                  <a:lnTo>
                    <a:pt x="3960440" y="209321"/>
                  </a:lnTo>
                  <a:lnTo>
                    <a:pt x="3960440" y="859782"/>
                  </a:lnTo>
                  <a:lnTo>
                    <a:pt x="0" y="1080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</a:ln>
            <a:effectLst>
              <a:outerShdw dist="38100" dir="2699999" algn="ctr" rotWithShape="0">
                <a:srgbClr val="000000">
                  <a:alpha val="37999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4" name="Freeform 92"/>
            <p:cNvSpPr>
              <a:spLocks noEditPoints="1"/>
            </p:cNvSpPr>
            <p:nvPr/>
          </p:nvSpPr>
          <p:spPr>
            <a:xfrm>
              <a:off x="431800" y="366712"/>
              <a:ext cx="346075" cy="400050"/>
            </a:xfrm>
            <a:custGeom>
              <a:avLst/>
              <a:gdLst/>
              <a:ahLst/>
              <a:cxnLst>
                <a:cxn ang="0">
                  <a:pos x="166330313" y="476413390"/>
                </a:cxn>
                <a:cxn ang="0">
                  <a:pos x="42843450" y="303969615"/>
                </a:cxn>
                <a:cxn ang="0">
                  <a:pos x="108367513" y="166598600"/>
                </a:cxn>
                <a:cxn ang="0">
                  <a:pos x="131048125" y="151984808"/>
                </a:cxn>
                <a:cxn ang="0">
                  <a:pos x="257055938" y="151984808"/>
                </a:cxn>
                <a:cxn ang="0">
                  <a:pos x="476310325" y="151984808"/>
                </a:cxn>
                <a:cxn ang="0">
                  <a:pos x="536794075" y="289355823"/>
                </a:cxn>
                <a:cxn ang="0">
                  <a:pos x="536794075" y="324428583"/>
                </a:cxn>
                <a:cxn ang="0">
                  <a:pos x="315020325" y="628398198"/>
                </a:cxn>
                <a:cxn ang="0">
                  <a:pos x="274697825" y="628398198"/>
                </a:cxn>
                <a:cxn ang="0">
                  <a:pos x="423386250" y="593325438"/>
                </a:cxn>
                <a:cxn ang="0">
                  <a:pos x="428426563" y="628398198"/>
                </a:cxn>
                <a:cxn ang="0">
                  <a:pos x="458668438" y="613784406"/>
                </a:cxn>
                <a:cxn ang="0">
                  <a:pos x="446068450" y="587480263"/>
                </a:cxn>
                <a:cxn ang="0">
                  <a:pos x="108367513" y="0"/>
                </a:cxn>
                <a:cxn ang="0">
                  <a:pos x="0" y="61378612"/>
                </a:cxn>
                <a:cxn ang="0">
                  <a:pos x="55443438" y="187057567"/>
                </a:cxn>
                <a:cxn ang="0">
                  <a:pos x="161290000" y="122757223"/>
                </a:cxn>
                <a:cxn ang="0">
                  <a:pos x="108367513" y="0"/>
                </a:cxn>
                <a:cxn ang="0">
                  <a:pos x="221773750" y="283510648"/>
                </a:cxn>
                <a:cxn ang="0">
                  <a:pos x="257055938" y="207518244"/>
                </a:cxn>
                <a:cxn ang="0">
                  <a:pos x="315020325" y="207518244"/>
                </a:cxn>
                <a:cxn ang="0">
                  <a:pos x="428426563" y="207518244"/>
                </a:cxn>
                <a:cxn ang="0">
                  <a:pos x="446068450" y="213363419"/>
                </a:cxn>
                <a:cxn ang="0">
                  <a:pos x="483870000" y="289355823"/>
                </a:cxn>
                <a:cxn ang="0">
                  <a:pos x="352821875" y="289355823"/>
                </a:cxn>
                <a:cxn ang="0">
                  <a:pos x="239415638" y="289355823"/>
                </a:cxn>
                <a:cxn ang="0">
                  <a:pos x="204133450" y="289355823"/>
                </a:cxn>
                <a:cxn ang="0">
                  <a:pos x="100806250" y="295200998"/>
                </a:cxn>
                <a:cxn ang="0">
                  <a:pos x="262096250" y="511487860"/>
                </a:cxn>
                <a:cxn ang="0">
                  <a:pos x="209173763" y="344889260"/>
                </a:cxn>
                <a:cxn ang="0">
                  <a:pos x="380544388" y="344889260"/>
                </a:cxn>
                <a:cxn ang="0">
                  <a:pos x="327620313" y="511487860"/>
                </a:cxn>
                <a:cxn ang="0">
                  <a:pos x="476310325" y="309814790"/>
                </a:cxn>
                <a:cxn ang="0">
                  <a:pos x="178931888" y="289355823"/>
                </a:cxn>
              </a:cxnLst>
              <a:rect l="0" t="0" r="0" b="0"/>
              <a:pathLst>
                <a:path w="218" h="234">
                  <a:moveTo>
                    <a:pt x="109" y="215"/>
                  </a:moveTo>
                  <a:lnTo>
                    <a:pt x="66" y="163"/>
                  </a:lnTo>
                  <a:lnTo>
                    <a:pt x="22" y="111"/>
                  </a:lnTo>
                  <a:lnTo>
                    <a:pt x="17" y="104"/>
                  </a:lnTo>
                  <a:lnTo>
                    <a:pt x="22" y="99"/>
                  </a:lnTo>
                  <a:lnTo>
                    <a:pt x="43" y="57"/>
                  </a:lnTo>
                  <a:lnTo>
                    <a:pt x="45" y="52"/>
                  </a:lnTo>
                  <a:lnTo>
                    <a:pt x="52" y="52"/>
                  </a:lnTo>
                  <a:lnTo>
                    <a:pt x="92" y="52"/>
                  </a:lnTo>
                  <a:lnTo>
                    <a:pt x="102" y="52"/>
                  </a:lnTo>
                  <a:lnTo>
                    <a:pt x="182" y="52"/>
                  </a:lnTo>
                  <a:lnTo>
                    <a:pt x="189" y="52"/>
                  </a:lnTo>
                  <a:lnTo>
                    <a:pt x="192" y="57"/>
                  </a:lnTo>
                  <a:lnTo>
                    <a:pt x="213" y="99"/>
                  </a:lnTo>
                  <a:lnTo>
                    <a:pt x="218" y="104"/>
                  </a:lnTo>
                  <a:lnTo>
                    <a:pt x="213" y="111"/>
                  </a:lnTo>
                  <a:lnTo>
                    <a:pt x="168" y="163"/>
                  </a:lnTo>
                  <a:lnTo>
                    <a:pt x="125" y="215"/>
                  </a:lnTo>
                  <a:lnTo>
                    <a:pt x="116" y="224"/>
                  </a:lnTo>
                  <a:lnTo>
                    <a:pt x="109" y="215"/>
                  </a:lnTo>
                  <a:close/>
                  <a:moveTo>
                    <a:pt x="170" y="182"/>
                  </a:moveTo>
                  <a:lnTo>
                    <a:pt x="168" y="203"/>
                  </a:lnTo>
                  <a:lnTo>
                    <a:pt x="149" y="212"/>
                  </a:lnTo>
                  <a:lnTo>
                    <a:pt x="170" y="215"/>
                  </a:lnTo>
                  <a:lnTo>
                    <a:pt x="180" y="234"/>
                  </a:lnTo>
                  <a:lnTo>
                    <a:pt x="182" y="210"/>
                  </a:lnTo>
                  <a:lnTo>
                    <a:pt x="199" y="203"/>
                  </a:lnTo>
                  <a:lnTo>
                    <a:pt x="177" y="201"/>
                  </a:lnTo>
                  <a:lnTo>
                    <a:pt x="170" y="182"/>
                  </a:lnTo>
                  <a:close/>
                  <a:moveTo>
                    <a:pt x="43" y="0"/>
                  </a:moveTo>
                  <a:lnTo>
                    <a:pt x="26" y="23"/>
                  </a:lnTo>
                  <a:lnTo>
                    <a:pt x="0" y="21"/>
                  </a:lnTo>
                  <a:lnTo>
                    <a:pt x="24" y="38"/>
                  </a:lnTo>
                  <a:lnTo>
                    <a:pt x="22" y="64"/>
                  </a:lnTo>
                  <a:lnTo>
                    <a:pt x="38" y="40"/>
                  </a:lnTo>
                  <a:lnTo>
                    <a:pt x="64" y="42"/>
                  </a:lnTo>
                  <a:lnTo>
                    <a:pt x="40" y="26"/>
                  </a:lnTo>
                  <a:lnTo>
                    <a:pt x="43" y="0"/>
                  </a:lnTo>
                  <a:close/>
                  <a:moveTo>
                    <a:pt x="64" y="71"/>
                  </a:moveTo>
                  <a:lnTo>
                    <a:pt x="88" y="97"/>
                  </a:lnTo>
                  <a:lnTo>
                    <a:pt x="109" y="71"/>
                  </a:lnTo>
                  <a:lnTo>
                    <a:pt x="102" y="71"/>
                  </a:lnTo>
                  <a:lnTo>
                    <a:pt x="64" y="71"/>
                  </a:lnTo>
                  <a:close/>
                  <a:moveTo>
                    <a:pt x="125" y="71"/>
                  </a:moveTo>
                  <a:lnTo>
                    <a:pt x="147" y="97"/>
                  </a:lnTo>
                  <a:lnTo>
                    <a:pt x="170" y="71"/>
                  </a:lnTo>
                  <a:lnTo>
                    <a:pt x="125" y="71"/>
                  </a:lnTo>
                  <a:close/>
                  <a:moveTo>
                    <a:pt x="177" y="73"/>
                  </a:moveTo>
                  <a:lnTo>
                    <a:pt x="154" y="99"/>
                  </a:lnTo>
                  <a:lnTo>
                    <a:pt x="192" y="99"/>
                  </a:lnTo>
                  <a:lnTo>
                    <a:pt x="177" y="73"/>
                  </a:lnTo>
                  <a:close/>
                  <a:moveTo>
                    <a:pt x="140" y="99"/>
                  </a:moveTo>
                  <a:lnTo>
                    <a:pt x="118" y="73"/>
                  </a:lnTo>
                  <a:lnTo>
                    <a:pt x="95" y="99"/>
                  </a:lnTo>
                  <a:lnTo>
                    <a:pt x="140" y="99"/>
                  </a:lnTo>
                  <a:close/>
                  <a:moveTo>
                    <a:pt x="81" y="99"/>
                  </a:moveTo>
                  <a:lnTo>
                    <a:pt x="57" y="75"/>
                  </a:lnTo>
                  <a:lnTo>
                    <a:pt x="40" y="101"/>
                  </a:lnTo>
                  <a:lnTo>
                    <a:pt x="81" y="149"/>
                  </a:lnTo>
                  <a:lnTo>
                    <a:pt x="104" y="175"/>
                  </a:lnTo>
                  <a:lnTo>
                    <a:pt x="78" y="123"/>
                  </a:lnTo>
                  <a:lnTo>
                    <a:pt x="83" y="118"/>
                  </a:lnTo>
                  <a:lnTo>
                    <a:pt x="118" y="186"/>
                  </a:lnTo>
                  <a:lnTo>
                    <a:pt x="151" y="118"/>
                  </a:lnTo>
                  <a:lnTo>
                    <a:pt x="156" y="123"/>
                  </a:lnTo>
                  <a:lnTo>
                    <a:pt x="130" y="175"/>
                  </a:lnTo>
                  <a:lnTo>
                    <a:pt x="154" y="149"/>
                  </a:lnTo>
                  <a:lnTo>
                    <a:pt x="189" y="106"/>
                  </a:lnTo>
                  <a:lnTo>
                    <a:pt x="71" y="106"/>
                  </a:lnTo>
                  <a:lnTo>
                    <a:pt x="71" y="99"/>
                  </a:lnTo>
                  <a:lnTo>
                    <a:pt x="81" y="99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5" name="矩形 188"/>
            <p:cNvSpPr/>
            <p:nvPr/>
          </p:nvSpPr>
          <p:spPr>
            <a:xfrm>
              <a:off x="777875" y="370646"/>
              <a:ext cx="3332162" cy="400110"/>
            </a:xfrm>
            <a:prstGeom prst="rect">
              <a:avLst/>
            </a:prstGeom>
            <a:noFill/>
            <a:ln w="9525">
              <a:noFill/>
            </a:ln>
            <a:effectLst>
              <a:outerShdw dist="38100" dir="8100000" algn="ctr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eaLnBrk="1" hangingPunct="1"/>
              <a:r>
                <a:rPr lang="en-US" sz="1000" b="1" dirty="0" err="1" smtClean="0">
                  <a:solidFill>
                    <a:schemeClr val="bg1"/>
                  </a:solidFill>
                </a:rPr>
                <a:t>Saling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menghormati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antar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pemeluk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agama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penganut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kepercayaan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yang </a:t>
              </a:r>
              <a:r>
                <a:rPr lang="en-US" sz="1000" b="1" dirty="0" err="1" smtClean="0">
                  <a:solidFill>
                    <a:schemeClr val="bg1"/>
                  </a:solidFill>
                </a:rPr>
                <a:t>berbeda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.</a:t>
              </a:r>
              <a:endParaRPr lang="en-US" altLang="zh-CN" sz="1000" b="1" dirty="0">
                <a:solidFill>
                  <a:schemeClr val="bg1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10258" name="矩形 189"/>
          <p:cNvSpPr/>
          <p:nvPr/>
        </p:nvSpPr>
        <p:spPr>
          <a:xfrm>
            <a:off x="323850" y="1519238"/>
            <a:ext cx="184731" cy="523220"/>
          </a:xfrm>
          <a:prstGeom prst="rect">
            <a:avLst/>
          </a:prstGeom>
          <a:noFill/>
          <a:ln w="9525">
            <a:noFill/>
          </a:ln>
          <a:effectLst>
            <a:outerShdw dist="25401" dir="2699999" algn="ctr" rotWithShape="0">
              <a:srgbClr val="000000">
                <a:alpha val="37999"/>
              </a:srgbClr>
            </a:outerShdw>
          </a:effectLst>
        </p:spPr>
        <p:txBody>
          <a:bodyPr wrap="none">
            <a:spAutoFit/>
          </a:bodyPr>
          <a:lstStyle/>
          <a:p>
            <a:pPr eaLnBrk="1" hangingPunct="1"/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59" name="矩形 190"/>
          <p:cNvSpPr/>
          <p:nvPr/>
        </p:nvSpPr>
        <p:spPr>
          <a:xfrm>
            <a:off x="323528" y="1923678"/>
            <a:ext cx="3960440" cy="1938992"/>
          </a:xfrm>
          <a:prstGeom prst="rect">
            <a:avLst/>
          </a:prstGeom>
          <a:noFill/>
          <a:ln w="9525">
            <a:noFill/>
          </a:ln>
          <a:effectLst>
            <a:outerShdw dist="38100" dir="8100000" algn="ctr" rotWithShape="0">
              <a:srgbClr val="000000">
                <a:alpha val="37999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cs typeface="Times New Roman" pitchFamily="18" charset="0"/>
              </a:rPr>
              <a:t>ketuhanan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mengandung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nilai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religius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atau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keyakinan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terhadap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Tuhan</a:t>
            </a:r>
            <a:r>
              <a:rPr lang="en-US" sz="2400" dirty="0" smtClean="0">
                <a:solidFill>
                  <a:schemeClr val="bg1"/>
                </a:solidFill>
              </a:rPr>
              <a:t> YME </a:t>
            </a:r>
            <a:r>
              <a:rPr lang="en-US" sz="2400" dirty="0" err="1" smtClean="0">
                <a:solidFill>
                  <a:schemeClr val="bg1"/>
                </a:solidFill>
              </a:rPr>
              <a:t>dan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ketaqwaan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kepada-Nya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altLang="zh-CN" sz="2400" dirty="0">
              <a:solidFill>
                <a:schemeClr val="bg1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0" name="矩形 174"/>
          <p:cNvSpPr/>
          <p:nvPr/>
        </p:nvSpPr>
        <p:spPr>
          <a:xfrm>
            <a:off x="-972616" y="843558"/>
            <a:ext cx="655272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Nilai</a:t>
            </a:r>
            <a:r>
              <a:rPr lang="en-US" altLang="zh-CN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 </a:t>
            </a:r>
            <a:r>
              <a:rPr lang="en-US" altLang="zh-CN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Milcandy" pitchFamily="2" charset="0"/>
                <a:sym typeface="+mn-lt"/>
              </a:rPr>
              <a:t>Ketuhanan</a:t>
            </a:r>
            <a:endParaRPr lang="zh-CN" altLang="en-US" sz="4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Milcandy" pitchFamily="2" charset="0"/>
              <a:sym typeface="+mn-lt"/>
            </a:endParaRPr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 bwMode="auto">
          <a:xfrm>
            <a:off x="68356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Rounded Rectangle 21">
            <a:hlinkClick r:id="" action="ppaction://hlinkshowjump?jump=nextslide"/>
          </p:cNvPr>
          <p:cNvSpPr/>
          <p:nvPr/>
        </p:nvSpPr>
        <p:spPr bwMode="auto">
          <a:xfrm>
            <a:off x="7524328" y="4515966"/>
            <a:ext cx="936104" cy="432048"/>
          </a:xfrm>
          <a:prstGeom prst="round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NEXT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</p:bldLst>
  </p:timing>
</p:sld>
</file>

<file path=ppt/theme/theme1.xml><?xml version="1.0" encoding="utf-8"?>
<a:theme xmlns:a="http://schemas.openxmlformats.org/drawingml/2006/main" name="www.freeppt7.com-Best powerpoint templates free download-slideshow">
  <a:themeElements>
    <a:clrScheme name="3_Office 主题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主题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lnDef>
  </a:objectDefaults>
  <a:extraClrSchemeLst>
    <a:extraClrScheme>
      <a:clrScheme name="3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830</Words>
  <Application>Microsoft Office PowerPoint</Application>
  <PresentationFormat>On-screen Show (16:9)</PresentationFormat>
  <Paragraphs>139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www.freeppt7.com-Best powerpoint templates free download-slideshow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asda marlena</dc:creator>
  <cp:lastModifiedBy>stephani marisca</cp:lastModifiedBy>
  <cp:revision>40</cp:revision>
  <dcterms:created xsi:type="dcterms:W3CDTF">2013-08-23T08:25:32Z</dcterms:created>
  <dcterms:modified xsi:type="dcterms:W3CDTF">2020-12-05T04:15:19Z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