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pawitri262@gmail.com" initials="t" lastIdx="1" clrIdx="0">
    <p:extLst>
      <p:ext uri="{19B8F6BF-5375-455C-9EA6-DF929625EA0E}">
        <p15:presenceInfo xmlns:p15="http://schemas.microsoft.com/office/powerpoint/2012/main" userId="9c2b38e55086651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0" Type="http://schemas.openxmlformats.org/officeDocument/2006/relationships/commentAuthors" Target="commentAuthors.xml" /><Relationship Id="rId4" Type="http://schemas.openxmlformats.org/officeDocument/2006/relationships/slide" Target="slides/slide3.xml" /><Relationship Id="rId9" Type="http://schemas.openxmlformats.org/officeDocument/2006/relationships/notesMaster" Target="notesMasters/notesMaster1.xml" /><Relationship Id="rId14" Type="http://schemas.openxmlformats.org/officeDocument/2006/relationships/tableStyles" Target="tableStyles.xml" /></Relationships>
</file>

<file path=ppt/comments/comment1.xml><?xml version="1.0" encoding="utf-8"?>
<p:cmLst xmlns:a="http://schemas.openxmlformats.org/drawingml/2006/main" xmlns:r="http://schemas.openxmlformats.org/officeDocument/2006/relationships" xmlns:p="http://schemas.openxmlformats.org/presentationml/2006/main">
  <p:cm authorId="1" dt="2020-12-02T13:36:10.131" idx="1">
    <p:pos x="7267" y="709"/>
    <p:text>etika pancsila</p:text>
    <p:extLst>
      <p:ext uri="{C676402C-5697-4E1C-873F-D02D1690AC5C}">
        <p15:threadingInfo xmlns:p15="http://schemas.microsoft.com/office/powerpoint/2012/main" timeZoneBias="-4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ampungan Hea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Tampungan Tanggal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0F09D8-6393-FB4C-BEE1-AFE42B652BD5}" type="datetimeFigureOut">
              <a:rPr lang="id-ID" smtClean="0"/>
              <a:t>05/12/2020</a:t>
            </a:fld>
            <a:endParaRPr lang="id-ID"/>
          </a:p>
        </p:txBody>
      </p:sp>
      <p:sp>
        <p:nvSpPr>
          <p:cNvPr id="4" name="Tampungan Gambar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Tampungan Catatan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6" name="Tampungan Ka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Tampungan Nomor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E2AAA8-1CC0-3D45-9F0D-1215236E5193}" type="slidenum">
              <a:rPr lang="id-ID" smtClean="0"/>
              <a:t>‹#›</a:t>
            </a:fld>
            <a:endParaRPr lang="id-ID"/>
          </a:p>
        </p:txBody>
      </p:sp>
    </p:spTree>
    <p:extLst>
      <p:ext uri="{BB962C8B-B14F-4D97-AF65-F5344CB8AC3E}">
        <p14:creationId xmlns:p14="http://schemas.microsoft.com/office/powerpoint/2010/main" val="2272132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Gambar Slide 1"/>
          <p:cNvSpPr>
            <a:spLocks noGrp="1" noRot="1" noChangeAspect="1"/>
          </p:cNvSpPr>
          <p:nvPr>
            <p:ph type="sldImg"/>
          </p:nvPr>
        </p:nvSpPr>
        <p:spPr/>
      </p:sp>
      <p:sp>
        <p:nvSpPr>
          <p:cNvPr id="3" name="Tampungan Catatan 2"/>
          <p:cNvSpPr>
            <a:spLocks noGrp="1"/>
          </p:cNvSpPr>
          <p:nvPr>
            <p:ph type="body" idx="1"/>
          </p:nvPr>
        </p:nvSpPr>
        <p:spPr/>
        <p:txBody>
          <a:bodyPr/>
          <a:lstStyle/>
          <a:p>
            <a:endParaRPr lang="id-ID"/>
          </a:p>
        </p:txBody>
      </p:sp>
      <p:sp>
        <p:nvSpPr>
          <p:cNvPr id="4" name="Tampungan Nomor Slide 3"/>
          <p:cNvSpPr>
            <a:spLocks noGrp="1"/>
          </p:cNvSpPr>
          <p:nvPr>
            <p:ph type="sldNum" sz="quarter" idx="5"/>
          </p:nvPr>
        </p:nvSpPr>
        <p:spPr/>
        <p:txBody>
          <a:bodyPr/>
          <a:lstStyle/>
          <a:p>
            <a:fld id="{9AE2AAA8-1CC0-3D45-9F0D-1215236E5193}" type="slidenum">
              <a:rPr lang="id-ID" smtClean="0"/>
              <a:t>1</a:t>
            </a:fld>
            <a:endParaRPr lang="id-ID"/>
          </a:p>
        </p:txBody>
      </p:sp>
    </p:spTree>
    <p:extLst>
      <p:ext uri="{BB962C8B-B14F-4D97-AF65-F5344CB8AC3E}">
        <p14:creationId xmlns:p14="http://schemas.microsoft.com/office/powerpoint/2010/main" val="32377646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id-ID"/>
              <a:t>Klik untuk mengedit gaya judul Master</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d-ID"/>
              <a:t>Klik untuk mengedit gaya subjudul Master</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12/5/2020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Gambar Panorama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d-ID"/>
              <a:t>Klik ikon untuk menambahkan gambar</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48A87A34-81AB-432B-8DAE-1953F412C126}" type="datetimeFigureOut">
              <a:rPr lang="en-US" dirty="0"/>
              <a:t>12/5/2020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Judul dan Keteranga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id-ID"/>
              <a:t>Klik untuk mengedit gaya judul Master</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12/5/2020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Kutipan dengan Keteranga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id-ID"/>
              <a:t>Klik untuk mengedit gaya judul Master</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12/5/2020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Kartu Nama">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id-ID"/>
              <a:t>Klik untuk mengedit gaya judul Master</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12/5/2020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id-ID"/>
              <a:t>Klik untuk mengedit gaya judul Master</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3" name="Date Placeholder 2"/>
          <p:cNvSpPr>
            <a:spLocks noGrp="1"/>
          </p:cNvSpPr>
          <p:nvPr>
            <p:ph type="dt" sz="half" idx="10"/>
          </p:nvPr>
        </p:nvSpPr>
        <p:spPr/>
        <p:txBody>
          <a:bodyPr/>
          <a:lstStyle/>
          <a:p>
            <a:fld id="{48A87A34-81AB-432B-8DAE-1953F412C126}" type="datetimeFigureOut">
              <a:rPr lang="en-US" dirty="0"/>
              <a:t>12/5/2020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om Gambar">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id-ID"/>
              <a:t>Klik untuk mengedit gaya judul Master</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3" name="Date Placeholder 2"/>
          <p:cNvSpPr>
            <a:spLocks noGrp="1"/>
          </p:cNvSpPr>
          <p:nvPr>
            <p:ph type="dt" sz="half" idx="10"/>
          </p:nvPr>
        </p:nvSpPr>
        <p:spPr/>
        <p:txBody>
          <a:bodyPr/>
          <a:lstStyle/>
          <a:p>
            <a:fld id="{48A87A34-81AB-432B-8DAE-1953F412C126}" type="datetimeFigureOut">
              <a:rPr lang="en-US" dirty="0"/>
              <a:t>12/5/2020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Judul Vertikal dan Teks">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id-ID"/>
              <a:t>Klik untuk mengedit gaya judul Master</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12/5/2020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idx="1"/>
          </p:nvPr>
        </p:nvSpPr>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Header Bagia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id-ID"/>
              <a:t>Klik untuk mengedit gaya judul Master</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12/5/2020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id-ID"/>
              <a:t>Klik untuk mengedit gaya judul Master</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Content Placeholder 3"/>
          <p:cNvSpPr>
            <a:spLocks noGrp="1"/>
          </p:cNvSpPr>
          <p:nvPr>
            <p:ph sz="half" idx="2"/>
          </p:nvPr>
        </p:nvSpPr>
        <p:spPr>
          <a:xfrm>
            <a:off x="685800" y="3132666"/>
            <a:ext cx="5311775" cy="3086019"/>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Content Placeholder 5"/>
          <p:cNvSpPr>
            <a:spLocks noGrp="1"/>
          </p:cNvSpPr>
          <p:nvPr>
            <p:ph sz="quarter" idx="4"/>
          </p:nvPr>
        </p:nvSpPr>
        <p:spPr>
          <a:xfrm>
            <a:off x="6172200" y="3132666"/>
            <a:ext cx="5334000" cy="3086019"/>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id-ID"/>
              <a:t>Klik untuk mengedit gaya judul Master</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48A87A34-81AB-432B-8DAE-1953F412C126}" type="datetimeFigureOut">
              <a:rPr lang="en-US" dirty="0"/>
              <a:t>12/5/2020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d-ID"/>
              <a:t>Klik ikon untuk menambahkan gambar</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48A87A34-81AB-432B-8DAE-1953F412C126}" type="datetimeFigureOut">
              <a:rPr lang="en-US" dirty="0"/>
              <a:t>12/5/2020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1.pn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id-ID"/>
              <a:t>Klik untuk mengedit gaya judul Master</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12/5/2020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0E4CB9F-07E1-1E43-BBBB-A7346A5870C5}"/>
              </a:ext>
            </a:extLst>
          </p:cNvPr>
          <p:cNvSpPr>
            <a:spLocks noGrp="1"/>
          </p:cNvSpPr>
          <p:nvPr>
            <p:ph type="ctrTitle"/>
          </p:nvPr>
        </p:nvSpPr>
        <p:spPr>
          <a:xfrm>
            <a:off x="3429000" y="1603904"/>
            <a:ext cx="8465344" cy="92737"/>
          </a:xfrm>
        </p:spPr>
        <p:txBody>
          <a:bodyPr>
            <a:normAutofit fontScale="90000"/>
          </a:bodyPr>
          <a:lstStyle/>
          <a:p>
            <a:r>
              <a:rPr lang="id-ID"/>
              <a:t>ETIKA Pancasila</a:t>
            </a:r>
          </a:p>
        </p:txBody>
      </p:sp>
      <p:pic>
        <p:nvPicPr>
          <p:cNvPr id="3" name="Gambar 3">
            <a:extLst>
              <a:ext uri="{FF2B5EF4-FFF2-40B4-BE49-F238E27FC236}">
                <a16:creationId xmlns:a16="http://schemas.microsoft.com/office/drawing/2014/main" id="{20CFAB64-901B-9C4B-B688-C1352E4B82D7}"/>
              </a:ext>
            </a:extLst>
          </p:cNvPr>
          <p:cNvPicPr>
            <a:picLocks noChangeAspect="1"/>
          </p:cNvPicPr>
          <p:nvPr/>
        </p:nvPicPr>
        <p:blipFill>
          <a:blip r:embed="rId3"/>
          <a:stretch>
            <a:fillRect/>
          </a:stretch>
        </p:blipFill>
        <p:spPr>
          <a:xfrm>
            <a:off x="4111723" y="1696641"/>
            <a:ext cx="4979670" cy="3112334"/>
          </a:xfrm>
          <a:prstGeom prst="rect">
            <a:avLst/>
          </a:prstGeom>
        </p:spPr>
      </p:pic>
    </p:spTree>
    <p:extLst>
      <p:ext uri="{BB962C8B-B14F-4D97-AF65-F5344CB8AC3E}">
        <p14:creationId xmlns:p14="http://schemas.microsoft.com/office/powerpoint/2010/main" val="2281991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CD22F9E-C3D4-4348-84AC-76D5716B4DC7}"/>
              </a:ext>
            </a:extLst>
          </p:cNvPr>
          <p:cNvSpPr>
            <a:spLocks noGrp="1"/>
          </p:cNvSpPr>
          <p:nvPr>
            <p:ph type="title"/>
          </p:nvPr>
        </p:nvSpPr>
        <p:spPr/>
        <p:txBody>
          <a:bodyPr/>
          <a:lstStyle/>
          <a:p>
            <a:r>
              <a:rPr lang="id-ID"/>
              <a:t>Apakah etika pacasila itu?</a:t>
            </a:r>
          </a:p>
        </p:txBody>
      </p:sp>
      <p:sp>
        <p:nvSpPr>
          <p:cNvPr id="3" name="Tampungan Konten 2">
            <a:extLst>
              <a:ext uri="{FF2B5EF4-FFF2-40B4-BE49-F238E27FC236}">
                <a16:creationId xmlns:a16="http://schemas.microsoft.com/office/drawing/2014/main" id="{703C95FA-39BE-0A41-A661-1FF65DD4B142}"/>
              </a:ext>
            </a:extLst>
          </p:cNvPr>
          <p:cNvSpPr>
            <a:spLocks noGrp="1"/>
          </p:cNvSpPr>
          <p:nvPr>
            <p:ph idx="1"/>
          </p:nvPr>
        </p:nvSpPr>
        <p:spPr/>
        <p:txBody>
          <a:bodyPr/>
          <a:lstStyle/>
          <a:p>
            <a:r>
              <a:rPr lang="id-ID"/>
              <a:t>Etika Pancasila adalah cabang filsafat yang dijabarkan dari sila-sila Pancasila untuk mengatur perilaku kehidupan bermasyarakat, berbangsa, dan bernegara di Indonesia. </a:t>
            </a:r>
          </a:p>
        </p:txBody>
      </p:sp>
    </p:spTree>
    <p:extLst>
      <p:ext uri="{BB962C8B-B14F-4D97-AF65-F5344CB8AC3E}">
        <p14:creationId xmlns:p14="http://schemas.microsoft.com/office/powerpoint/2010/main" val="601234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9161020-B73D-8A46-B178-CF6BCB7D77FA}"/>
              </a:ext>
            </a:extLst>
          </p:cNvPr>
          <p:cNvSpPr>
            <a:spLocks noGrp="1"/>
          </p:cNvSpPr>
          <p:nvPr>
            <p:ph type="title"/>
          </p:nvPr>
        </p:nvSpPr>
        <p:spPr>
          <a:xfrm>
            <a:off x="2895600" y="764373"/>
            <a:ext cx="8610600" cy="1293028"/>
          </a:xfrm>
        </p:spPr>
        <p:txBody>
          <a:bodyPr/>
          <a:lstStyle/>
          <a:p>
            <a:r>
              <a:rPr lang="id-ID"/>
              <a:t>Etika Pancasila</a:t>
            </a:r>
          </a:p>
        </p:txBody>
      </p:sp>
      <p:sp>
        <p:nvSpPr>
          <p:cNvPr id="3" name="Tampungan Konten 2">
            <a:extLst>
              <a:ext uri="{FF2B5EF4-FFF2-40B4-BE49-F238E27FC236}">
                <a16:creationId xmlns:a16="http://schemas.microsoft.com/office/drawing/2014/main" id="{54C80768-B91C-A141-B203-06E7677DC1C2}"/>
              </a:ext>
            </a:extLst>
          </p:cNvPr>
          <p:cNvSpPr>
            <a:spLocks noGrp="1"/>
          </p:cNvSpPr>
          <p:nvPr>
            <p:ph idx="1"/>
          </p:nvPr>
        </p:nvSpPr>
        <p:spPr/>
        <p:txBody>
          <a:bodyPr/>
          <a:lstStyle/>
          <a:p>
            <a:r>
              <a:rPr lang="id-ID"/>
              <a:t>Etika Pancasila berbicara mengenai Nilai nilai</a:t>
            </a:r>
          </a:p>
          <a:p>
            <a:r>
              <a:rPr lang="id-ID"/>
              <a:t>Nilai nilai Pancasila meskipun merupakan kristalisasi Nilai yang hidup dalam realitas sosial, keagamaan, maupun adat kebudayaan bangsa Indonesia</a:t>
            </a:r>
          </a:p>
          <a:p>
            <a:r>
              <a:rPr lang="id-ID"/>
              <a:t>Nilai nilai Pancasila bersifat universal dapat di terima oleh siapapun dan kapanpun</a:t>
            </a:r>
          </a:p>
        </p:txBody>
      </p:sp>
    </p:spTree>
    <p:extLst>
      <p:ext uri="{BB962C8B-B14F-4D97-AF65-F5344CB8AC3E}">
        <p14:creationId xmlns:p14="http://schemas.microsoft.com/office/powerpoint/2010/main" val="1542969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B986FF48-26FE-8348-83FE-155E118C4A8F}"/>
              </a:ext>
            </a:extLst>
          </p:cNvPr>
          <p:cNvSpPr>
            <a:spLocks noGrp="1"/>
          </p:cNvSpPr>
          <p:nvPr>
            <p:ph type="title"/>
          </p:nvPr>
        </p:nvSpPr>
        <p:spPr>
          <a:xfrm>
            <a:off x="2625328" y="635784"/>
            <a:ext cx="8610600" cy="1293028"/>
          </a:xfrm>
        </p:spPr>
        <p:txBody>
          <a:bodyPr/>
          <a:lstStyle/>
          <a:p>
            <a:r>
              <a:rPr lang="id-ID"/>
              <a:t>Etika dan norma Pancasila</a:t>
            </a:r>
          </a:p>
        </p:txBody>
      </p:sp>
      <p:sp>
        <p:nvSpPr>
          <p:cNvPr id="3" name="Tampungan Konten 2">
            <a:extLst>
              <a:ext uri="{FF2B5EF4-FFF2-40B4-BE49-F238E27FC236}">
                <a16:creationId xmlns:a16="http://schemas.microsoft.com/office/drawing/2014/main" id="{F9A1D237-39A9-EA4F-836D-118BFF4EFD29}"/>
              </a:ext>
            </a:extLst>
          </p:cNvPr>
          <p:cNvSpPr>
            <a:spLocks noGrp="1"/>
          </p:cNvSpPr>
          <p:nvPr>
            <p:ph idx="1"/>
          </p:nvPr>
        </p:nvSpPr>
        <p:spPr>
          <a:xfrm rot="10800000" flipV="1">
            <a:off x="956072" y="1928812"/>
            <a:ext cx="10820400" cy="4143376"/>
          </a:xfrm>
        </p:spPr>
        <p:txBody>
          <a:bodyPr/>
          <a:lstStyle/>
          <a:p>
            <a:r>
              <a:rPr lang="id-ID"/>
              <a:t>Pancasila sebagai etika dalam arti nilai Pancasila nantinya terjabarkan ke dalam norma norma etik atau norma moral sebagai pedoman penyelenggaraan hidup bernegara Indonesia</a:t>
            </a:r>
          </a:p>
          <a:p>
            <a:r>
              <a:rPr lang="id-ID"/>
              <a:t>Nilai Pancasila menjadi salah satu sumber norma etik bernegara di samping nilai nilai agama</a:t>
            </a:r>
          </a:p>
        </p:txBody>
      </p:sp>
    </p:spTree>
    <p:extLst>
      <p:ext uri="{BB962C8B-B14F-4D97-AF65-F5344CB8AC3E}">
        <p14:creationId xmlns:p14="http://schemas.microsoft.com/office/powerpoint/2010/main" val="3738216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5FFF65C-183D-9F4B-98B8-CDE78FF50121}"/>
              </a:ext>
            </a:extLst>
          </p:cNvPr>
          <p:cNvSpPr>
            <a:spLocks noGrp="1"/>
          </p:cNvSpPr>
          <p:nvPr>
            <p:ph type="title"/>
          </p:nvPr>
        </p:nvSpPr>
        <p:spPr>
          <a:xfrm>
            <a:off x="2895600" y="764373"/>
            <a:ext cx="8610600" cy="1293028"/>
          </a:xfrm>
        </p:spPr>
        <p:txBody>
          <a:bodyPr/>
          <a:lstStyle/>
          <a:p>
            <a:r>
              <a:rPr lang="id-ID"/>
              <a:t>ETIKA berdasar Pancasila</a:t>
            </a:r>
          </a:p>
        </p:txBody>
      </p:sp>
      <p:sp>
        <p:nvSpPr>
          <p:cNvPr id="3" name="Tampungan Konten 2">
            <a:extLst>
              <a:ext uri="{FF2B5EF4-FFF2-40B4-BE49-F238E27FC236}">
                <a16:creationId xmlns:a16="http://schemas.microsoft.com/office/drawing/2014/main" id="{1E5175E1-0236-1A4A-B12E-C16B05E6C383}"/>
              </a:ext>
            </a:extLst>
          </p:cNvPr>
          <p:cNvSpPr>
            <a:spLocks noGrp="1"/>
          </p:cNvSpPr>
          <p:nvPr>
            <p:ph idx="1"/>
          </p:nvPr>
        </p:nvSpPr>
        <p:spPr>
          <a:xfrm>
            <a:off x="685800" y="2194560"/>
            <a:ext cx="10820400" cy="4024125"/>
          </a:xfrm>
        </p:spPr>
        <p:txBody>
          <a:bodyPr/>
          <a:lstStyle/>
          <a:p>
            <a:r>
              <a:rPr lang="id-ID"/>
              <a:t>Etika Pancasila sebagai filsafat moral atau filsafat kesusilaan yang berdasar atas kepribadian, ideologi,jiwa dan pandangan hidup bangsa Indonesia
Etika Pancasila adalah cabang filsafat yang dijabarkan dari sila-sila untuk mengatur perilaku kehidupan bermasyarakat, berbangsa, dan bernegara
Oleh karena itu di dalam etika Pancasila terkandung nilai nilai ketuhanan, kemanusiaan, persatuan, kerakyatan,dan keadilan
Kelima nilai tersebut membentuk perilaku manusia Indonesia dalam semua aspek kehidupan</a:t>
            </a:r>
          </a:p>
        </p:txBody>
      </p:sp>
    </p:spTree>
    <p:extLst>
      <p:ext uri="{BB962C8B-B14F-4D97-AF65-F5344CB8AC3E}">
        <p14:creationId xmlns:p14="http://schemas.microsoft.com/office/powerpoint/2010/main" val="2990123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FF37445-A09E-F148-9583-CF6C47E8B41C}"/>
              </a:ext>
            </a:extLst>
          </p:cNvPr>
          <p:cNvSpPr>
            <a:spLocks noGrp="1"/>
          </p:cNvSpPr>
          <p:nvPr>
            <p:ph type="title"/>
          </p:nvPr>
        </p:nvSpPr>
        <p:spPr/>
        <p:txBody>
          <a:bodyPr/>
          <a:lstStyle/>
          <a:p>
            <a:r>
              <a:rPr lang="id-ID"/>
              <a:t>Contoh etika Pancasila</a:t>
            </a:r>
          </a:p>
        </p:txBody>
      </p:sp>
      <p:sp>
        <p:nvSpPr>
          <p:cNvPr id="3" name="Tampungan Konten 2">
            <a:extLst>
              <a:ext uri="{FF2B5EF4-FFF2-40B4-BE49-F238E27FC236}">
                <a16:creationId xmlns:a16="http://schemas.microsoft.com/office/drawing/2014/main" id="{A56CA4B9-2C2C-034F-8237-A4864164AA44}"/>
              </a:ext>
            </a:extLst>
          </p:cNvPr>
          <p:cNvSpPr>
            <a:spLocks noGrp="1"/>
          </p:cNvSpPr>
          <p:nvPr>
            <p:ph idx="1"/>
          </p:nvPr>
        </p:nvSpPr>
        <p:spPr>
          <a:xfrm>
            <a:off x="685800" y="2194560"/>
            <a:ext cx="10820400" cy="4024125"/>
          </a:xfrm>
        </p:spPr>
        <p:txBody>
          <a:bodyPr/>
          <a:lstStyle/>
          <a:p>
            <a:r>
              <a:rPr lang="id-ID"/>
              <a:t>Mewujudkan pemerintahan yang bersih, efesien, dan efektif.
Menghindarkan peggunaan hukum secara salah sebagai alat kekuasaan.</a:t>
            </a:r>
          </a:p>
          <a:p>
            <a:r>
              <a:rPr lang="id-ID"/>
              <a:t>Menegakan hukum secara adil, perlakuan yang sama dan tidak diskriminatif terhadap setiap warga Negara.</a:t>
            </a:r>
          </a:p>
          <a:p>
            <a:r>
              <a:rPr lang="id-ID"/>
              <a:t>Menerapkan sikap jujur, saling peduli, saling memahami, saling menghargai, saling mencintai, dan tolong-menolong di antara sesama manusia dan anak bangsa.</a:t>
            </a:r>
          </a:p>
        </p:txBody>
      </p:sp>
    </p:spTree>
    <p:extLst>
      <p:ext uri="{BB962C8B-B14F-4D97-AF65-F5344CB8AC3E}">
        <p14:creationId xmlns:p14="http://schemas.microsoft.com/office/powerpoint/2010/main" val="103717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EBA7642D-D40E-E94B-91D6-FFB630EED840}"/>
              </a:ext>
            </a:extLst>
          </p:cNvPr>
          <p:cNvSpPr>
            <a:spLocks noGrp="1"/>
          </p:cNvSpPr>
          <p:nvPr>
            <p:ph type="title"/>
          </p:nvPr>
        </p:nvSpPr>
        <p:spPr>
          <a:xfrm>
            <a:off x="616750" y="1953811"/>
            <a:ext cx="10351789" cy="2950377"/>
          </a:xfrm>
        </p:spPr>
        <p:txBody>
          <a:bodyPr/>
          <a:lstStyle/>
          <a:p>
            <a:r>
              <a:rPr lang="id-ID"/>
              <a:t>Selamat belajar dan semangat </a:t>
            </a:r>
            <a:r>
              <a:rPr lang="id-ID">
                <a:sym typeface="Wingdings" pitchFamily="2" charset="2"/>
              </a:rPr>
              <a:t></a:t>
            </a:r>
            <a:endParaRPr lang="id-ID"/>
          </a:p>
        </p:txBody>
      </p:sp>
    </p:spTree>
    <p:extLst>
      <p:ext uri="{BB962C8B-B14F-4D97-AF65-F5344CB8AC3E}">
        <p14:creationId xmlns:p14="http://schemas.microsoft.com/office/powerpoint/2010/main" val="1288223592"/>
      </p:ext>
    </p:extLst>
  </p:cSld>
  <p:clrMapOvr>
    <a:masterClrMapping/>
  </p:clrMapOvr>
</p:sld>
</file>

<file path=ppt/theme/theme1.xml><?xml version="1.0" encoding="utf-8"?>
<a:theme xmlns:a="http://schemas.openxmlformats.org/drawingml/2006/main" name="Jejak Uap">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Layar Lebar</PresentationFormat>
  <Slides>7</Slides>
  <Notes>1</Notes>
  <HiddenSlides>0</HiddenSlides>
  <ScaleCrop>false</ScaleCrop>
  <HeadingPairs>
    <vt:vector size="4" baseType="variant">
      <vt:variant>
        <vt:lpstr>Tema</vt:lpstr>
      </vt:variant>
      <vt:variant>
        <vt:i4>1</vt:i4>
      </vt:variant>
      <vt:variant>
        <vt:lpstr>Judul Slide</vt:lpstr>
      </vt:variant>
      <vt:variant>
        <vt:i4>7</vt:i4>
      </vt:variant>
    </vt:vector>
  </HeadingPairs>
  <TitlesOfParts>
    <vt:vector size="8" baseType="lpstr">
      <vt:lpstr>Jejak Uap</vt:lpstr>
      <vt:lpstr>ETIKA Pancasila</vt:lpstr>
      <vt:lpstr>Apakah etika pacasila itu?</vt:lpstr>
      <vt:lpstr>Etika Pancasila</vt:lpstr>
      <vt:lpstr>Etika dan norma Pancasila</vt:lpstr>
      <vt:lpstr>ETIKA berdasar Pancasila</vt:lpstr>
      <vt:lpstr>Contoh etika Pancasila</vt:lpstr>
      <vt:lpstr>Selamat belajar dan semangat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Presentasi PowerPoint</dc:title>
  <dc:creator>trpawitri262@gmail.com</dc:creator>
  <cp:lastModifiedBy>trpawitri262@gmail.com</cp:lastModifiedBy>
  <cp:revision>14</cp:revision>
  <dcterms:created xsi:type="dcterms:W3CDTF">2020-12-02T05:55:01Z</dcterms:created>
  <dcterms:modified xsi:type="dcterms:W3CDTF">2020-12-05T02:19:05Z</dcterms:modified>
</cp:coreProperties>
</file>