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24"/>
  </p:notesMasterIdLst>
  <p:sldIdLst>
    <p:sldId id="256" r:id="rId2"/>
    <p:sldId id="257" r:id="rId3"/>
    <p:sldId id="305" r:id="rId4"/>
    <p:sldId id="306" r:id="rId5"/>
    <p:sldId id="307" r:id="rId6"/>
    <p:sldId id="308" r:id="rId7"/>
    <p:sldId id="309" r:id="rId8"/>
    <p:sldId id="310" r:id="rId9"/>
    <p:sldId id="311" r:id="rId10"/>
    <p:sldId id="312" r:id="rId11"/>
    <p:sldId id="313" r:id="rId12"/>
    <p:sldId id="314" r:id="rId13"/>
    <p:sldId id="315" r:id="rId14"/>
    <p:sldId id="317" r:id="rId15"/>
    <p:sldId id="316" r:id="rId16"/>
    <p:sldId id="324" r:id="rId17"/>
    <p:sldId id="321" r:id="rId18"/>
    <p:sldId id="320" r:id="rId19"/>
    <p:sldId id="318" r:id="rId20"/>
    <p:sldId id="319" r:id="rId21"/>
    <p:sldId id="323" r:id="rId22"/>
    <p:sldId id="322"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55ED342-7C72-493C-BCD5-DF3676A05883}">
  <a:tblStyle styleId="{155ED342-7C72-493C-BCD5-DF3676A0588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21" autoAdjust="0"/>
    <p:restoredTop sz="94660"/>
  </p:normalViewPr>
  <p:slideViewPr>
    <p:cSldViewPr snapToGrid="0">
      <p:cViewPr varScale="1">
        <p:scale>
          <a:sx n="97" d="100"/>
          <a:sy n="97" d="100"/>
        </p:scale>
        <p:origin x="31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2"/>
        <p:cNvGrpSpPr/>
        <p:nvPr/>
      </p:nvGrpSpPr>
      <p:grpSpPr>
        <a:xfrm>
          <a:off x="0" y="0"/>
          <a:ext cx="0" cy="0"/>
          <a:chOff x="0" y="0"/>
          <a:chExt cx="0" cy="0"/>
        </a:xfrm>
      </p:grpSpPr>
      <p:sp>
        <p:nvSpPr>
          <p:cNvPr id="733" name="Google Shape;73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4" name="Google Shape;73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10458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6895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3267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1954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22775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85694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3093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4810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37307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77009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853050" y="518444"/>
            <a:ext cx="7757688" cy="4439866"/>
            <a:chOff x="329117" y="143471"/>
            <a:chExt cx="8485767" cy="4856559"/>
          </a:xfrm>
        </p:grpSpPr>
        <p:grpSp>
          <p:nvGrpSpPr>
            <p:cNvPr id="11" name="Google Shape;11;p2"/>
            <p:cNvGrpSpPr/>
            <p:nvPr/>
          </p:nvGrpSpPr>
          <p:grpSpPr>
            <a:xfrm>
              <a:off x="329117" y="143471"/>
              <a:ext cx="8485767" cy="4856559"/>
              <a:chOff x="254525" y="67275"/>
              <a:chExt cx="8485767" cy="4856559"/>
            </a:xfrm>
          </p:grpSpPr>
          <p:sp>
            <p:nvSpPr>
              <p:cNvPr id="12" name="Google Shape;12;p2"/>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54525" y="67275"/>
                <a:ext cx="8485767" cy="4856559"/>
              </a:xfrm>
              <a:custGeom>
                <a:avLst/>
                <a:gdLst/>
                <a:ahLst/>
                <a:cxnLst/>
                <a:rect l="l" t="t" r="r" b="b"/>
                <a:pathLst>
                  <a:path w="36696" h="28112" extrusionOk="0">
                    <a:moveTo>
                      <a:pt x="36553" y="143"/>
                    </a:moveTo>
                    <a:lnTo>
                      <a:pt x="36553" y="27956"/>
                    </a:lnTo>
                    <a:lnTo>
                      <a:pt x="144" y="27956"/>
                    </a:lnTo>
                    <a:lnTo>
                      <a:pt x="144" y="143"/>
                    </a:lnTo>
                    <a:close/>
                    <a:moveTo>
                      <a:pt x="72" y="1"/>
                    </a:moveTo>
                    <a:cubicBezTo>
                      <a:pt x="37" y="1"/>
                      <a:pt x="1" y="24"/>
                      <a:pt x="1" y="72"/>
                    </a:cubicBezTo>
                    <a:lnTo>
                      <a:pt x="1" y="28040"/>
                    </a:lnTo>
                    <a:cubicBezTo>
                      <a:pt x="1" y="28075"/>
                      <a:pt x="37" y="28111"/>
                      <a:pt x="72" y="28111"/>
                    </a:cubicBezTo>
                    <a:lnTo>
                      <a:pt x="36625" y="28111"/>
                    </a:lnTo>
                    <a:cubicBezTo>
                      <a:pt x="36660" y="28111"/>
                      <a:pt x="36696" y="28075"/>
                      <a:pt x="36696" y="28040"/>
                    </a:cubicBezTo>
                    <a:lnTo>
                      <a:pt x="36696" y="72"/>
                    </a:lnTo>
                    <a:cubicBezTo>
                      <a:pt x="36696" y="24"/>
                      <a:pt x="36660" y="1"/>
                      <a:pt x="366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 name="Google Shape;17;p2"/>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 name="Google Shape;20;p2"/>
          <p:cNvSpPr/>
          <p:nvPr/>
        </p:nvSpPr>
        <p:spPr>
          <a:xfrm>
            <a:off x="6610115" y="4104937"/>
            <a:ext cx="198305" cy="213893"/>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14487" y="4028602"/>
            <a:ext cx="339830" cy="366542"/>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 name="Google Shape;22;p2"/>
          <p:cNvGrpSpPr/>
          <p:nvPr/>
        </p:nvGrpSpPr>
        <p:grpSpPr>
          <a:xfrm>
            <a:off x="-565151" y="3342101"/>
            <a:ext cx="1928325" cy="2247935"/>
            <a:chOff x="-717551" y="3189701"/>
            <a:chExt cx="1928325" cy="2247935"/>
          </a:xfrm>
        </p:grpSpPr>
        <p:sp>
          <p:nvSpPr>
            <p:cNvPr id="23" name="Google Shape;23;p2"/>
            <p:cNvSpPr/>
            <p:nvPr/>
          </p:nvSpPr>
          <p:spPr>
            <a:xfrm>
              <a:off x="-712863" y="3488056"/>
              <a:ext cx="1180775" cy="1913025"/>
            </a:xfrm>
            <a:custGeom>
              <a:avLst/>
              <a:gdLst/>
              <a:ahLst/>
              <a:cxnLst/>
              <a:rect l="l" t="t" r="r" b="b"/>
              <a:pathLst>
                <a:path w="21158" h="34279" extrusionOk="0">
                  <a:moveTo>
                    <a:pt x="0" y="0"/>
                  </a:moveTo>
                  <a:cubicBezTo>
                    <a:pt x="322" y="13526"/>
                    <a:pt x="8418" y="26039"/>
                    <a:pt x="16228" y="34278"/>
                  </a:cubicBezTo>
                  <a:lnTo>
                    <a:pt x="21158" y="33385"/>
                  </a:lnTo>
                  <a:cubicBezTo>
                    <a:pt x="18264" y="19467"/>
                    <a:pt x="9954" y="7513"/>
                    <a:pt x="0" y="0"/>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17551" y="3483647"/>
              <a:ext cx="1189425" cy="1922066"/>
            </a:xfrm>
            <a:custGeom>
              <a:avLst/>
              <a:gdLst/>
              <a:ahLst/>
              <a:cxnLst/>
              <a:rect l="l" t="t" r="r" b="b"/>
              <a:pathLst>
                <a:path w="21313" h="34441" extrusionOk="0">
                  <a:moveTo>
                    <a:pt x="156" y="234"/>
                  </a:moveTo>
                  <a:lnTo>
                    <a:pt x="156" y="234"/>
                  </a:lnTo>
                  <a:cubicBezTo>
                    <a:pt x="10776" y="8295"/>
                    <a:pt x="18420" y="20379"/>
                    <a:pt x="21158" y="33405"/>
                  </a:cubicBezTo>
                  <a:lnTo>
                    <a:pt x="16336" y="34286"/>
                  </a:lnTo>
                  <a:cubicBezTo>
                    <a:pt x="11597" y="29273"/>
                    <a:pt x="608" y="15998"/>
                    <a:pt x="156" y="234"/>
                  </a:cubicBezTo>
                  <a:close/>
                  <a:moveTo>
                    <a:pt x="82" y="0"/>
                  </a:moveTo>
                  <a:cubicBezTo>
                    <a:pt x="70" y="0"/>
                    <a:pt x="58" y="3"/>
                    <a:pt x="48" y="8"/>
                  </a:cubicBezTo>
                  <a:cubicBezTo>
                    <a:pt x="25" y="20"/>
                    <a:pt x="1" y="56"/>
                    <a:pt x="1" y="79"/>
                  </a:cubicBezTo>
                  <a:cubicBezTo>
                    <a:pt x="156" y="6294"/>
                    <a:pt x="1941" y="12736"/>
                    <a:pt x="5323" y="19236"/>
                  </a:cubicBezTo>
                  <a:cubicBezTo>
                    <a:pt x="8788" y="25892"/>
                    <a:pt x="13181" y="31166"/>
                    <a:pt x="16265" y="34417"/>
                  </a:cubicBezTo>
                  <a:cubicBezTo>
                    <a:pt x="16277" y="34429"/>
                    <a:pt x="16289" y="34441"/>
                    <a:pt x="16312" y="34441"/>
                  </a:cubicBezTo>
                  <a:lnTo>
                    <a:pt x="16324" y="34441"/>
                  </a:lnTo>
                  <a:lnTo>
                    <a:pt x="21253" y="33536"/>
                  </a:lnTo>
                  <a:cubicBezTo>
                    <a:pt x="21277" y="33536"/>
                    <a:pt x="21289" y="33524"/>
                    <a:pt x="21301" y="33512"/>
                  </a:cubicBezTo>
                  <a:cubicBezTo>
                    <a:pt x="21313" y="33488"/>
                    <a:pt x="21313" y="33476"/>
                    <a:pt x="21313" y="33452"/>
                  </a:cubicBezTo>
                  <a:cubicBezTo>
                    <a:pt x="19908" y="26725"/>
                    <a:pt x="17241" y="20284"/>
                    <a:pt x="13371" y="14331"/>
                  </a:cubicBezTo>
                  <a:cubicBezTo>
                    <a:pt x="9776" y="8795"/>
                    <a:pt x="5192" y="3842"/>
                    <a:pt x="120" y="20"/>
                  </a:cubicBezTo>
                  <a:cubicBezTo>
                    <a:pt x="113" y="6"/>
                    <a:pt x="98"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717551" y="3483814"/>
              <a:ext cx="1056548" cy="1896004"/>
            </a:xfrm>
            <a:custGeom>
              <a:avLst/>
              <a:gdLst/>
              <a:ahLst/>
              <a:cxnLst/>
              <a:rect l="l" t="t" r="r" b="b"/>
              <a:pathLst>
                <a:path w="18932" h="33974" extrusionOk="0">
                  <a:moveTo>
                    <a:pt x="77" y="0"/>
                  </a:moveTo>
                  <a:cubicBezTo>
                    <a:pt x="67" y="0"/>
                    <a:pt x="57" y="2"/>
                    <a:pt x="48" y="5"/>
                  </a:cubicBezTo>
                  <a:cubicBezTo>
                    <a:pt x="13" y="29"/>
                    <a:pt x="1" y="76"/>
                    <a:pt x="13" y="112"/>
                  </a:cubicBezTo>
                  <a:cubicBezTo>
                    <a:pt x="6644" y="12756"/>
                    <a:pt x="13312" y="24770"/>
                    <a:pt x="18789" y="33938"/>
                  </a:cubicBezTo>
                  <a:cubicBezTo>
                    <a:pt x="18801" y="33961"/>
                    <a:pt x="18825" y="33973"/>
                    <a:pt x="18848" y="33973"/>
                  </a:cubicBezTo>
                  <a:cubicBezTo>
                    <a:pt x="18860" y="33973"/>
                    <a:pt x="18872" y="33973"/>
                    <a:pt x="18884" y="33961"/>
                  </a:cubicBezTo>
                  <a:cubicBezTo>
                    <a:pt x="18920" y="33950"/>
                    <a:pt x="18932" y="33902"/>
                    <a:pt x="18908" y="33866"/>
                  </a:cubicBezTo>
                  <a:cubicBezTo>
                    <a:pt x="13443" y="24698"/>
                    <a:pt x="6775" y="12685"/>
                    <a:pt x="144" y="41"/>
                  </a:cubicBezTo>
                  <a:cubicBezTo>
                    <a:pt x="135" y="14"/>
                    <a:pt x="106"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698911" y="3628750"/>
              <a:ext cx="167478" cy="178975"/>
            </a:xfrm>
            <a:custGeom>
              <a:avLst/>
              <a:gdLst/>
              <a:ahLst/>
              <a:cxnLst/>
              <a:rect l="l" t="t" r="r" b="b"/>
              <a:pathLst>
                <a:path w="3001" h="3207" extrusionOk="0">
                  <a:moveTo>
                    <a:pt x="2917" y="0"/>
                  </a:moveTo>
                  <a:cubicBezTo>
                    <a:pt x="2881" y="0"/>
                    <a:pt x="2856" y="22"/>
                    <a:pt x="2846" y="51"/>
                  </a:cubicBezTo>
                  <a:cubicBezTo>
                    <a:pt x="2620" y="956"/>
                    <a:pt x="2548" y="1920"/>
                    <a:pt x="2643" y="2980"/>
                  </a:cubicBezTo>
                  <a:cubicBezTo>
                    <a:pt x="1560" y="2206"/>
                    <a:pt x="762" y="1742"/>
                    <a:pt x="107" y="1516"/>
                  </a:cubicBezTo>
                  <a:cubicBezTo>
                    <a:pt x="101" y="1513"/>
                    <a:pt x="94" y="1512"/>
                    <a:pt x="87" y="1512"/>
                  </a:cubicBezTo>
                  <a:cubicBezTo>
                    <a:pt x="56" y="1512"/>
                    <a:pt x="22" y="1534"/>
                    <a:pt x="12" y="1563"/>
                  </a:cubicBezTo>
                  <a:cubicBezTo>
                    <a:pt x="0" y="1599"/>
                    <a:pt x="24" y="1647"/>
                    <a:pt x="60" y="1658"/>
                  </a:cubicBezTo>
                  <a:cubicBezTo>
                    <a:pt x="715" y="1897"/>
                    <a:pt x="1560" y="2385"/>
                    <a:pt x="2691" y="3194"/>
                  </a:cubicBezTo>
                  <a:cubicBezTo>
                    <a:pt x="2703" y="3206"/>
                    <a:pt x="2715" y="3206"/>
                    <a:pt x="2739" y="3206"/>
                  </a:cubicBezTo>
                  <a:cubicBezTo>
                    <a:pt x="2750" y="3206"/>
                    <a:pt x="2762" y="3206"/>
                    <a:pt x="2774" y="3194"/>
                  </a:cubicBezTo>
                  <a:cubicBezTo>
                    <a:pt x="2798" y="3182"/>
                    <a:pt x="2810" y="3159"/>
                    <a:pt x="2810" y="3123"/>
                  </a:cubicBezTo>
                  <a:cubicBezTo>
                    <a:pt x="2691" y="2016"/>
                    <a:pt x="2750" y="1027"/>
                    <a:pt x="2989" y="87"/>
                  </a:cubicBezTo>
                  <a:cubicBezTo>
                    <a:pt x="3001" y="51"/>
                    <a:pt x="2977" y="15"/>
                    <a:pt x="2941" y="3"/>
                  </a:cubicBezTo>
                  <a:cubicBezTo>
                    <a:pt x="2933" y="1"/>
                    <a:pt x="2924" y="0"/>
                    <a:pt x="291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639811" y="3779100"/>
              <a:ext cx="273178" cy="354210"/>
            </a:xfrm>
            <a:custGeom>
              <a:avLst/>
              <a:gdLst/>
              <a:ahLst/>
              <a:cxnLst/>
              <a:rect l="l" t="t" r="r" b="b"/>
              <a:pathLst>
                <a:path w="4895" h="6347" extrusionOk="0">
                  <a:moveTo>
                    <a:pt x="4704" y="0"/>
                  </a:moveTo>
                  <a:cubicBezTo>
                    <a:pt x="4668" y="0"/>
                    <a:pt x="4632" y="24"/>
                    <a:pt x="4632" y="72"/>
                  </a:cubicBezTo>
                  <a:cubicBezTo>
                    <a:pt x="4466" y="2215"/>
                    <a:pt x="4489" y="4179"/>
                    <a:pt x="4716" y="6061"/>
                  </a:cubicBezTo>
                  <a:cubicBezTo>
                    <a:pt x="3454" y="4846"/>
                    <a:pt x="1751" y="4346"/>
                    <a:pt x="108" y="3989"/>
                  </a:cubicBezTo>
                  <a:cubicBezTo>
                    <a:pt x="100" y="3987"/>
                    <a:pt x="92" y="3986"/>
                    <a:pt x="85" y="3986"/>
                  </a:cubicBezTo>
                  <a:cubicBezTo>
                    <a:pt x="49" y="3986"/>
                    <a:pt x="23" y="4009"/>
                    <a:pt x="13" y="4048"/>
                  </a:cubicBezTo>
                  <a:cubicBezTo>
                    <a:pt x="1" y="4084"/>
                    <a:pt x="37" y="4120"/>
                    <a:pt x="72" y="4132"/>
                  </a:cubicBezTo>
                  <a:cubicBezTo>
                    <a:pt x="1763" y="4501"/>
                    <a:pt x="3501" y="5025"/>
                    <a:pt x="4751" y="6322"/>
                  </a:cubicBezTo>
                  <a:cubicBezTo>
                    <a:pt x="4775" y="6334"/>
                    <a:pt x="4787" y="6346"/>
                    <a:pt x="4811" y="6346"/>
                  </a:cubicBezTo>
                  <a:cubicBezTo>
                    <a:pt x="4823" y="6346"/>
                    <a:pt x="4835" y="6334"/>
                    <a:pt x="4847" y="6334"/>
                  </a:cubicBezTo>
                  <a:cubicBezTo>
                    <a:pt x="4870" y="6322"/>
                    <a:pt x="4894" y="6287"/>
                    <a:pt x="4882" y="6263"/>
                  </a:cubicBezTo>
                  <a:cubicBezTo>
                    <a:pt x="4644" y="4322"/>
                    <a:pt x="4609" y="2298"/>
                    <a:pt x="4775" y="84"/>
                  </a:cubicBezTo>
                  <a:cubicBezTo>
                    <a:pt x="4775" y="36"/>
                    <a:pt x="4751" y="0"/>
                    <a:pt x="470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507546" y="4113954"/>
              <a:ext cx="420621" cy="455891"/>
            </a:xfrm>
            <a:custGeom>
              <a:avLst/>
              <a:gdLst/>
              <a:ahLst/>
              <a:cxnLst/>
              <a:rect l="l" t="t" r="r" b="b"/>
              <a:pathLst>
                <a:path w="7537" h="8169" extrusionOk="0">
                  <a:moveTo>
                    <a:pt x="7477" y="1"/>
                  </a:moveTo>
                  <a:cubicBezTo>
                    <a:pt x="7442" y="1"/>
                    <a:pt x="7394" y="25"/>
                    <a:pt x="7382" y="61"/>
                  </a:cubicBezTo>
                  <a:cubicBezTo>
                    <a:pt x="6870" y="2358"/>
                    <a:pt x="6632" y="4942"/>
                    <a:pt x="6668" y="7931"/>
                  </a:cubicBezTo>
                  <a:cubicBezTo>
                    <a:pt x="5084" y="6704"/>
                    <a:pt x="2989" y="5645"/>
                    <a:pt x="107" y="4609"/>
                  </a:cubicBezTo>
                  <a:cubicBezTo>
                    <a:pt x="101" y="4607"/>
                    <a:pt x="94" y="4606"/>
                    <a:pt x="87" y="4606"/>
                  </a:cubicBezTo>
                  <a:cubicBezTo>
                    <a:pt x="56" y="4606"/>
                    <a:pt x="22" y="4627"/>
                    <a:pt x="12" y="4656"/>
                  </a:cubicBezTo>
                  <a:cubicBezTo>
                    <a:pt x="0" y="4692"/>
                    <a:pt x="12" y="4740"/>
                    <a:pt x="60" y="4752"/>
                  </a:cubicBezTo>
                  <a:cubicBezTo>
                    <a:pt x="3001" y="5799"/>
                    <a:pt x="5108" y="6883"/>
                    <a:pt x="6691" y="8145"/>
                  </a:cubicBezTo>
                  <a:cubicBezTo>
                    <a:pt x="6703" y="8157"/>
                    <a:pt x="6727" y="8169"/>
                    <a:pt x="6739" y="8169"/>
                  </a:cubicBezTo>
                  <a:cubicBezTo>
                    <a:pt x="6751" y="8169"/>
                    <a:pt x="6763" y="8157"/>
                    <a:pt x="6775" y="8157"/>
                  </a:cubicBezTo>
                  <a:cubicBezTo>
                    <a:pt x="6799" y="8145"/>
                    <a:pt x="6811" y="8121"/>
                    <a:pt x="6811" y="8085"/>
                  </a:cubicBezTo>
                  <a:cubicBezTo>
                    <a:pt x="6775" y="5037"/>
                    <a:pt x="7001" y="2418"/>
                    <a:pt x="7537" y="96"/>
                  </a:cubicBezTo>
                  <a:cubicBezTo>
                    <a:pt x="7537" y="49"/>
                    <a:pt x="7513" y="13"/>
                    <a:pt x="7477"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27510" y="4416159"/>
              <a:ext cx="439931" cy="463984"/>
            </a:xfrm>
            <a:custGeom>
              <a:avLst/>
              <a:gdLst/>
              <a:ahLst/>
              <a:cxnLst/>
              <a:rect l="l" t="t" r="r" b="b"/>
              <a:pathLst>
                <a:path w="7883" h="8314" extrusionOk="0">
                  <a:moveTo>
                    <a:pt x="7799" y="0"/>
                  </a:moveTo>
                  <a:cubicBezTo>
                    <a:pt x="7764" y="0"/>
                    <a:pt x="7738" y="22"/>
                    <a:pt x="7728" y="51"/>
                  </a:cubicBezTo>
                  <a:cubicBezTo>
                    <a:pt x="6978" y="2635"/>
                    <a:pt x="6585" y="5349"/>
                    <a:pt x="6573" y="8100"/>
                  </a:cubicBezTo>
                  <a:cubicBezTo>
                    <a:pt x="5013" y="7111"/>
                    <a:pt x="2525" y="6254"/>
                    <a:pt x="108" y="5444"/>
                  </a:cubicBezTo>
                  <a:cubicBezTo>
                    <a:pt x="102" y="5442"/>
                    <a:pt x="95" y="5441"/>
                    <a:pt x="88" y="5441"/>
                  </a:cubicBezTo>
                  <a:cubicBezTo>
                    <a:pt x="56" y="5441"/>
                    <a:pt x="22" y="5463"/>
                    <a:pt x="13" y="5492"/>
                  </a:cubicBezTo>
                  <a:cubicBezTo>
                    <a:pt x="1" y="5528"/>
                    <a:pt x="25" y="5575"/>
                    <a:pt x="60" y="5587"/>
                  </a:cubicBezTo>
                  <a:cubicBezTo>
                    <a:pt x="2537" y="6409"/>
                    <a:pt x="5073" y="7290"/>
                    <a:pt x="6609" y="8302"/>
                  </a:cubicBezTo>
                  <a:cubicBezTo>
                    <a:pt x="6621" y="8314"/>
                    <a:pt x="6633" y="8314"/>
                    <a:pt x="6644" y="8314"/>
                  </a:cubicBezTo>
                  <a:cubicBezTo>
                    <a:pt x="6656" y="8314"/>
                    <a:pt x="6668" y="8314"/>
                    <a:pt x="6680" y="8302"/>
                  </a:cubicBezTo>
                  <a:cubicBezTo>
                    <a:pt x="6704" y="8290"/>
                    <a:pt x="6716" y="8266"/>
                    <a:pt x="6716" y="8242"/>
                  </a:cubicBezTo>
                  <a:cubicBezTo>
                    <a:pt x="6728" y="5456"/>
                    <a:pt x="7109" y="2706"/>
                    <a:pt x="7871" y="99"/>
                  </a:cubicBezTo>
                  <a:cubicBezTo>
                    <a:pt x="7883" y="51"/>
                    <a:pt x="7859" y="15"/>
                    <a:pt x="7823" y="3"/>
                  </a:cubicBezTo>
                  <a:cubicBezTo>
                    <a:pt x="7815" y="1"/>
                    <a:pt x="7807" y="0"/>
                    <a:pt x="77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570051" y="3407635"/>
              <a:ext cx="1146286" cy="2025980"/>
            </a:xfrm>
            <a:custGeom>
              <a:avLst/>
              <a:gdLst/>
              <a:ahLst/>
              <a:cxnLst/>
              <a:rect l="l" t="t" r="r" b="b"/>
              <a:pathLst>
                <a:path w="20540" h="36303" extrusionOk="0">
                  <a:moveTo>
                    <a:pt x="4335" y="1"/>
                  </a:moveTo>
                  <a:lnTo>
                    <a:pt x="4335" y="1"/>
                  </a:lnTo>
                  <a:cubicBezTo>
                    <a:pt x="1" y="8859"/>
                    <a:pt x="3882" y="20920"/>
                    <a:pt x="14824" y="36303"/>
                  </a:cubicBezTo>
                  <a:lnTo>
                    <a:pt x="20539" y="36303"/>
                  </a:lnTo>
                  <a:cubicBezTo>
                    <a:pt x="16229" y="21122"/>
                    <a:pt x="10907" y="8799"/>
                    <a:pt x="4335" y="1"/>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567372" y="3403673"/>
              <a:ext cx="1147570" cy="2033960"/>
            </a:xfrm>
            <a:custGeom>
              <a:avLst/>
              <a:gdLst/>
              <a:ahLst/>
              <a:cxnLst/>
              <a:rect l="l" t="t" r="r" b="b"/>
              <a:pathLst>
                <a:path w="20563" h="36446" extrusionOk="0">
                  <a:moveTo>
                    <a:pt x="4299" y="215"/>
                  </a:moveTo>
                  <a:cubicBezTo>
                    <a:pt x="10561" y="8644"/>
                    <a:pt x="15979" y="20777"/>
                    <a:pt x="20384" y="36302"/>
                  </a:cubicBezTo>
                  <a:lnTo>
                    <a:pt x="14824" y="36302"/>
                  </a:lnTo>
                  <a:cubicBezTo>
                    <a:pt x="3644" y="20574"/>
                    <a:pt x="191" y="8763"/>
                    <a:pt x="4299" y="215"/>
                  </a:cubicBezTo>
                  <a:close/>
                  <a:moveTo>
                    <a:pt x="4275" y="0"/>
                  </a:moveTo>
                  <a:cubicBezTo>
                    <a:pt x="4251" y="0"/>
                    <a:pt x="4227" y="24"/>
                    <a:pt x="4215" y="48"/>
                  </a:cubicBezTo>
                  <a:cubicBezTo>
                    <a:pt x="1" y="8656"/>
                    <a:pt x="3441" y="20562"/>
                    <a:pt x="14717" y="36421"/>
                  </a:cubicBezTo>
                  <a:cubicBezTo>
                    <a:pt x="14741" y="36433"/>
                    <a:pt x="14752" y="36445"/>
                    <a:pt x="14776" y="36445"/>
                  </a:cubicBezTo>
                  <a:lnTo>
                    <a:pt x="20491" y="36445"/>
                  </a:lnTo>
                  <a:cubicBezTo>
                    <a:pt x="20515" y="36445"/>
                    <a:pt x="20527" y="36445"/>
                    <a:pt x="20551" y="36421"/>
                  </a:cubicBezTo>
                  <a:cubicBezTo>
                    <a:pt x="20563" y="36398"/>
                    <a:pt x="20563" y="36374"/>
                    <a:pt x="20563" y="36350"/>
                  </a:cubicBezTo>
                  <a:cubicBezTo>
                    <a:pt x="16122" y="20717"/>
                    <a:pt x="10657" y="8489"/>
                    <a:pt x="4346" y="36"/>
                  </a:cubicBezTo>
                  <a:cubicBezTo>
                    <a:pt x="4323" y="12"/>
                    <a:pt x="4299" y="0"/>
                    <a:pt x="4275"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32811" y="3403505"/>
              <a:ext cx="731636" cy="2034128"/>
            </a:xfrm>
            <a:custGeom>
              <a:avLst/>
              <a:gdLst/>
              <a:ahLst/>
              <a:cxnLst/>
              <a:rect l="l" t="t" r="r" b="b"/>
              <a:pathLst>
                <a:path w="13110" h="36449" extrusionOk="0">
                  <a:moveTo>
                    <a:pt x="83" y="0"/>
                  </a:moveTo>
                  <a:cubicBezTo>
                    <a:pt x="76" y="0"/>
                    <a:pt x="68" y="1"/>
                    <a:pt x="60" y="3"/>
                  </a:cubicBezTo>
                  <a:cubicBezTo>
                    <a:pt x="24" y="15"/>
                    <a:pt x="0" y="51"/>
                    <a:pt x="12" y="98"/>
                  </a:cubicBezTo>
                  <a:cubicBezTo>
                    <a:pt x="2394" y="10802"/>
                    <a:pt x="6632" y="22673"/>
                    <a:pt x="12954" y="36412"/>
                  </a:cubicBezTo>
                  <a:cubicBezTo>
                    <a:pt x="12966" y="36436"/>
                    <a:pt x="12990" y="36448"/>
                    <a:pt x="13026" y="36448"/>
                  </a:cubicBezTo>
                  <a:lnTo>
                    <a:pt x="13062" y="36448"/>
                  </a:lnTo>
                  <a:cubicBezTo>
                    <a:pt x="13097" y="36424"/>
                    <a:pt x="13109" y="36389"/>
                    <a:pt x="13097" y="36353"/>
                  </a:cubicBezTo>
                  <a:cubicBezTo>
                    <a:pt x="6775" y="22625"/>
                    <a:pt x="2548" y="10755"/>
                    <a:pt x="155" y="63"/>
                  </a:cubicBezTo>
                  <a:cubicBezTo>
                    <a:pt x="145" y="23"/>
                    <a:pt x="119" y="0"/>
                    <a:pt x="8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403241" y="3593032"/>
              <a:ext cx="211343" cy="162846"/>
            </a:xfrm>
            <a:custGeom>
              <a:avLst/>
              <a:gdLst/>
              <a:ahLst/>
              <a:cxnLst/>
              <a:rect l="l" t="t" r="r" b="b"/>
              <a:pathLst>
                <a:path w="3787" h="2918" extrusionOk="0">
                  <a:moveTo>
                    <a:pt x="3699" y="0"/>
                  </a:moveTo>
                  <a:cubicBezTo>
                    <a:pt x="3674" y="0"/>
                    <a:pt x="3651" y="13"/>
                    <a:pt x="3644" y="36"/>
                  </a:cubicBezTo>
                  <a:cubicBezTo>
                    <a:pt x="3144" y="941"/>
                    <a:pt x="2882" y="1798"/>
                    <a:pt x="2822" y="2656"/>
                  </a:cubicBezTo>
                  <a:cubicBezTo>
                    <a:pt x="2036" y="1703"/>
                    <a:pt x="1132" y="870"/>
                    <a:pt x="131" y="155"/>
                  </a:cubicBezTo>
                  <a:cubicBezTo>
                    <a:pt x="118" y="146"/>
                    <a:pt x="102" y="142"/>
                    <a:pt x="87" y="142"/>
                  </a:cubicBezTo>
                  <a:cubicBezTo>
                    <a:pt x="63" y="142"/>
                    <a:pt x="39" y="152"/>
                    <a:pt x="24" y="167"/>
                  </a:cubicBezTo>
                  <a:cubicBezTo>
                    <a:pt x="0" y="203"/>
                    <a:pt x="12" y="251"/>
                    <a:pt x="48" y="274"/>
                  </a:cubicBezTo>
                  <a:cubicBezTo>
                    <a:pt x="1084" y="1013"/>
                    <a:pt x="2024" y="1894"/>
                    <a:pt x="2834" y="2894"/>
                  </a:cubicBezTo>
                  <a:cubicBezTo>
                    <a:pt x="2846" y="2918"/>
                    <a:pt x="2870" y="2918"/>
                    <a:pt x="2894" y="2918"/>
                  </a:cubicBezTo>
                  <a:lnTo>
                    <a:pt x="2917" y="2918"/>
                  </a:lnTo>
                  <a:cubicBezTo>
                    <a:pt x="2941" y="2906"/>
                    <a:pt x="2965" y="2882"/>
                    <a:pt x="2965" y="2846"/>
                  </a:cubicBezTo>
                  <a:cubicBezTo>
                    <a:pt x="2989" y="1965"/>
                    <a:pt x="3251" y="1060"/>
                    <a:pt x="3775" y="108"/>
                  </a:cubicBezTo>
                  <a:cubicBezTo>
                    <a:pt x="3787" y="72"/>
                    <a:pt x="3775" y="24"/>
                    <a:pt x="3739" y="12"/>
                  </a:cubicBezTo>
                  <a:cubicBezTo>
                    <a:pt x="3726" y="4"/>
                    <a:pt x="3712" y="0"/>
                    <a:pt x="36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429805" y="3779044"/>
              <a:ext cx="352201" cy="198786"/>
            </a:xfrm>
            <a:custGeom>
              <a:avLst/>
              <a:gdLst/>
              <a:ahLst/>
              <a:cxnLst/>
              <a:rect l="l" t="t" r="r" b="b"/>
              <a:pathLst>
                <a:path w="6311" h="3562" extrusionOk="0">
                  <a:moveTo>
                    <a:pt x="6231" y="1"/>
                  </a:moveTo>
                  <a:cubicBezTo>
                    <a:pt x="6208" y="1"/>
                    <a:pt x="6183" y="14"/>
                    <a:pt x="6168" y="37"/>
                  </a:cubicBezTo>
                  <a:cubicBezTo>
                    <a:pt x="5275" y="1180"/>
                    <a:pt x="4596" y="2156"/>
                    <a:pt x="4465" y="3311"/>
                  </a:cubicBezTo>
                  <a:cubicBezTo>
                    <a:pt x="3393" y="2311"/>
                    <a:pt x="1738" y="1668"/>
                    <a:pt x="107" y="1097"/>
                  </a:cubicBezTo>
                  <a:cubicBezTo>
                    <a:pt x="99" y="1094"/>
                    <a:pt x="90" y="1092"/>
                    <a:pt x="82" y="1092"/>
                  </a:cubicBezTo>
                  <a:cubicBezTo>
                    <a:pt x="55" y="1092"/>
                    <a:pt x="30" y="1108"/>
                    <a:pt x="12" y="1144"/>
                  </a:cubicBezTo>
                  <a:cubicBezTo>
                    <a:pt x="0" y="1180"/>
                    <a:pt x="24" y="1228"/>
                    <a:pt x="60" y="1240"/>
                  </a:cubicBezTo>
                  <a:cubicBezTo>
                    <a:pt x="1727" y="1823"/>
                    <a:pt x="3441" y="2490"/>
                    <a:pt x="4477" y="3537"/>
                  </a:cubicBezTo>
                  <a:cubicBezTo>
                    <a:pt x="4489" y="3549"/>
                    <a:pt x="4513" y="3561"/>
                    <a:pt x="4525" y="3561"/>
                  </a:cubicBezTo>
                  <a:cubicBezTo>
                    <a:pt x="4536" y="3561"/>
                    <a:pt x="4548" y="3549"/>
                    <a:pt x="4560" y="3549"/>
                  </a:cubicBezTo>
                  <a:cubicBezTo>
                    <a:pt x="4584" y="3537"/>
                    <a:pt x="4608" y="3514"/>
                    <a:pt x="4608" y="3478"/>
                  </a:cubicBezTo>
                  <a:cubicBezTo>
                    <a:pt x="4679" y="2299"/>
                    <a:pt x="5370" y="1299"/>
                    <a:pt x="6275" y="120"/>
                  </a:cubicBezTo>
                  <a:cubicBezTo>
                    <a:pt x="6310" y="85"/>
                    <a:pt x="6299" y="49"/>
                    <a:pt x="6263" y="13"/>
                  </a:cubicBezTo>
                  <a:cubicBezTo>
                    <a:pt x="6254" y="5"/>
                    <a:pt x="6243" y="1"/>
                    <a:pt x="6231"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95260" y="4037942"/>
              <a:ext cx="455836" cy="272787"/>
            </a:xfrm>
            <a:custGeom>
              <a:avLst/>
              <a:gdLst/>
              <a:ahLst/>
              <a:cxnLst/>
              <a:rect l="l" t="t" r="r" b="b"/>
              <a:pathLst>
                <a:path w="8168" h="4888" extrusionOk="0">
                  <a:moveTo>
                    <a:pt x="8080" y="1"/>
                  </a:moveTo>
                  <a:cubicBezTo>
                    <a:pt x="8059" y="1"/>
                    <a:pt x="8038" y="10"/>
                    <a:pt x="8025" y="29"/>
                  </a:cubicBezTo>
                  <a:cubicBezTo>
                    <a:pt x="6965" y="1351"/>
                    <a:pt x="6227" y="2923"/>
                    <a:pt x="5834" y="4673"/>
                  </a:cubicBezTo>
                  <a:cubicBezTo>
                    <a:pt x="4584" y="3625"/>
                    <a:pt x="2763" y="2744"/>
                    <a:pt x="107" y="1887"/>
                  </a:cubicBezTo>
                  <a:cubicBezTo>
                    <a:pt x="101" y="1885"/>
                    <a:pt x="94" y="1884"/>
                    <a:pt x="88" y="1884"/>
                  </a:cubicBezTo>
                  <a:cubicBezTo>
                    <a:pt x="56" y="1884"/>
                    <a:pt x="22" y="1905"/>
                    <a:pt x="12" y="1934"/>
                  </a:cubicBezTo>
                  <a:cubicBezTo>
                    <a:pt x="0" y="1970"/>
                    <a:pt x="24" y="2018"/>
                    <a:pt x="60" y="2030"/>
                  </a:cubicBezTo>
                  <a:cubicBezTo>
                    <a:pt x="2763" y="2899"/>
                    <a:pt x="4596" y="3804"/>
                    <a:pt x="5834" y="4875"/>
                  </a:cubicBezTo>
                  <a:cubicBezTo>
                    <a:pt x="5846" y="4887"/>
                    <a:pt x="5858" y="4887"/>
                    <a:pt x="5882" y="4887"/>
                  </a:cubicBezTo>
                  <a:lnTo>
                    <a:pt x="5906" y="4887"/>
                  </a:lnTo>
                  <a:cubicBezTo>
                    <a:pt x="5930" y="4875"/>
                    <a:pt x="5942" y="4852"/>
                    <a:pt x="5953" y="4828"/>
                  </a:cubicBezTo>
                  <a:cubicBezTo>
                    <a:pt x="6334" y="3042"/>
                    <a:pt x="7073" y="1458"/>
                    <a:pt x="8144" y="113"/>
                  </a:cubicBezTo>
                  <a:cubicBezTo>
                    <a:pt x="8168" y="89"/>
                    <a:pt x="8168" y="41"/>
                    <a:pt x="8132" y="18"/>
                  </a:cubicBezTo>
                  <a:cubicBezTo>
                    <a:pt x="8116" y="7"/>
                    <a:pt x="8098" y="1"/>
                    <a:pt x="8080"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08870" y="4289752"/>
              <a:ext cx="487758" cy="270164"/>
            </a:xfrm>
            <a:custGeom>
              <a:avLst/>
              <a:gdLst/>
              <a:ahLst/>
              <a:cxnLst/>
              <a:rect l="l" t="t" r="r" b="b"/>
              <a:pathLst>
                <a:path w="8740" h="4841" extrusionOk="0">
                  <a:moveTo>
                    <a:pt x="8654" y="0"/>
                  </a:moveTo>
                  <a:cubicBezTo>
                    <a:pt x="8635" y="0"/>
                    <a:pt x="8614" y="6"/>
                    <a:pt x="8596" y="18"/>
                  </a:cubicBezTo>
                  <a:cubicBezTo>
                    <a:pt x="7358" y="1352"/>
                    <a:pt x="6227" y="3316"/>
                    <a:pt x="5906" y="4638"/>
                  </a:cubicBezTo>
                  <a:cubicBezTo>
                    <a:pt x="4382" y="3542"/>
                    <a:pt x="2215" y="2971"/>
                    <a:pt x="95" y="2518"/>
                  </a:cubicBezTo>
                  <a:cubicBezTo>
                    <a:pt x="89" y="2516"/>
                    <a:pt x="83" y="2515"/>
                    <a:pt x="76" y="2515"/>
                  </a:cubicBezTo>
                  <a:cubicBezTo>
                    <a:pt x="45" y="2515"/>
                    <a:pt x="12" y="2538"/>
                    <a:pt x="12" y="2578"/>
                  </a:cubicBezTo>
                  <a:cubicBezTo>
                    <a:pt x="0" y="2614"/>
                    <a:pt x="24" y="2661"/>
                    <a:pt x="60" y="2661"/>
                  </a:cubicBezTo>
                  <a:cubicBezTo>
                    <a:pt x="2215" y="3126"/>
                    <a:pt x="4405" y="3697"/>
                    <a:pt x="5918" y="4828"/>
                  </a:cubicBezTo>
                  <a:cubicBezTo>
                    <a:pt x="5929" y="4828"/>
                    <a:pt x="5941" y="4840"/>
                    <a:pt x="5965" y="4840"/>
                  </a:cubicBezTo>
                  <a:cubicBezTo>
                    <a:pt x="5965" y="4840"/>
                    <a:pt x="5977" y="4840"/>
                    <a:pt x="5989" y="4828"/>
                  </a:cubicBezTo>
                  <a:cubicBezTo>
                    <a:pt x="6013" y="4828"/>
                    <a:pt x="6025" y="4804"/>
                    <a:pt x="6037" y="4781"/>
                  </a:cubicBezTo>
                  <a:cubicBezTo>
                    <a:pt x="6299" y="3483"/>
                    <a:pt x="7453" y="1483"/>
                    <a:pt x="8704" y="125"/>
                  </a:cubicBezTo>
                  <a:cubicBezTo>
                    <a:pt x="8739" y="89"/>
                    <a:pt x="8739" y="42"/>
                    <a:pt x="8704" y="18"/>
                  </a:cubicBezTo>
                  <a:cubicBezTo>
                    <a:pt x="8692" y="6"/>
                    <a:pt x="8674" y="0"/>
                    <a:pt x="865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182798" y="3193663"/>
              <a:ext cx="512369" cy="2239946"/>
            </a:xfrm>
            <a:custGeom>
              <a:avLst/>
              <a:gdLst/>
              <a:ahLst/>
              <a:cxnLst/>
              <a:rect l="l" t="t" r="r" b="b"/>
              <a:pathLst>
                <a:path w="9181" h="40137" extrusionOk="0">
                  <a:moveTo>
                    <a:pt x="3073" y="1"/>
                  </a:moveTo>
                  <a:cubicBezTo>
                    <a:pt x="453" y="10895"/>
                    <a:pt x="1" y="25909"/>
                    <a:pt x="4966" y="40137"/>
                  </a:cubicBezTo>
                  <a:lnTo>
                    <a:pt x="9180" y="40137"/>
                  </a:lnTo>
                  <a:cubicBezTo>
                    <a:pt x="8788" y="24075"/>
                    <a:pt x="8502" y="8692"/>
                    <a:pt x="3073" y="1"/>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123698" y="3189701"/>
              <a:ext cx="575431" cy="2247926"/>
            </a:xfrm>
            <a:custGeom>
              <a:avLst/>
              <a:gdLst/>
              <a:ahLst/>
              <a:cxnLst/>
              <a:rect l="l" t="t" r="r" b="b"/>
              <a:pathLst>
                <a:path w="10311" h="40280" extrusionOk="0">
                  <a:moveTo>
                    <a:pt x="4167" y="262"/>
                  </a:moveTo>
                  <a:lnTo>
                    <a:pt x="4167" y="262"/>
                  </a:lnTo>
                  <a:cubicBezTo>
                    <a:pt x="9418" y="8847"/>
                    <a:pt x="9763" y="23753"/>
                    <a:pt x="10144" y="39529"/>
                  </a:cubicBezTo>
                  <a:lnTo>
                    <a:pt x="10156" y="40136"/>
                  </a:lnTo>
                  <a:lnTo>
                    <a:pt x="6084" y="40136"/>
                  </a:lnTo>
                  <a:cubicBezTo>
                    <a:pt x="0" y="22670"/>
                    <a:pt x="2667" y="6561"/>
                    <a:pt x="4167" y="262"/>
                  </a:cubicBezTo>
                  <a:close/>
                  <a:moveTo>
                    <a:pt x="4120" y="0"/>
                  </a:moveTo>
                  <a:cubicBezTo>
                    <a:pt x="4096" y="12"/>
                    <a:pt x="4072" y="24"/>
                    <a:pt x="4060" y="60"/>
                  </a:cubicBezTo>
                  <a:cubicBezTo>
                    <a:pt x="2655" y="5930"/>
                    <a:pt x="1988" y="12442"/>
                    <a:pt x="2167" y="18896"/>
                  </a:cubicBezTo>
                  <a:cubicBezTo>
                    <a:pt x="2358" y="26397"/>
                    <a:pt x="3631" y="33588"/>
                    <a:pt x="5953" y="40232"/>
                  </a:cubicBezTo>
                  <a:cubicBezTo>
                    <a:pt x="5965" y="40267"/>
                    <a:pt x="6001" y="40279"/>
                    <a:pt x="6025" y="40279"/>
                  </a:cubicBezTo>
                  <a:lnTo>
                    <a:pt x="10239" y="40279"/>
                  </a:lnTo>
                  <a:cubicBezTo>
                    <a:pt x="10251" y="40279"/>
                    <a:pt x="10275" y="40279"/>
                    <a:pt x="10287" y="40267"/>
                  </a:cubicBezTo>
                  <a:cubicBezTo>
                    <a:pt x="10299" y="40243"/>
                    <a:pt x="10311" y="40232"/>
                    <a:pt x="10311" y="40208"/>
                  </a:cubicBezTo>
                  <a:lnTo>
                    <a:pt x="10299" y="39517"/>
                  </a:lnTo>
                  <a:cubicBezTo>
                    <a:pt x="9918" y="23634"/>
                    <a:pt x="9561" y="8621"/>
                    <a:pt x="4191" y="36"/>
                  </a:cubicBezTo>
                  <a:cubicBezTo>
                    <a:pt x="4179" y="12"/>
                    <a:pt x="4155" y="0"/>
                    <a:pt x="4120"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49608" y="3189701"/>
              <a:ext cx="230597" cy="2247926"/>
            </a:xfrm>
            <a:custGeom>
              <a:avLst/>
              <a:gdLst/>
              <a:ahLst/>
              <a:cxnLst/>
              <a:rect l="l" t="t" r="r" b="b"/>
              <a:pathLst>
                <a:path w="4132" h="40280" extrusionOk="0">
                  <a:moveTo>
                    <a:pt x="72" y="0"/>
                  </a:moveTo>
                  <a:cubicBezTo>
                    <a:pt x="36" y="0"/>
                    <a:pt x="0" y="36"/>
                    <a:pt x="12" y="84"/>
                  </a:cubicBezTo>
                  <a:cubicBezTo>
                    <a:pt x="1262" y="16788"/>
                    <a:pt x="3096" y="32612"/>
                    <a:pt x="3977" y="40220"/>
                  </a:cubicBezTo>
                  <a:cubicBezTo>
                    <a:pt x="3989" y="40255"/>
                    <a:pt x="4025" y="40279"/>
                    <a:pt x="4060" y="40279"/>
                  </a:cubicBezTo>
                  <a:cubicBezTo>
                    <a:pt x="4108" y="40279"/>
                    <a:pt x="4132" y="40243"/>
                    <a:pt x="4132" y="40196"/>
                  </a:cubicBezTo>
                  <a:cubicBezTo>
                    <a:pt x="3251" y="32588"/>
                    <a:pt x="1417" y="16764"/>
                    <a:pt x="155" y="72"/>
                  </a:cubicBezTo>
                  <a:cubicBezTo>
                    <a:pt x="155" y="24"/>
                    <a:pt x="119" y="0"/>
                    <a:pt x="7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18356" y="3309411"/>
              <a:ext cx="106369" cy="122888"/>
            </a:xfrm>
            <a:custGeom>
              <a:avLst/>
              <a:gdLst/>
              <a:ahLst/>
              <a:cxnLst/>
              <a:rect l="l" t="t" r="r" b="b"/>
              <a:pathLst>
                <a:path w="1906" h="2202" extrusionOk="0">
                  <a:moveTo>
                    <a:pt x="1826" y="1"/>
                  </a:moveTo>
                  <a:cubicBezTo>
                    <a:pt x="1798" y="1"/>
                    <a:pt x="1768" y="20"/>
                    <a:pt x="1751" y="46"/>
                  </a:cubicBezTo>
                  <a:cubicBezTo>
                    <a:pt x="1394" y="701"/>
                    <a:pt x="1132" y="1308"/>
                    <a:pt x="965" y="1892"/>
                  </a:cubicBezTo>
                  <a:cubicBezTo>
                    <a:pt x="739" y="1308"/>
                    <a:pt x="453" y="832"/>
                    <a:pt x="132" y="451"/>
                  </a:cubicBezTo>
                  <a:cubicBezTo>
                    <a:pt x="120" y="439"/>
                    <a:pt x="102" y="433"/>
                    <a:pt x="84" y="433"/>
                  </a:cubicBezTo>
                  <a:cubicBezTo>
                    <a:pt x="66" y="433"/>
                    <a:pt x="48" y="439"/>
                    <a:pt x="36" y="451"/>
                  </a:cubicBezTo>
                  <a:cubicBezTo>
                    <a:pt x="1" y="475"/>
                    <a:pt x="1" y="522"/>
                    <a:pt x="24" y="558"/>
                  </a:cubicBezTo>
                  <a:cubicBezTo>
                    <a:pt x="370" y="963"/>
                    <a:pt x="667" y="1499"/>
                    <a:pt x="905" y="2154"/>
                  </a:cubicBezTo>
                  <a:cubicBezTo>
                    <a:pt x="917" y="2177"/>
                    <a:pt x="941" y="2201"/>
                    <a:pt x="977" y="2201"/>
                  </a:cubicBezTo>
                  <a:cubicBezTo>
                    <a:pt x="1013" y="2201"/>
                    <a:pt x="1036" y="2177"/>
                    <a:pt x="1048" y="2142"/>
                  </a:cubicBezTo>
                  <a:cubicBezTo>
                    <a:pt x="1215" y="1511"/>
                    <a:pt x="1489" y="844"/>
                    <a:pt x="1882" y="118"/>
                  </a:cubicBezTo>
                  <a:cubicBezTo>
                    <a:pt x="1906" y="82"/>
                    <a:pt x="1894" y="34"/>
                    <a:pt x="1858" y="10"/>
                  </a:cubicBezTo>
                  <a:cubicBezTo>
                    <a:pt x="1848" y="4"/>
                    <a:pt x="1837" y="1"/>
                    <a:pt x="1826"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286489" y="3468355"/>
              <a:ext cx="204032" cy="203809"/>
            </a:xfrm>
            <a:custGeom>
              <a:avLst/>
              <a:gdLst/>
              <a:ahLst/>
              <a:cxnLst/>
              <a:rect l="l" t="t" r="r" b="b"/>
              <a:pathLst>
                <a:path w="3656" h="3652" extrusionOk="0">
                  <a:moveTo>
                    <a:pt x="3565" y="1"/>
                  </a:moveTo>
                  <a:cubicBezTo>
                    <a:pt x="3540" y="1"/>
                    <a:pt x="3516" y="9"/>
                    <a:pt x="3501" y="32"/>
                  </a:cubicBezTo>
                  <a:cubicBezTo>
                    <a:pt x="2977" y="865"/>
                    <a:pt x="2441" y="1973"/>
                    <a:pt x="1893" y="3413"/>
                  </a:cubicBezTo>
                  <a:cubicBezTo>
                    <a:pt x="1393" y="2556"/>
                    <a:pt x="810" y="1746"/>
                    <a:pt x="131" y="949"/>
                  </a:cubicBezTo>
                  <a:cubicBezTo>
                    <a:pt x="118" y="929"/>
                    <a:pt x="98" y="920"/>
                    <a:pt x="78" y="920"/>
                  </a:cubicBezTo>
                  <a:cubicBezTo>
                    <a:pt x="62" y="920"/>
                    <a:pt x="47" y="926"/>
                    <a:pt x="36" y="937"/>
                  </a:cubicBezTo>
                  <a:cubicBezTo>
                    <a:pt x="0" y="961"/>
                    <a:pt x="0" y="1008"/>
                    <a:pt x="24" y="1044"/>
                  </a:cubicBezTo>
                  <a:cubicBezTo>
                    <a:pt x="726" y="1877"/>
                    <a:pt x="1322" y="2723"/>
                    <a:pt x="1846" y="3616"/>
                  </a:cubicBezTo>
                  <a:cubicBezTo>
                    <a:pt x="1857" y="3639"/>
                    <a:pt x="1881" y="3651"/>
                    <a:pt x="1905" y="3651"/>
                  </a:cubicBezTo>
                  <a:lnTo>
                    <a:pt x="1917" y="3651"/>
                  </a:lnTo>
                  <a:cubicBezTo>
                    <a:pt x="1941" y="3651"/>
                    <a:pt x="1965" y="3639"/>
                    <a:pt x="1977" y="3604"/>
                  </a:cubicBezTo>
                  <a:cubicBezTo>
                    <a:pt x="2548" y="2115"/>
                    <a:pt x="3084" y="972"/>
                    <a:pt x="3632" y="115"/>
                  </a:cubicBezTo>
                  <a:cubicBezTo>
                    <a:pt x="3655" y="79"/>
                    <a:pt x="3643" y="32"/>
                    <a:pt x="3608" y="8"/>
                  </a:cubicBezTo>
                  <a:cubicBezTo>
                    <a:pt x="3595" y="4"/>
                    <a:pt x="3580" y="1"/>
                    <a:pt x="3565"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61878" y="3681155"/>
              <a:ext cx="291092" cy="236177"/>
            </a:xfrm>
            <a:custGeom>
              <a:avLst/>
              <a:gdLst/>
              <a:ahLst/>
              <a:cxnLst/>
              <a:rect l="l" t="t" r="r" b="b"/>
              <a:pathLst>
                <a:path w="5216" h="4232" extrusionOk="0">
                  <a:moveTo>
                    <a:pt x="5138" y="0"/>
                  </a:moveTo>
                  <a:cubicBezTo>
                    <a:pt x="5118" y="0"/>
                    <a:pt x="5098" y="9"/>
                    <a:pt x="5085" y="29"/>
                  </a:cubicBezTo>
                  <a:cubicBezTo>
                    <a:pt x="4287" y="981"/>
                    <a:pt x="3525" y="2267"/>
                    <a:pt x="2739" y="3970"/>
                  </a:cubicBezTo>
                  <a:cubicBezTo>
                    <a:pt x="2215" y="2791"/>
                    <a:pt x="1132" y="1672"/>
                    <a:pt x="132" y="731"/>
                  </a:cubicBezTo>
                  <a:cubicBezTo>
                    <a:pt x="120" y="719"/>
                    <a:pt x="102" y="713"/>
                    <a:pt x="82" y="713"/>
                  </a:cubicBezTo>
                  <a:cubicBezTo>
                    <a:pt x="63" y="713"/>
                    <a:pt x="42" y="719"/>
                    <a:pt x="24" y="731"/>
                  </a:cubicBezTo>
                  <a:cubicBezTo>
                    <a:pt x="1" y="767"/>
                    <a:pt x="1" y="815"/>
                    <a:pt x="36" y="838"/>
                  </a:cubicBezTo>
                  <a:cubicBezTo>
                    <a:pt x="1060" y="1815"/>
                    <a:pt x="2179" y="2970"/>
                    <a:pt x="2668" y="4184"/>
                  </a:cubicBezTo>
                  <a:cubicBezTo>
                    <a:pt x="2679" y="4208"/>
                    <a:pt x="2715" y="4232"/>
                    <a:pt x="2739" y="4232"/>
                  </a:cubicBezTo>
                  <a:cubicBezTo>
                    <a:pt x="2775" y="4232"/>
                    <a:pt x="2799" y="4220"/>
                    <a:pt x="2810" y="4184"/>
                  </a:cubicBezTo>
                  <a:cubicBezTo>
                    <a:pt x="3608" y="2422"/>
                    <a:pt x="4382" y="1089"/>
                    <a:pt x="5192" y="124"/>
                  </a:cubicBezTo>
                  <a:cubicBezTo>
                    <a:pt x="5216" y="88"/>
                    <a:pt x="5216" y="41"/>
                    <a:pt x="5180" y="17"/>
                  </a:cubicBezTo>
                  <a:cubicBezTo>
                    <a:pt x="5169" y="6"/>
                    <a:pt x="5154" y="0"/>
                    <a:pt x="5138"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45247" y="3949038"/>
              <a:ext cx="361521" cy="214803"/>
            </a:xfrm>
            <a:custGeom>
              <a:avLst/>
              <a:gdLst/>
              <a:ahLst/>
              <a:cxnLst/>
              <a:rect l="l" t="t" r="r" b="b"/>
              <a:pathLst>
                <a:path w="6478" h="3849" extrusionOk="0">
                  <a:moveTo>
                    <a:pt x="6393" y="0"/>
                  </a:moveTo>
                  <a:cubicBezTo>
                    <a:pt x="6374" y="0"/>
                    <a:pt x="6353" y="9"/>
                    <a:pt x="6335" y="27"/>
                  </a:cubicBezTo>
                  <a:cubicBezTo>
                    <a:pt x="5097" y="1349"/>
                    <a:pt x="4180" y="2504"/>
                    <a:pt x="3454" y="3647"/>
                  </a:cubicBezTo>
                  <a:cubicBezTo>
                    <a:pt x="2561" y="2480"/>
                    <a:pt x="1215" y="1361"/>
                    <a:pt x="132" y="503"/>
                  </a:cubicBezTo>
                  <a:cubicBezTo>
                    <a:pt x="116" y="493"/>
                    <a:pt x="97" y="487"/>
                    <a:pt x="80" y="487"/>
                  </a:cubicBezTo>
                  <a:cubicBezTo>
                    <a:pt x="58" y="487"/>
                    <a:pt x="38" y="496"/>
                    <a:pt x="25" y="515"/>
                  </a:cubicBezTo>
                  <a:cubicBezTo>
                    <a:pt x="1" y="551"/>
                    <a:pt x="1" y="587"/>
                    <a:pt x="37" y="622"/>
                  </a:cubicBezTo>
                  <a:cubicBezTo>
                    <a:pt x="1144" y="1492"/>
                    <a:pt x="2525" y="2635"/>
                    <a:pt x="3394" y="3825"/>
                  </a:cubicBezTo>
                  <a:cubicBezTo>
                    <a:pt x="3418" y="3837"/>
                    <a:pt x="3430" y="3849"/>
                    <a:pt x="3454" y="3849"/>
                  </a:cubicBezTo>
                  <a:lnTo>
                    <a:pt x="3466" y="3849"/>
                  </a:lnTo>
                  <a:cubicBezTo>
                    <a:pt x="3489" y="3849"/>
                    <a:pt x="3513" y="3837"/>
                    <a:pt x="3525" y="3813"/>
                  </a:cubicBezTo>
                  <a:cubicBezTo>
                    <a:pt x="4251" y="2646"/>
                    <a:pt x="5180" y="1480"/>
                    <a:pt x="6454" y="122"/>
                  </a:cubicBezTo>
                  <a:cubicBezTo>
                    <a:pt x="6478" y="99"/>
                    <a:pt x="6478" y="51"/>
                    <a:pt x="6442" y="27"/>
                  </a:cubicBezTo>
                  <a:cubicBezTo>
                    <a:pt x="6430" y="9"/>
                    <a:pt x="6412" y="0"/>
                    <a:pt x="639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243964" y="4247951"/>
              <a:ext cx="400698" cy="191699"/>
            </a:xfrm>
            <a:custGeom>
              <a:avLst/>
              <a:gdLst/>
              <a:ahLst/>
              <a:cxnLst/>
              <a:rect l="l" t="t" r="r" b="b"/>
              <a:pathLst>
                <a:path w="7180" h="3435" extrusionOk="0">
                  <a:moveTo>
                    <a:pt x="77" y="0"/>
                  </a:moveTo>
                  <a:cubicBezTo>
                    <a:pt x="57" y="0"/>
                    <a:pt x="37" y="9"/>
                    <a:pt x="24" y="29"/>
                  </a:cubicBezTo>
                  <a:cubicBezTo>
                    <a:pt x="0" y="65"/>
                    <a:pt x="12" y="112"/>
                    <a:pt x="48" y="136"/>
                  </a:cubicBezTo>
                  <a:cubicBezTo>
                    <a:pt x="1667" y="1219"/>
                    <a:pt x="3191" y="2279"/>
                    <a:pt x="3905" y="3398"/>
                  </a:cubicBezTo>
                  <a:cubicBezTo>
                    <a:pt x="3917" y="3410"/>
                    <a:pt x="3941" y="3434"/>
                    <a:pt x="3965" y="3434"/>
                  </a:cubicBezTo>
                  <a:cubicBezTo>
                    <a:pt x="3989" y="3434"/>
                    <a:pt x="4013" y="3422"/>
                    <a:pt x="4024" y="3398"/>
                  </a:cubicBezTo>
                  <a:cubicBezTo>
                    <a:pt x="4632" y="2493"/>
                    <a:pt x="5846" y="1339"/>
                    <a:pt x="7144" y="124"/>
                  </a:cubicBezTo>
                  <a:cubicBezTo>
                    <a:pt x="7180" y="100"/>
                    <a:pt x="7180" y="53"/>
                    <a:pt x="7156" y="29"/>
                  </a:cubicBezTo>
                  <a:cubicBezTo>
                    <a:pt x="7136" y="9"/>
                    <a:pt x="7113" y="0"/>
                    <a:pt x="7092" y="0"/>
                  </a:cubicBezTo>
                  <a:cubicBezTo>
                    <a:pt x="7075" y="0"/>
                    <a:pt x="7059" y="6"/>
                    <a:pt x="7049" y="17"/>
                  </a:cubicBezTo>
                  <a:cubicBezTo>
                    <a:pt x="5787" y="1196"/>
                    <a:pt x="4596" y="2327"/>
                    <a:pt x="3965" y="3220"/>
                  </a:cubicBezTo>
                  <a:cubicBezTo>
                    <a:pt x="3215" y="2112"/>
                    <a:pt x="1715" y="1077"/>
                    <a:pt x="119" y="17"/>
                  </a:cubicBezTo>
                  <a:cubicBezTo>
                    <a:pt x="108" y="6"/>
                    <a:pt x="93"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449281" y="3537223"/>
              <a:ext cx="729627" cy="1896395"/>
            </a:xfrm>
            <a:custGeom>
              <a:avLst/>
              <a:gdLst/>
              <a:ahLst/>
              <a:cxnLst/>
              <a:rect l="l" t="t" r="r" b="b"/>
              <a:pathLst>
                <a:path w="13074" h="33981" extrusionOk="0">
                  <a:moveTo>
                    <a:pt x="11252" y="0"/>
                  </a:moveTo>
                  <a:lnTo>
                    <a:pt x="11252" y="0"/>
                  </a:lnTo>
                  <a:cubicBezTo>
                    <a:pt x="4227" y="7597"/>
                    <a:pt x="786" y="19288"/>
                    <a:pt x="0" y="33981"/>
                  </a:cubicBezTo>
                  <a:lnTo>
                    <a:pt x="5477" y="33981"/>
                  </a:lnTo>
                  <a:cubicBezTo>
                    <a:pt x="12930" y="19265"/>
                    <a:pt x="13073" y="8513"/>
                    <a:pt x="11252" y="0"/>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445263" y="3532982"/>
              <a:ext cx="765511" cy="1904654"/>
            </a:xfrm>
            <a:custGeom>
              <a:avLst/>
              <a:gdLst/>
              <a:ahLst/>
              <a:cxnLst/>
              <a:rect l="l" t="t" r="r" b="b"/>
              <a:pathLst>
                <a:path w="13717" h="34129" extrusionOk="0">
                  <a:moveTo>
                    <a:pt x="11288" y="231"/>
                  </a:moveTo>
                  <a:lnTo>
                    <a:pt x="11288" y="231"/>
                  </a:lnTo>
                  <a:cubicBezTo>
                    <a:pt x="13550" y="10982"/>
                    <a:pt x="11705" y="21710"/>
                    <a:pt x="5501" y="33985"/>
                  </a:cubicBezTo>
                  <a:lnTo>
                    <a:pt x="155" y="33985"/>
                  </a:lnTo>
                  <a:cubicBezTo>
                    <a:pt x="989" y="18531"/>
                    <a:pt x="4632" y="7482"/>
                    <a:pt x="11288" y="231"/>
                  </a:cubicBezTo>
                  <a:close/>
                  <a:moveTo>
                    <a:pt x="11324" y="0"/>
                  </a:moveTo>
                  <a:cubicBezTo>
                    <a:pt x="11305" y="0"/>
                    <a:pt x="11284" y="8"/>
                    <a:pt x="11276" y="17"/>
                  </a:cubicBezTo>
                  <a:cubicBezTo>
                    <a:pt x="7847" y="3720"/>
                    <a:pt x="5156" y="8554"/>
                    <a:pt x="3287" y="14388"/>
                  </a:cubicBezTo>
                  <a:cubicBezTo>
                    <a:pt x="1513" y="19912"/>
                    <a:pt x="406" y="26532"/>
                    <a:pt x="1" y="34057"/>
                  </a:cubicBezTo>
                  <a:cubicBezTo>
                    <a:pt x="1" y="34069"/>
                    <a:pt x="1" y="34092"/>
                    <a:pt x="25" y="34104"/>
                  </a:cubicBezTo>
                  <a:cubicBezTo>
                    <a:pt x="36" y="34128"/>
                    <a:pt x="48" y="34128"/>
                    <a:pt x="72" y="34128"/>
                  </a:cubicBezTo>
                  <a:lnTo>
                    <a:pt x="5549" y="34128"/>
                  </a:lnTo>
                  <a:cubicBezTo>
                    <a:pt x="5573" y="34128"/>
                    <a:pt x="5597" y="34116"/>
                    <a:pt x="5609" y="34092"/>
                  </a:cubicBezTo>
                  <a:cubicBezTo>
                    <a:pt x="11883" y="21710"/>
                    <a:pt x="13717" y="10899"/>
                    <a:pt x="11395" y="53"/>
                  </a:cubicBezTo>
                  <a:cubicBezTo>
                    <a:pt x="11395" y="29"/>
                    <a:pt x="11371" y="5"/>
                    <a:pt x="11347" y="5"/>
                  </a:cubicBezTo>
                  <a:cubicBezTo>
                    <a:pt x="11340" y="1"/>
                    <a:pt x="11332" y="0"/>
                    <a:pt x="1132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584169" y="3533038"/>
              <a:ext cx="497691" cy="1904598"/>
            </a:xfrm>
            <a:custGeom>
              <a:avLst/>
              <a:gdLst/>
              <a:ahLst/>
              <a:cxnLst/>
              <a:rect l="l" t="t" r="r" b="b"/>
              <a:pathLst>
                <a:path w="8918" h="34128" extrusionOk="0">
                  <a:moveTo>
                    <a:pt x="8839" y="1"/>
                  </a:moveTo>
                  <a:cubicBezTo>
                    <a:pt x="8807" y="1"/>
                    <a:pt x="8773" y="22"/>
                    <a:pt x="8763" y="52"/>
                  </a:cubicBezTo>
                  <a:cubicBezTo>
                    <a:pt x="5120" y="10755"/>
                    <a:pt x="2179" y="22185"/>
                    <a:pt x="12" y="34044"/>
                  </a:cubicBezTo>
                  <a:cubicBezTo>
                    <a:pt x="0" y="34080"/>
                    <a:pt x="36" y="34127"/>
                    <a:pt x="72" y="34127"/>
                  </a:cubicBezTo>
                  <a:lnTo>
                    <a:pt x="83" y="34127"/>
                  </a:lnTo>
                  <a:cubicBezTo>
                    <a:pt x="119" y="34127"/>
                    <a:pt x="155" y="34103"/>
                    <a:pt x="155" y="34068"/>
                  </a:cubicBezTo>
                  <a:cubicBezTo>
                    <a:pt x="2322" y="22221"/>
                    <a:pt x="5263" y="10791"/>
                    <a:pt x="8906" y="99"/>
                  </a:cubicBezTo>
                  <a:cubicBezTo>
                    <a:pt x="8918" y="63"/>
                    <a:pt x="8894" y="16"/>
                    <a:pt x="8858" y="4"/>
                  </a:cubicBezTo>
                  <a:cubicBezTo>
                    <a:pt x="8852" y="2"/>
                    <a:pt x="8845" y="1"/>
                    <a:pt x="8839"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913045" y="3734341"/>
              <a:ext cx="209390" cy="179030"/>
            </a:xfrm>
            <a:custGeom>
              <a:avLst/>
              <a:gdLst/>
              <a:ahLst/>
              <a:cxnLst/>
              <a:rect l="l" t="t" r="r" b="b"/>
              <a:pathLst>
                <a:path w="3752" h="3208" extrusionOk="0">
                  <a:moveTo>
                    <a:pt x="82" y="0"/>
                  </a:moveTo>
                  <a:cubicBezTo>
                    <a:pt x="71" y="0"/>
                    <a:pt x="60" y="2"/>
                    <a:pt x="48" y="5"/>
                  </a:cubicBezTo>
                  <a:cubicBezTo>
                    <a:pt x="13" y="16"/>
                    <a:pt x="1" y="52"/>
                    <a:pt x="13" y="100"/>
                  </a:cubicBezTo>
                  <a:cubicBezTo>
                    <a:pt x="417" y="1231"/>
                    <a:pt x="656" y="2219"/>
                    <a:pt x="715" y="3136"/>
                  </a:cubicBezTo>
                  <a:cubicBezTo>
                    <a:pt x="715" y="3172"/>
                    <a:pt x="739" y="3195"/>
                    <a:pt x="763" y="3207"/>
                  </a:cubicBezTo>
                  <a:lnTo>
                    <a:pt x="787" y="3207"/>
                  </a:lnTo>
                  <a:cubicBezTo>
                    <a:pt x="810" y="3207"/>
                    <a:pt x="822" y="3207"/>
                    <a:pt x="846" y="3195"/>
                  </a:cubicBezTo>
                  <a:cubicBezTo>
                    <a:pt x="1751" y="2338"/>
                    <a:pt x="2692" y="1624"/>
                    <a:pt x="3704" y="1005"/>
                  </a:cubicBezTo>
                  <a:cubicBezTo>
                    <a:pt x="3739" y="981"/>
                    <a:pt x="3751" y="933"/>
                    <a:pt x="3727" y="898"/>
                  </a:cubicBezTo>
                  <a:cubicBezTo>
                    <a:pt x="3720" y="874"/>
                    <a:pt x="3697" y="861"/>
                    <a:pt x="3672" y="861"/>
                  </a:cubicBezTo>
                  <a:cubicBezTo>
                    <a:pt x="3659" y="861"/>
                    <a:pt x="3645" y="865"/>
                    <a:pt x="3632" y="874"/>
                  </a:cubicBezTo>
                  <a:cubicBezTo>
                    <a:pt x="2644" y="1469"/>
                    <a:pt x="1739" y="2160"/>
                    <a:pt x="858" y="2981"/>
                  </a:cubicBezTo>
                  <a:cubicBezTo>
                    <a:pt x="775" y="2088"/>
                    <a:pt x="536" y="1124"/>
                    <a:pt x="144" y="40"/>
                  </a:cubicBezTo>
                  <a:cubicBezTo>
                    <a:pt x="135" y="13"/>
                    <a:pt x="112"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812033" y="3898140"/>
              <a:ext cx="323684" cy="285009"/>
            </a:xfrm>
            <a:custGeom>
              <a:avLst/>
              <a:gdLst/>
              <a:ahLst/>
              <a:cxnLst/>
              <a:rect l="l" t="t" r="r" b="b"/>
              <a:pathLst>
                <a:path w="5800" h="5107" extrusionOk="0">
                  <a:moveTo>
                    <a:pt x="92" y="1"/>
                  </a:moveTo>
                  <a:cubicBezTo>
                    <a:pt x="81" y="1"/>
                    <a:pt x="70" y="4"/>
                    <a:pt x="60" y="10"/>
                  </a:cubicBezTo>
                  <a:cubicBezTo>
                    <a:pt x="25" y="22"/>
                    <a:pt x="1" y="58"/>
                    <a:pt x="13" y="106"/>
                  </a:cubicBezTo>
                  <a:cubicBezTo>
                    <a:pt x="632" y="1689"/>
                    <a:pt x="989" y="3344"/>
                    <a:pt x="1108" y="5035"/>
                  </a:cubicBezTo>
                  <a:cubicBezTo>
                    <a:pt x="1108" y="5071"/>
                    <a:pt x="1120" y="5094"/>
                    <a:pt x="1156" y="5106"/>
                  </a:cubicBezTo>
                  <a:lnTo>
                    <a:pt x="1180" y="5106"/>
                  </a:lnTo>
                  <a:cubicBezTo>
                    <a:pt x="1203" y="5106"/>
                    <a:pt x="1215" y="5106"/>
                    <a:pt x="1227" y="5082"/>
                  </a:cubicBezTo>
                  <a:cubicBezTo>
                    <a:pt x="2335" y="4094"/>
                    <a:pt x="3775" y="3046"/>
                    <a:pt x="5752" y="1784"/>
                  </a:cubicBezTo>
                  <a:cubicBezTo>
                    <a:pt x="5787" y="1772"/>
                    <a:pt x="5799" y="1725"/>
                    <a:pt x="5775" y="1689"/>
                  </a:cubicBezTo>
                  <a:cubicBezTo>
                    <a:pt x="5760" y="1666"/>
                    <a:pt x="5735" y="1653"/>
                    <a:pt x="5709" y="1653"/>
                  </a:cubicBezTo>
                  <a:cubicBezTo>
                    <a:pt x="5695" y="1653"/>
                    <a:pt x="5681" y="1657"/>
                    <a:pt x="5668" y="1665"/>
                  </a:cubicBezTo>
                  <a:cubicBezTo>
                    <a:pt x="3763" y="2892"/>
                    <a:pt x="2346" y="3916"/>
                    <a:pt x="1239" y="4880"/>
                  </a:cubicBezTo>
                  <a:cubicBezTo>
                    <a:pt x="1120" y="3225"/>
                    <a:pt x="751" y="160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03095" y="4127013"/>
              <a:ext cx="424639" cy="293324"/>
            </a:xfrm>
            <a:custGeom>
              <a:avLst/>
              <a:gdLst/>
              <a:ahLst/>
              <a:cxnLst/>
              <a:rect l="l" t="t" r="r" b="b"/>
              <a:pathLst>
                <a:path w="7609" h="5256" extrusionOk="0">
                  <a:moveTo>
                    <a:pt x="88" y="1"/>
                  </a:moveTo>
                  <a:cubicBezTo>
                    <a:pt x="78" y="1"/>
                    <a:pt x="69" y="2"/>
                    <a:pt x="60" y="5"/>
                  </a:cubicBezTo>
                  <a:cubicBezTo>
                    <a:pt x="24" y="17"/>
                    <a:pt x="0" y="65"/>
                    <a:pt x="12" y="100"/>
                  </a:cubicBezTo>
                  <a:cubicBezTo>
                    <a:pt x="810" y="1958"/>
                    <a:pt x="1620" y="3898"/>
                    <a:pt x="1905" y="5196"/>
                  </a:cubicBezTo>
                  <a:cubicBezTo>
                    <a:pt x="1917" y="5220"/>
                    <a:pt x="1929" y="5244"/>
                    <a:pt x="1953" y="5256"/>
                  </a:cubicBezTo>
                  <a:lnTo>
                    <a:pt x="1977" y="5256"/>
                  </a:lnTo>
                  <a:cubicBezTo>
                    <a:pt x="2001" y="5256"/>
                    <a:pt x="2012" y="5256"/>
                    <a:pt x="2024" y="5244"/>
                  </a:cubicBezTo>
                  <a:cubicBezTo>
                    <a:pt x="3739" y="3958"/>
                    <a:pt x="5596" y="2863"/>
                    <a:pt x="7561" y="2005"/>
                  </a:cubicBezTo>
                  <a:cubicBezTo>
                    <a:pt x="7597" y="1993"/>
                    <a:pt x="7608" y="1946"/>
                    <a:pt x="7597" y="1910"/>
                  </a:cubicBezTo>
                  <a:cubicBezTo>
                    <a:pt x="7588" y="1884"/>
                    <a:pt x="7561" y="1865"/>
                    <a:pt x="7533" y="1865"/>
                  </a:cubicBezTo>
                  <a:cubicBezTo>
                    <a:pt x="7522" y="1865"/>
                    <a:pt x="7511" y="1868"/>
                    <a:pt x="7501" y="1874"/>
                  </a:cubicBezTo>
                  <a:cubicBezTo>
                    <a:pt x="5572" y="2720"/>
                    <a:pt x="3727" y="3791"/>
                    <a:pt x="2024" y="5053"/>
                  </a:cubicBezTo>
                  <a:cubicBezTo>
                    <a:pt x="1715" y="3744"/>
                    <a:pt x="929" y="1862"/>
                    <a:pt x="155" y="41"/>
                  </a:cubicBezTo>
                  <a:cubicBezTo>
                    <a:pt x="146" y="14"/>
                    <a:pt x="117" y="1"/>
                    <a:pt x="88"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600074" y="4423749"/>
              <a:ext cx="476484" cy="318214"/>
            </a:xfrm>
            <a:custGeom>
              <a:avLst/>
              <a:gdLst/>
              <a:ahLst/>
              <a:cxnLst/>
              <a:rect l="l" t="t" r="r" b="b"/>
              <a:pathLst>
                <a:path w="8538" h="5702" extrusionOk="0">
                  <a:moveTo>
                    <a:pt x="92" y="1"/>
                  </a:moveTo>
                  <a:cubicBezTo>
                    <a:pt x="81" y="1"/>
                    <a:pt x="70" y="4"/>
                    <a:pt x="60" y="10"/>
                  </a:cubicBezTo>
                  <a:cubicBezTo>
                    <a:pt x="25" y="22"/>
                    <a:pt x="1" y="70"/>
                    <a:pt x="25" y="105"/>
                  </a:cubicBezTo>
                  <a:cubicBezTo>
                    <a:pt x="930" y="1891"/>
                    <a:pt x="1918" y="3939"/>
                    <a:pt x="2323" y="5642"/>
                  </a:cubicBezTo>
                  <a:cubicBezTo>
                    <a:pt x="2334" y="5666"/>
                    <a:pt x="2346" y="5689"/>
                    <a:pt x="2370" y="5689"/>
                  </a:cubicBezTo>
                  <a:cubicBezTo>
                    <a:pt x="2382" y="5701"/>
                    <a:pt x="2394" y="5701"/>
                    <a:pt x="2394" y="5701"/>
                  </a:cubicBezTo>
                  <a:cubicBezTo>
                    <a:pt x="2418" y="5701"/>
                    <a:pt x="2430" y="5689"/>
                    <a:pt x="2442" y="5678"/>
                  </a:cubicBezTo>
                  <a:cubicBezTo>
                    <a:pt x="4109" y="4380"/>
                    <a:pt x="6537" y="3451"/>
                    <a:pt x="8478" y="2784"/>
                  </a:cubicBezTo>
                  <a:cubicBezTo>
                    <a:pt x="8514" y="2772"/>
                    <a:pt x="8538" y="2737"/>
                    <a:pt x="8514" y="2689"/>
                  </a:cubicBezTo>
                  <a:cubicBezTo>
                    <a:pt x="8504" y="2660"/>
                    <a:pt x="8478" y="2638"/>
                    <a:pt x="8449" y="2638"/>
                  </a:cubicBezTo>
                  <a:cubicBezTo>
                    <a:pt x="8443" y="2638"/>
                    <a:pt x="8437" y="2639"/>
                    <a:pt x="8430" y="2641"/>
                  </a:cubicBezTo>
                  <a:cubicBezTo>
                    <a:pt x="6514" y="3296"/>
                    <a:pt x="4120" y="4213"/>
                    <a:pt x="2442" y="5499"/>
                  </a:cubicBezTo>
                  <a:cubicBezTo>
                    <a:pt x="2013" y="3808"/>
                    <a:pt x="1049" y="179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52;p2"/>
          <p:cNvGrpSpPr/>
          <p:nvPr/>
        </p:nvGrpSpPr>
        <p:grpSpPr>
          <a:xfrm>
            <a:off x="8031549" y="3342101"/>
            <a:ext cx="1928325" cy="2247935"/>
            <a:chOff x="7879149" y="3189701"/>
            <a:chExt cx="1928325" cy="2247935"/>
          </a:xfrm>
        </p:grpSpPr>
        <p:sp>
          <p:nvSpPr>
            <p:cNvPr id="53" name="Google Shape;53;p2"/>
            <p:cNvSpPr/>
            <p:nvPr/>
          </p:nvSpPr>
          <p:spPr>
            <a:xfrm flipH="1">
              <a:off x="8622011" y="3488056"/>
              <a:ext cx="1180775" cy="1913025"/>
            </a:xfrm>
            <a:custGeom>
              <a:avLst/>
              <a:gdLst/>
              <a:ahLst/>
              <a:cxnLst/>
              <a:rect l="l" t="t" r="r" b="b"/>
              <a:pathLst>
                <a:path w="21158" h="34279" extrusionOk="0">
                  <a:moveTo>
                    <a:pt x="0" y="0"/>
                  </a:moveTo>
                  <a:cubicBezTo>
                    <a:pt x="322" y="13526"/>
                    <a:pt x="8418" y="26039"/>
                    <a:pt x="16228" y="34278"/>
                  </a:cubicBezTo>
                  <a:lnTo>
                    <a:pt x="21158" y="33385"/>
                  </a:lnTo>
                  <a:cubicBezTo>
                    <a:pt x="18264" y="19467"/>
                    <a:pt x="9954" y="7513"/>
                    <a:pt x="0" y="0"/>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flipH="1">
              <a:off x="8618049" y="3483647"/>
              <a:ext cx="1189425" cy="1922066"/>
            </a:xfrm>
            <a:custGeom>
              <a:avLst/>
              <a:gdLst/>
              <a:ahLst/>
              <a:cxnLst/>
              <a:rect l="l" t="t" r="r" b="b"/>
              <a:pathLst>
                <a:path w="21313" h="34441" extrusionOk="0">
                  <a:moveTo>
                    <a:pt x="156" y="234"/>
                  </a:moveTo>
                  <a:lnTo>
                    <a:pt x="156" y="234"/>
                  </a:lnTo>
                  <a:cubicBezTo>
                    <a:pt x="10776" y="8295"/>
                    <a:pt x="18420" y="20379"/>
                    <a:pt x="21158" y="33405"/>
                  </a:cubicBezTo>
                  <a:lnTo>
                    <a:pt x="16336" y="34286"/>
                  </a:lnTo>
                  <a:cubicBezTo>
                    <a:pt x="11597" y="29273"/>
                    <a:pt x="608" y="15998"/>
                    <a:pt x="156" y="234"/>
                  </a:cubicBezTo>
                  <a:close/>
                  <a:moveTo>
                    <a:pt x="82" y="0"/>
                  </a:moveTo>
                  <a:cubicBezTo>
                    <a:pt x="70" y="0"/>
                    <a:pt x="58" y="3"/>
                    <a:pt x="48" y="8"/>
                  </a:cubicBezTo>
                  <a:cubicBezTo>
                    <a:pt x="25" y="20"/>
                    <a:pt x="1" y="56"/>
                    <a:pt x="1" y="79"/>
                  </a:cubicBezTo>
                  <a:cubicBezTo>
                    <a:pt x="156" y="6294"/>
                    <a:pt x="1941" y="12736"/>
                    <a:pt x="5323" y="19236"/>
                  </a:cubicBezTo>
                  <a:cubicBezTo>
                    <a:pt x="8788" y="25892"/>
                    <a:pt x="13181" y="31166"/>
                    <a:pt x="16265" y="34417"/>
                  </a:cubicBezTo>
                  <a:cubicBezTo>
                    <a:pt x="16277" y="34429"/>
                    <a:pt x="16289" y="34441"/>
                    <a:pt x="16312" y="34441"/>
                  </a:cubicBezTo>
                  <a:lnTo>
                    <a:pt x="16324" y="34441"/>
                  </a:lnTo>
                  <a:lnTo>
                    <a:pt x="21253" y="33536"/>
                  </a:lnTo>
                  <a:cubicBezTo>
                    <a:pt x="21277" y="33536"/>
                    <a:pt x="21289" y="33524"/>
                    <a:pt x="21301" y="33512"/>
                  </a:cubicBezTo>
                  <a:cubicBezTo>
                    <a:pt x="21313" y="33488"/>
                    <a:pt x="21313" y="33476"/>
                    <a:pt x="21313" y="33452"/>
                  </a:cubicBezTo>
                  <a:cubicBezTo>
                    <a:pt x="19908" y="26725"/>
                    <a:pt x="17241" y="20284"/>
                    <a:pt x="13371" y="14331"/>
                  </a:cubicBezTo>
                  <a:cubicBezTo>
                    <a:pt x="9776" y="8795"/>
                    <a:pt x="5192" y="3842"/>
                    <a:pt x="120" y="20"/>
                  </a:cubicBezTo>
                  <a:cubicBezTo>
                    <a:pt x="113" y="6"/>
                    <a:pt x="98"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flipH="1">
              <a:off x="8750927" y="3483814"/>
              <a:ext cx="1056548" cy="1896004"/>
            </a:xfrm>
            <a:custGeom>
              <a:avLst/>
              <a:gdLst/>
              <a:ahLst/>
              <a:cxnLst/>
              <a:rect l="l" t="t" r="r" b="b"/>
              <a:pathLst>
                <a:path w="18932" h="33974" extrusionOk="0">
                  <a:moveTo>
                    <a:pt x="77" y="0"/>
                  </a:moveTo>
                  <a:cubicBezTo>
                    <a:pt x="67" y="0"/>
                    <a:pt x="57" y="2"/>
                    <a:pt x="48" y="5"/>
                  </a:cubicBezTo>
                  <a:cubicBezTo>
                    <a:pt x="13" y="29"/>
                    <a:pt x="1" y="76"/>
                    <a:pt x="13" y="112"/>
                  </a:cubicBezTo>
                  <a:cubicBezTo>
                    <a:pt x="6644" y="12756"/>
                    <a:pt x="13312" y="24770"/>
                    <a:pt x="18789" y="33938"/>
                  </a:cubicBezTo>
                  <a:cubicBezTo>
                    <a:pt x="18801" y="33961"/>
                    <a:pt x="18825" y="33973"/>
                    <a:pt x="18848" y="33973"/>
                  </a:cubicBezTo>
                  <a:cubicBezTo>
                    <a:pt x="18860" y="33973"/>
                    <a:pt x="18872" y="33973"/>
                    <a:pt x="18884" y="33961"/>
                  </a:cubicBezTo>
                  <a:cubicBezTo>
                    <a:pt x="18920" y="33950"/>
                    <a:pt x="18932" y="33902"/>
                    <a:pt x="18908" y="33866"/>
                  </a:cubicBezTo>
                  <a:cubicBezTo>
                    <a:pt x="13443" y="24698"/>
                    <a:pt x="6775" y="12685"/>
                    <a:pt x="144" y="41"/>
                  </a:cubicBezTo>
                  <a:cubicBezTo>
                    <a:pt x="135" y="14"/>
                    <a:pt x="106"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flipH="1">
              <a:off x="9621356" y="3628750"/>
              <a:ext cx="167478" cy="178975"/>
            </a:xfrm>
            <a:custGeom>
              <a:avLst/>
              <a:gdLst/>
              <a:ahLst/>
              <a:cxnLst/>
              <a:rect l="l" t="t" r="r" b="b"/>
              <a:pathLst>
                <a:path w="3001" h="3207" extrusionOk="0">
                  <a:moveTo>
                    <a:pt x="2917" y="0"/>
                  </a:moveTo>
                  <a:cubicBezTo>
                    <a:pt x="2881" y="0"/>
                    <a:pt x="2856" y="22"/>
                    <a:pt x="2846" y="51"/>
                  </a:cubicBezTo>
                  <a:cubicBezTo>
                    <a:pt x="2620" y="956"/>
                    <a:pt x="2548" y="1920"/>
                    <a:pt x="2643" y="2980"/>
                  </a:cubicBezTo>
                  <a:cubicBezTo>
                    <a:pt x="1560" y="2206"/>
                    <a:pt x="762" y="1742"/>
                    <a:pt x="107" y="1516"/>
                  </a:cubicBezTo>
                  <a:cubicBezTo>
                    <a:pt x="101" y="1513"/>
                    <a:pt x="94" y="1512"/>
                    <a:pt x="87" y="1512"/>
                  </a:cubicBezTo>
                  <a:cubicBezTo>
                    <a:pt x="56" y="1512"/>
                    <a:pt x="22" y="1534"/>
                    <a:pt x="12" y="1563"/>
                  </a:cubicBezTo>
                  <a:cubicBezTo>
                    <a:pt x="0" y="1599"/>
                    <a:pt x="24" y="1647"/>
                    <a:pt x="60" y="1658"/>
                  </a:cubicBezTo>
                  <a:cubicBezTo>
                    <a:pt x="715" y="1897"/>
                    <a:pt x="1560" y="2385"/>
                    <a:pt x="2691" y="3194"/>
                  </a:cubicBezTo>
                  <a:cubicBezTo>
                    <a:pt x="2703" y="3206"/>
                    <a:pt x="2715" y="3206"/>
                    <a:pt x="2739" y="3206"/>
                  </a:cubicBezTo>
                  <a:cubicBezTo>
                    <a:pt x="2750" y="3206"/>
                    <a:pt x="2762" y="3206"/>
                    <a:pt x="2774" y="3194"/>
                  </a:cubicBezTo>
                  <a:cubicBezTo>
                    <a:pt x="2798" y="3182"/>
                    <a:pt x="2810" y="3159"/>
                    <a:pt x="2810" y="3123"/>
                  </a:cubicBezTo>
                  <a:cubicBezTo>
                    <a:pt x="2691" y="2016"/>
                    <a:pt x="2750" y="1027"/>
                    <a:pt x="2989" y="87"/>
                  </a:cubicBezTo>
                  <a:cubicBezTo>
                    <a:pt x="3001" y="51"/>
                    <a:pt x="2977" y="15"/>
                    <a:pt x="2941" y="3"/>
                  </a:cubicBezTo>
                  <a:cubicBezTo>
                    <a:pt x="2933" y="1"/>
                    <a:pt x="2924" y="0"/>
                    <a:pt x="291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flipH="1">
              <a:off x="9456556" y="3779100"/>
              <a:ext cx="273178" cy="354210"/>
            </a:xfrm>
            <a:custGeom>
              <a:avLst/>
              <a:gdLst/>
              <a:ahLst/>
              <a:cxnLst/>
              <a:rect l="l" t="t" r="r" b="b"/>
              <a:pathLst>
                <a:path w="4895" h="6347" extrusionOk="0">
                  <a:moveTo>
                    <a:pt x="4704" y="0"/>
                  </a:moveTo>
                  <a:cubicBezTo>
                    <a:pt x="4668" y="0"/>
                    <a:pt x="4632" y="24"/>
                    <a:pt x="4632" y="72"/>
                  </a:cubicBezTo>
                  <a:cubicBezTo>
                    <a:pt x="4466" y="2215"/>
                    <a:pt x="4489" y="4179"/>
                    <a:pt x="4716" y="6061"/>
                  </a:cubicBezTo>
                  <a:cubicBezTo>
                    <a:pt x="3454" y="4846"/>
                    <a:pt x="1751" y="4346"/>
                    <a:pt x="108" y="3989"/>
                  </a:cubicBezTo>
                  <a:cubicBezTo>
                    <a:pt x="100" y="3987"/>
                    <a:pt x="92" y="3986"/>
                    <a:pt x="85" y="3986"/>
                  </a:cubicBezTo>
                  <a:cubicBezTo>
                    <a:pt x="49" y="3986"/>
                    <a:pt x="23" y="4009"/>
                    <a:pt x="13" y="4048"/>
                  </a:cubicBezTo>
                  <a:cubicBezTo>
                    <a:pt x="1" y="4084"/>
                    <a:pt x="37" y="4120"/>
                    <a:pt x="72" y="4132"/>
                  </a:cubicBezTo>
                  <a:cubicBezTo>
                    <a:pt x="1763" y="4501"/>
                    <a:pt x="3501" y="5025"/>
                    <a:pt x="4751" y="6322"/>
                  </a:cubicBezTo>
                  <a:cubicBezTo>
                    <a:pt x="4775" y="6334"/>
                    <a:pt x="4787" y="6346"/>
                    <a:pt x="4811" y="6346"/>
                  </a:cubicBezTo>
                  <a:cubicBezTo>
                    <a:pt x="4823" y="6346"/>
                    <a:pt x="4835" y="6334"/>
                    <a:pt x="4847" y="6334"/>
                  </a:cubicBezTo>
                  <a:cubicBezTo>
                    <a:pt x="4870" y="6322"/>
                    <a:pt x="4894" y="6287"/>
                    <a:pt x="4882" y="6263"/>
                  </a:cubicBezTo>
                  <a:cubicBezTo>
                    <a:pt x="4644" y="4322"/>
                    <a:pt x="4609" y="2298"/>
                    <a:pt x="4775" y="84"/>
                  </a:cubicBezTo>
                  <a:cubicBezTo>
                    <a:pt x="4775" y="36"/>
                    <a:pt x="4751" y="0"/>
                    <a:pt x="470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flipH="1">
              <a:off x="9176848" y="4113954"/>
              <a:ext cx="420621" cy="455891"/>
            </a:xfrm>
            <a:custGeom>
              <a:avLst/>
              <a:gdLst/>
              <a:ahLst/>
              <a:cxnLst/>
              <a:rect l="l" t="t" r="r" b="b"/>
              <a:pathLst>
                <a:path w="7537" h="8169" extrusionOk="0">
                  <a:moveTo>
                    <a:pt x="7477" y="1"/>
                  </a:moveTo>
                  <a:cubicBezTo>
                    <a:pt x="7442" y="1"/>
                    <a:pt x="7394" y="25"/>
                    <a:pt x="7382" y="61"/>
                  </a:cubicBezTo>
                  <a:cubicBezTo>
                    <a:pt x="6870" y="2358"/>
                    <a:pt x="6632" y="4942"/>
                    <a:pt x="6668" y="7931"/>
                  </a:cubicBezTo>
                  <a:cubicBezTo>
                    <a:pt x="5084" y="6704"/>
                    <a:pt x="2989" y="5645"/>
                    <a:pt x="107" y="4609"/>
                  </a:cubicBezTo>
                  <a:cubicBezTo>
                    <a:pt x="101" y="4607"/>
                    <a:pt x="94" y="4606"/>
                    <a:pt x="87" y="4606"/>
                  </a:cubicBezTo>
                  <a:cubicBezTo>
                    <a:pt x="56" y="4606"/>
                    <a:pt x="22" y="4627"/>
                    <a:pt x="12" y="4656"/>
                  </a:cubicBezTo>
                  <a:cubicBezTo>
                    <a:pt x="0" y="4692"/>
                    <a:pt x="12" y="4740"/>
                    <a:pt x="60" y="4752"/>
                  </a:cubicBezTo>
                  <a:cubicBezTo>
                    <a:pt x="3001" y="5799"/>
                    <a:pt x="5108" y="6883"/>
                    <a:pt x="6691" y="8145"/>
                  </a:cubicBezTo>
                  <a:cubicBezTo>
                    <a:pt x="6703" y="8157"/>
                    <a:pt x="6727" y="8169"/>
                    <a:pt x="6739" y="8169"/>
                  </a:cubicBezTo>
                  <a:cubicBezTo>
                    <a:pt x="6751" y="8169"/>
                    <a:pt x="6763" y="8157"/>
                    <a:pt x="6775" y="8157"/>
                  </a:cubicBezTo>
                  <a:cubicBezTo>
                    <a:pt x="6799" y="8145"/>
                    <a:pt x="6811" y="8121"/>
                    <a:pt x="6811" y="8085"/>
                  </a:cubicBezTo>
                  <a:cubicBezTo>
                    <a:pt x="6775" y="5037"/>
                    <a:pt x="7001" y="2418"/>
                    <a:pt x="7537" y="96"/>
                  </a:cubicBezTo>
                  <a:cubicBezTo>
                    <a:pt x="7537" y="49"/>
                    <a:pt x="7513" y="13"/>
                    <a:pt x="7477"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flipH="1">
              <a:off x="8977502" y="4416159"/>
              <a:ext cx="439931" cy="463984"/>
            </a:xfrm>
            <a:custGeom>
              <a:avLst/>
              <a:gdLst/>
              <a:ahLst/>
              <a:cxnLst/>
              <a:rect l="l" t="t" r="r" b="b"/>
              <a:pathLst>
                <a:path w="7883" h="8314" extrusionOk="0">
                  <a:moveTo>
                    <a:pt x="7799" y="0"/>
                  </a:moveTo>
                  <a:cubicBezTo>
                    <a:pt x="7764" y="0"/>
                    <a:pt x="7738" y="22"/>
                    <a:pt x="7728" y="51"/>
                  </a:cubicBezTo>
                  <a:cubicBezTo>
                    <a:pt x="6978" y="2635"/>
                    <a:pt x="6585" y="5349"/>
                    <a:pt x="6573" y="8100"/>
                  </a:cubicBezTo>
                  <a:cubicBezTo>
                    <a:pt x="5013" y="7111"/>
                    <a:pt x="2525" y="6254"/>
                    <a:pt x="108" y="5444"/>
                  </a:cubicBezTo>
                  <a:cubicBezTo>
                    <a:pt x="102" y="5442"/>
                    <a:pt x="95" y="5441"/>
                    <a:pt x="88" y="5441"/>
                  </a:cubicBezTo>
                  <a:cubicBezTo>
                    <a:pt x="56" y="5441"/>
                    <a:pt x="22" y="5463"/>
                    <a:pt x="13" y="5492"/>
                  </a:cubicBezTo>
                  <a:cubicBezTo>
                    <a:pt x="1" y="5528"/>
                    <a:pt x="25" y="5575"/>
                    <a:pt x="60" y="5587"/>
                  </a:cubicBezTo>
                  <a:cubicBezTo>
                    <a:pt x="2537" y="6409"/>
                    <a:pt x="5073" y="7290"/>
                    <a:pt x="6609" y="8302"/>
                  </a:cubicBezTo>
                  <a:cubicBezTo>
                    <a:pt x="6621" y="8314"/>
                    <a:pt x="6633" y="8314"/>
                    <a:pt x="6644" y="8314"/>
                  </a:cubicBezTo>
                  <a:cubicBezTo>
                    <a:pt x="6656" y="8314"/>
                    <a:pt x="6668" y="8314"/>
                    <a:pt x="6680" y="8302"/>
                  </a:cubicBezTo>
                  <a:cubicBezTo>
                    <a:pt x="6704" y="8290"/>
                    <a:pt x="6716" y="8266"/>
                    <a:pt x="6716" y="8242"/>
                  </a:cubicBezTo>
                  <a:cubicBezTo>
                    <a:pt x="6728" y="5456"/>
                    <a:pt x="7109" y="2706"/>
                    <a:pt x="7871" y="99"/>
                  </a:cubicBezTo>
                  <a:cubicBezTo>
                    <a:pt x="7883" y="51"/>
                    <a:pt x="7859" y="15"/>
                    <a:pt x="7823" y="3"/>
                  </a:cubicBezTo>
                  <a:cubicBezTo>
                    <a:pt x="7815" y="1"/>
                    <a:pt x="7807" y="0"/>
                    <a:pt x="77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flipH="1">
              <a:off x="8513688" y="3407635"/>
              <a:ext cx="1146286" cy="2025980"/>
            </a:xfrm>
            <a:custGeom>
              <a:avLst/>
              <a:gdLst/>
              <a:ahLst/>
              <a:cxnLst/>
              <a:rect l="l" t="t" r="r" b="b"/>
              <a:pathLst>
                <a:path w="20540" h="36303" extrusionOk="0">
                  <a:moveTo>
                    <a:pt x="4335" y="1"/>
                  </a:moveTo>
                  <a:lnTo>
                    <a:pt x="4335" y="1"/>
                  </a:lnTo>
                  <a:cubicBezTo>
                    <a:pt x="1" y="8859"/>
                    <a:pt x="3882" y="20920"/>
                    <a:pt x="14824" y="36303"/>
                  </a:cubicBezTo>
                  <a:lnTo>
                    <a:pt x="20539" y="36303"/>
                  </a:lnTo>
                  <a:cubicBezTo>
                    <a:pt x="16229" y="21122"/>
                    <a:pt x="10907" y="8799"/>
                    <a:pt x="4335" y="1"/>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flipH="1">
              <a:off x="8509726" y="3403673"/>
              <a:ext cx="1147570" cy="2033960"/>
            </a:xfrm>
            <a:custGeom>
              <a:avLst/>
              <a:gdLst/>
              <a:ahLst/>
              <a:cxnLst/>
              <a:rect l="l" t="t" r="r" b="b"/>
              <a:pathLst>
                <a:path w="20563" h="36446" extrusionOk="0">
                  <a:moveTo>
                    <a:pt x="4299" y="215"/>
                  </a:moveTo>
                  <a:cubicBezTo>
                    <a:pt x="10561" y="8644"/>
                    <a:pt x="15979" y="20777"/>
                    <a:pt x="20384" y="36302"/>
                  </a:cubicBezTo>
                  <a:lnTo>
                    <a:pt x="14824" y="36302"/>
                  </a:lnTo>
                  <a:cubicBezTo>
                    <a:pt x="3644" y="20574"/>
                    <a:pt x="191" y="8763"/>
                    <a:pt x="4299" y="215"/>
                  </a:cubicBezTo>
                  <a:close/>
                  <a:moveTo>
                    <a:pt x="4275" y="0"/>
                  </a:moveTo>
                  <a:cubicBezTo>
                    <a:pt x="4251" y="0"/>
                    <a:pt x="4227" y="24"/>
                    <a:pt x="4215" y="48"/>
                  </a:cubicBezTo>
                  <a:cubicBezTo>
                    <a:pt x="1" y="8656"/>
                    <a:pt x="3441" y="20562"/>
                    <a:pt x="14717" y="36421"/>
                  </a:cubicBezTo>
                  <a:cubicBezTo>
                    <a:pt x="14741" y="36433"/>
                    <a:pt x="14752" y="36445"/>
                    <a:pt x="14776" y="36445"/>
                  </a:cubicBezTo>
                  <a:lnTo>
                    <a:pt x="20491" y="36445"/>
                  </a:lnTo>
                  <a:cubicBezTo>
                    <a:pt x="20515" y="36445"/>
                    <a:pt x="20527" y="36445"/>
                    <a:pt x="20551" y="36421"/>
                  </a:cubicBezTo>
                  <a:cubicBezTo>
                    <a:pt x="20563" y="36398"/>
                    <a:pt x="20563" y="36374"/>
                    <a:pt x="20563" y="36350"/>
                  </a:cubicBezTo>
                  <a:cubicBezTo>
                    <a:pt x="16122" y="20717"/>
                    <a:pt x="10657" y="8489"/>
                    <a:pt x="4346" y="36"/>
                  </a:cubicBezTo>
                  <a:cubicBezTo>
                    <a:pt x="4323" y="12"/>
                    <a:pt x="4299" y="0"/>
                    <a:pt x="4275"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flipH="1">
              <a:off x="8691098" y="3403505"/>
              <a:ext cx="731636" cy="2034128"/>
            </a:xfrm>
            <a:custGeom>
              <a:avLst/>
              <a:gdLst/>
              <a:ahLst/>
              <a:cxnLst/>
              <a:rect l="l" t="t" r="r" b="b"/>
              <a:pathLst>
                <a:path w="13110" h="36449" extrusionOk="0">
                  <a:moveTo>
                    <a:pt x="83" y="0"/>
                  </a:moveTo>
                  <a:cubicBezTo>
                    <a:pt x="76" y="0"/>
                    <a:pt x="68" y="1"/>
                    <a:pt x="60" y="3"/>
                  </a:cubicBezTo>
                  <a:cubicBezTo>
                    <a:pt x="24" y="15"/>
                    <a:pt x="0" y="51"/>
                    <a:pt x="12" y="98"/>
                  </a:cubicBezTo>
                  <a:cubicBezTo>
                    <a:pt x="2394" y="10802"/>
                    <a:pt x="6632" y="22673"/>
                    <a:pt x="12954" y="36412"/>
                  </a:cubicBezTo>
                  <a:cubicBezTo>
                    <a:pt x="12966" y="36436"/>
                    <a:pt x="12990" y="36448"/>
                    <a:pt x="13026" y="36448"/>
                  </a:cubicBezTo>
                  <a:lnTo>
                    <a:pt x="13062" y="36448"/>
                  </a:lnTo>
                  <a:cubicBezTo>
                    <a:pt x="13097" y="36424"/>
                    <a:pt x="13109" y="36389"/>
                    <a:pt x="13097" y="36353"/>
                  </a:cubicBezTo>
                  <a:cubicBezTo>
                    <a:pt x="6775" y="22625"/>
                    <a:pt x="2548" y="10755"/>
                    <a:pt x="155" y="63"/>
                  </a:cubicBezTo>
                  <a:cubicBezTo>
                    <a:pt x="145" y="23"/>
                    <a:pt x="119" y="0"/>
                    <a:pt x="8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flipH="1">
              <a:off x="9281821" y="3593032"/>
              <a:ext cx="211343" cy="162846"/>
            </a:xfrm>
            <a:custGeom>
              <a:avLst/>
              <a:gdLst/>
              <a:ahLst/>
              <a:cxnLst/>
              <a:rect l="l" t="t" r="r" b="b"/>
              <a:pathLst>
                <a:path w="3787" h="2918" extrusionOk="0">
                  <a:moveTo>
                    <a:pt x="3699" y="0"/>
                  </a:moveTo>
                  <a:cubicBezTo>
                    <a:pt x="3674" y="0"/>
                    <a:pt x="3651" y="13"/>
                    <a:pt x="3644" y="36"/>
                  </a:cubicBezTo>
                  <a:cubicBezTo>
                    <a:pt x="3144" y="941"/>
                    <a:pt x="2882" y="1798"/>
                    <a:pt x="2822" y="2656"/>
                  </a:cubicBezTo>
                  <a:cubicBezTo>
                    <a:pt x="2036" y="1703"/>
                    <a:pt x="1132" y="870"/>
                    <a:pt x="131" y="155"/>
                  </a:cubicBezTo>
                  <a:cubicBezTo>
                    <a:pt x="118" y="146"/>
                    <a:pt x="102" y="142"/>
                    <a:pt x="87" y="142"/>
                  </a:cubicBezTo>
                  <a:cubicBezTo>
                    <a:pt x="63" y="142"/>
                    <a:pt x="39" y="152"/>
                    <a:pt x="24" y="167"/>
                  </a:cubicBezTo>
                  <a:cubicBezTo>
                    <a:pt x="0" y="203"/>
                    <a:pt x="12" y="251"/>
                    <a:pt x="48" y="274"/>
                  </a:cubicBezTo>
                  <a:cubicBezTo>
                    <a:pt x="1084" y="1013"/>
                    <a:pt x="2024" y="1894"/>
                    <a:pt x="2834" y="2894"/>
                  </a:cubicBezTo>
                  <a:cubicBezTo>
                    <a:pt x="2846" y="2918"/>
                    <a:pt x="2870" y="2918"/>
                    <a:pt x="2894" y="2918"/>
                  </a:cubicBezTo>
                  <a:lnTo>
                    <a:pt x="2917" y="2918"/>
                  </a:lnTo>
                  <a:cubicBezTo>
                    <a:pt x="2941" y="2906"/>
                    <a:pt x="2965" y="2882"/>
                    <a:pt x="2965" y="2846"/>
                  </a:cubicBezTo>
                  <a:cubicBezTo>
                    <a:pt x="2989" y="1965"/>
                    <a:pt x="3251" y="1060"/>
                    <a:pt x="3775" y="108"/>
                  </a:cubicBezTo>
                  <a:cubicBezTo>
                    <a:pt x="3787" y="72"/>
                    <a:pt x="3775" y="24"/>
                    <a:pt x="3739" y="12"/>
                  </a:cubicBezTo>
                  <a:cubicBezTo>
                    <a:pt x="3726" y="4"/>
                    <a:pt x="3712" y="0"/>
                    <a:pt x="36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flipH="1">
              <a:off x="9167528" y="3779044"/>
              <a:ext cx="352201" cy="198786"/>
            </a:xfrm>
            <a:custGeom>
              <a:avLst/>
              <a:gdLst/>
              <a:ahLst/>
              <a:cxnLst/>
              <a:rect l="l" t="t" r="r" b="b"/>
              <a:pathLst>
                <a:path w="6311" h="3562" extrusionOk="0">
                  <a:moveTo>
                    <a:pt x="6231" y="1"/>
                  </a:moveTo>
                  <a:cubicBezTo>
                    <a:pt x="6208" y="1"/>
                    <a:pt x="6183" y="14"/>
                    <a:pt x="6168" y="37"/>
                  </a:cubicBezTo>
                  <a:cubicBezTo>
                    <a:pt x="5275" y="1180"/>
                    <a:pt x="4596" y="2156"/>
                    <a:pt x="4465" y="3311"/>
                  </a:cubicBezTo>
                  <a:cubicBezTo>
                    <a:pt x="3393" y="2311"/>
                    <a:pt x="1738" y="1668"/>
                    <a:pt x="107" y="1097"/>
                  </a:cubicBezTo>
                  <a:cubicBezTo>
                    <a:pt x="99" y="1094"/>
                    <a:pt x="90" y="1092"/>
                    <a:pt x="82" y="1092"/>
                  </a:cubicBezTo>
                  <a:cubicBezTo>
                    <a:pt x="55" y="1092"/>
                    <a:pt x="30" y="1108"/>
                    <a:pt x="12" y="1144"/>
                  </a:cubicBezTo>
                  <a:cubicBezTo>
                    <a:pt x="0" y="1180"/>
                    <a:pt x="24" y="1228"/>
                    <a:pt x="60" y="1240"/>
                  </a:cubicBezTo>
                  <a:cubicBezTo>
                    <a:pt x="1727" y="1823"/>
                    <a:pt x="3441" y="2490"/>
                    <a:pt x="4477" y="3537"/>
                  </a:cubicBezTo>
                  <a:cubicBezTo>
                    <a:pt x="4489" y="3549"/>
                    <a:pt x="4513" y="3561"/>
                    <a:pt x="4525" y="3561"/>
                  </a:cubicBezTo>
                  <a:cubicBezTo>
                    <a:pt x="4536" y="3561"/>
                    <a:pt x="4548" y="3549"/>
                    <a:pt x="4560" y="3549"/>
                  </a:cubicBezTo>
                  <a:cubicBezTo>
                    <a:pt x="4584" y="3537"/>
                    <a:pt x="4608" y="3514"/>
                    <a:pt x="4608" y="3478"/>
                  </a:cubicBezTo>
                  <a:cubicBezTo>
                    <a:pt x="4679" y="2299"/>
                    <a:pt x="5370" y="1299"/>
                    <a:pt x="6275" y="120"/>
                  </a:cubicBezTo>
                  <a:cubicBezTo>
                    <a:pt x="6310" y="85"/>
                    <a:pt x="6299" y="49"/>
                    <a:pt x="6263" y="13"/>
                  </a:cubicBezTo>
                  <a:cubicBezTo>
                    <a:pt x="6254" y="5"/>
                    <a:pt x="6243" y="1"/>
                    <a:pt x="6231"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flipH="1">
              <a:off x="9029348" y="4037942"/>
              <a:ext cx="455836" cy="272787"/>
            </a:xfrm>
            <a:custGeom>
              <a:avLst/>
              <a:gdLst/>
              <a:ahLst/>
              <a:cxnLst/>
              <a:rect l="l" t="t" r="r" b="b"/>
              <a:pathLst>
                <a:path w="8168" h="4888" extrusionOk="0">
                  <a:moveTo>
                    <a:pt x="8080" y="1"/>
                  </a:moveTo>
                  <a:cubicBezTo>
                    <a:pt x="8059" y="1"/>
                    <a:pt x="8038" y="10"/>
                    <a:pt x="8025" y="29"/>
                  </a:cubicBezTo>
                  <a:cubicBezTo>
                    <a:pt x="6965" y="1351"/>
                    <a:pt x="6227" y="2923"/>
                    <a:pt x="5834" y="4673"/>
                  </a:cubicBezTo>
                  <a:cubicBezTo>
                    <a:pt x="4584" y="3625"/>
                    <a:pt x="2763" y="2744"/>
                    <a:pt x="107" y="1887"/>
                  </a:cubicBezTo>
                  <a:cubicBezTo>
                    <a:pt x="101" y="1885"/>
                    <a:pt x="94" y="1884"/>
                    <a:pt x="88" y="1884"/>
                  </a:cubicBezTo>
                  <a:cubicBezTo>
                    <a:pt x="56" y="1884"/>
                    <a:pt x="22" y="1905"/>
                    <a:pt x="12" y="1934"/>
                  </a:cubicBezTo>
                  <a:cubicBezTo>
                    <a:pt x="0" y="1970"/>
                    <a:pt x="24" y="2018"/>
                    <a:pt x="60" y="2030"/>
                  </a:cubicBezTo>
                  <a:cubicBezTo>
                    <a:pt x="2763" y="2899"/>
                    <a:pt x="4596" y="3804"/>
                    <a:pt x="5834" y="4875"/>
                  </a:cubicBezTo>
                  <a:cubicBezTo>
                    <a:pt x="5846" y="4887"/>
                    <a:pt x="5858" y="4887"/>
                    <a:pt x="5882" y="4887"/>
                  </a:cubicBezTo>
                  <a:lnTo>
                    <a:pt x="5906" y="4887"/>
                  </a:lnTo>
                  <a:cubicBezTo>
                    <a:pt x="5930" y="4875"/>
                    <a:pt x="5942" y="4852"/>
                    <a:pt x="5953" y="4828"/>
                  </a:cubicBezTo>
                  <a:cubicBezTo>
                    <a:pt x="6334" y="3042"/>
                    <a:pt x="7073" y="1458"/>
                    <a:pt x="8144" y="113"/>
                  </a:cubicBezTo>
                  <a:cubicBezTo>
                    <a:pt x="8168" y="89"/>
                    <a:pt x="8168" y="41"/>
                    <a:pt x="8132" y="18"/>
                  </a:cubicBezTo>
                  <a:cubicBezTo>
                    <a:pt x="8116" y="7"/>
                    <a:pt x="8098" y="1"/>
                    <a:pt x="8080"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flipH="1">
              <a:off x="8911035" y="4289752"/>
              <a:ext cx="487758" cy="270164"/>
            </a:xfrm>
            <a:custGeom>
              <a:avLst/>
              <a:gdLst/>
              <a:ahLst/>
              <a:cxnLst/>
              <a:rect l="l" t="t" r="r" b="b"/>
              <a:pathLst>
                <a:path w="8740" h="4841" extrusionOk="0">
                  <a:moveTo>
                    <a:pt x="8654" y="0"/>
                  </a:moveTo>
                  <a:cubicBezTo>
                    <a:pt x="8635" y="0"/>
                    <a:pt x="8614" y="6"/>
                    <a:pt x="8596" y="18"/>
                  </a:cubicBezTo>
                  <a:cubicBezTo>
                    <a:pt x="7358" y="1352"/>
                    <a:pt x="6227" y="3316"/>
                    <a:pt x="5906" y="4638"/>
                  </a:cubicBezTo>
                  <a:cubicBezTo>
                    <a:pt x="4382" y="3542"/>
                    <a:pt x="2215" y="2971"/>
                    <a:pt x="95" y="2518"/>
                  </a:cubicBezTo>
                  <a:cubicBezTo>
                    <a:pt x="89" y="2516"/>
                    <a:pt x="83" y="2515"/>
                    <a:pt x="76" y="2515"/>
                  </a:cubicBezTo>
                  <a:cubicBezTo>
                    <a:pt x="45" y="2515"/>
                    <a:pt x="12" y="2538"/>
                    <a:pt x="12" y="2578"/>
                  </a:cubicBezTo>
                  <a:cubicBezTo>
                    <a:pt x="0" y="2614"/>
                    <a:pt x="24" y="2661"/>
                    <a:pt x="60" y="2661"/>
                  </a:cubicBezTo>
                  <a:cubicBezTo>
                    <a:pt x="2215" y="3126"/>
                    <a:pt x="4405" y="3697"/>
                    <a:pt x="5918" y="4828"/>
                  </a:cubicBezTo>
                  <a:cubicBezTo>
                    <a:pt x="5929" y="4828"/>
                    <a:pt x="5941" y="4840"/>
                    <a:pt x="5965" y="4840"/>
                  </a:cubicBezTo>
                  <a:cubicBezTo>
                    <a:pt x="5965" y="4840"/>
                    <a:pt x="5977" y="4840"/>
                    <a:pt x="5989" y="4828"/>
                  </a:cubicBezTo>
                  <a:cubicBezTo>
                    <a:pt x="6013" y="4828"/>
                    <a:pt x="6025" y="4804"/>
                    <a:pt x="6037" y="4781"/>
                  </a:cubicBezTo>
                  <a:cubicBezTo>
                    <a:pt x="6299" y="3483"/>
                    <a:pt x="7453" y="1483"/>
                    <a:pt x="8704" y="125"/>
                  </a:cubicBezTo>
                  <a:cubicBezTo>
                    <a:pt x="8739" y="89"/>
                    <a:pt x="8739" y="42"/>
                    <a:pt x="8704" y="18"/>
                  </a:cubicBezTo>
                  <a:cubicBezTo>
                    <a:pt x="8692" y="6"/>
                    <a:pt x="8674" y="0"/>
                    <a:pt x="865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flipH="1">
              <a:off x="8394756" y="3193663"/>
              <a:ext cx="512369" cy="2239946"/>
            </a:xfrm>
            <a:custGeom>
              <a:avLst/>
              <a:gdLst/>
              <a:ahLst/>
              <a:cxnLst/>
              <a:rect l="l" t="t" r="r" b="b"/>
              <a:pathLst>
                <a:path w="9181" h="40137" extrusionOk="0">
                  <a:moveTo>
                    <a:pt x="3073" y="1"/>
                  </a:moveTo>
                  <a:cubicBezTo>
                    <a:pt x="453" y="10895"/>
                    <a:pt x="1" y="25909"/>
                    <a:pt x="4966" y="40137"/>
                  </a:cubicBezTo>
                  <a:lnTo>
                    <a:pt x="9180" y="40137"/>
                  </a:lnTo>
                  <a:cubicBezTo>
                    <a:pt x="8788" y="24075"/>
                    <a:pt x="8502" y="8692"/>
                    <a:pt x="3073" y="1"/>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flipH="1">
              <a:off x="8390794" y="3189701"/>
              <a:ext cx="575431" cy="2247926"/>
            </a:xfrm>
            <a:custGeom>
              <a:avLst/>
              <a:gdLst/>
              <a:ahLst/>
              <a:cxnLst/>
              <a:rect l="l" t="t" r="r" b="b"/>
              <a:pathLst>
                <a:path w="10311" h="40280" extrusionOk="0">
                  <a:moveTo>
                    <a:pt x="4167" y="262"/>
                  </a:moveTo>
                  <a:lnTo>
                    <a:pt x="4167" y="262"/>
                  </a:lnTo>
                  <a:cubicBezTo>
                    <a:pt x="9418" y="8847"/>
                    <a:pt x="9763" y="23753"/>
                    <a:pt x="10144" y="39529"/>
                  </a:cubicBezTo>
                  <a:lnTo>
                    <a:pt x="10156" y="40136"/>
                  </a:lnTo>
                  <a:lnTo>
                    <a:pt x="6084" y="40136"/>
                  </a:lnTo>
                  <a:cubicBezTo>
                    <a:pt x="0" y="22670"/>
                    <a:pt x="2667" y="6561"/>
                    <a:pt x="4167" y="262"/>
                  </a:cubicBezTo>
                  <a:close/>
                  <a:moveTo>
                    <a:pt x="4120" y="0"/>
                  </a:moveTo>
                  <a:cubicBezTo>
                    <a:pt x="4096" y="12"/>
                    <a:pt x="4072" y="24"/>
                    <a:pt x="4060" y="60"/>
                  </a:cubicBezTo>
                  <a:cubicBezTo>
                    <a:pt x="2655" y="5930"/>
                    <a:pt x="1988" y="12442"/>
                    <a:pt x="2167" y="18896"/>
                  </a:cubicBezTo>
                  <a:cubicBezTo>
                    <a:pt x="2358" y="26397"/>
                    <a:pt x="3631" y="33588"/>
                    <a:pt x="5953" y="40232"/>
                  </a:cubicBezTo>
                  <a:cubicBezTo>
                    <a:pt x="5965" y="40267"/>
                    <a:pt x="6001" y="40279"/>
                    <a:pt x="6025" y="40279"/>
                  </a:cubicBezTo>
                  <a:lnTo>
                    <a:pt x="10239" y="40279"/>
                  </a:lnTo>
                  <a:cubicBezTo>
                    <a:pt x="10251" y="40279"/>
                    <a:pt x="10275" y="40279"/>
                    <a:pt x="10287" y="40267"/>
                  </a:cubicBezTo>
                  <a:cubicBezTo>
                    <a:pt x="10299" y="40243"/>
                    <a:pt x="10311" y="40232"/>
                    <a:pt x="10311" y="40208"/>
                  </a:cubicBezTo>
                  <a:lnTo>
                    <a:pt x="10299" y="39517"/>
                  </a:lnTo>
                  <a:cubicBezTo>
                    <a:pt x="9918" y="23634"/>
                    <a:pt x="9561" y="8621"/>
                    <a:pt x="4191" y="36"/>
                  </a:cubicBezTo>
                  <a:cubicBezTo>
                    <a:pt x="4179" y="12"/>
                    <a:pt x="4155" y="0"/>
                    <a:pt x="4120"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flipH="1">
              <a:off x="8509719" y="3189701"/>
              <a:ext cx="230597" cy="2247926"/>
            </a:xfrm>
            <a:custGeom>
              <a:avLst/>
              <a:gdLst/>
              <a:ahLst/>
              <a:cxnLst/>
              <a:rect l="l" t="t" r="r" b="b"/>
              <a:pathLst>
                <a:path w="4132" h="40280" extrusionOk="0">
                  <a:moveTo>
                    <a:pt x="72" y="0"/>
                  </a:moveTo>
                  <a:cubicBezTo>
                    <a:pt x="36" y="0"/>
                    <a:pt x="0" y="36"/>
                    <a:pt x="12" y="84"/>
                  </a:cubicBezTo>
                  <a:cubicBezTo>
                    <a:pt x="1262" y="16788"/>
                    <a:pt x="3096" y="32612"/>
                    <a:pt x="3977" y="40220"/>
                  </a:cubicBezTo>
                  <a:cubicBezTo>
                    <a:pt x="3989" y="40255"/>
                    <a:pt x="4025" y="40279"/>
                    <a:pt x="4060" y="40279"/>
                  </a:cubicBezTo>
                  <a:cubicBezTo>
                    <a:pt x="4108" y="40279"/>
                    <a:pt x="4132" y="40243"/>
                    <a:pt x="4132" y="40196"/>
                  </a:cubicBezTo>
                  <a:cubicBezTo>
                    <a:pt x="3251" y="32588"/>
                    <a:pt x="1417" y="16764"/>
                    <a:pt x="155" y="72"/>
                  </a:cubicBezTo>
                  <a:cubicBezTo>
                    <a:pt x="155" y="24"/>
                    <a:pt x="119" y="0"/>
                    <a:pt x="7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flipH="1">
              <a:off x="8665198" y="3309411"/>
              <a:ext cx="106369" cy="122888"/>
            </a:xfrm>
            <a:custGeom>
              <a:avLst/>
              <a:gdLst/>
              <a:ahLst/>
              <a:cxnLst/>
              <a:rect l="l" t="t" r="r" b="b"/>
              <a:pathLst>
                <a:path w="1906" h="2202" extrusionOk="0">
                  <a:moveTo>
                    <a:pt x="1826" y="1"/>
                  </a:moveTo>
                  <a:cubicBezTo>
                    <a:pt x="1798" y="1"/>
                    <a:pt x="1768" y="20"/>
                    <a:pt x="1751" y="46"/>
                  </a:cubicBezTo>
                  <a:cubicBezTo>
                    <a:pt x="1394" y="701"/>
                    <a:pt x="1132" y="1308"/>
                    <a:pt x="965" y="1892"/>
                  </a:cubicBezTo>
                  <a:cubicBezTo>
                    <a:pt x="739" y="1308"/>
                    <a:pt x="453" y="832"/>
                    <a:pt x="132" y="451"/>
                  </a:cubicBezTo>
                  <a:cubicBezTo>
                    <a:pt x="120" y="439"/>
                    <a:pt x="102" y="433"/>
                    <a:pt x="84" y="433"/>
                  </a:cubicBezTo>
                  <a:cubicBezTo>
                    <a:pt x="66" y="433"/>
                    <a:pt x="48" y="439"/>
                    <a:pt x="36" y="451"/>
                  </a:cubicBezTo>
                  <a:cubicBezTo>
                    <a:pt x="1" y="475"/>
                    <a:pt x="1" y="522"/>
                    <a:pt x="24" y="558"/>
                  </a:cubicBezTo>
                  <a:cubicBezTo>
                    <a:pt x="370" y="963"/>
                    <a:pt x="667" y="1499"/>
                    <a:pt x="905" y="2154"/>
                  </a:cubicBezTo>
                  <a:cubicBezTo>
                    <a:pt x="917" y="2177"/>
                    <a:pt x="941" y="2201"/>
                    <a:pt x="977" y="2201"/>
                  </a:cubicBezTo>
                  <a:cubicBezTo>
                    <a:pt x="1013" y="2201"/>
                    <a:pt x="1036" y="2177"/>
                    <a:pt x="1048" y="2142"/>
                  </a:cubicBezTo>
                  <a:cubicBezTo>
                    <a:pt x="1215" y="1511"/>
                    <a:pt x="1489" y="844"/>
                    <a:pt x="1882" y="118"/>
                  </a:cubicBezTo>
                  <a:cubicBezTo>
                    <a:pt x="1906" y="82"/>
                    <a:pt x="1894" y="34"/>
                    <a:pt x="1858" y="10"/>
                  </a:cubicBezTo>
                  <a:cubicBezTo>
                    <a:pt x="1848" y="4"/>
                    <a:pt x="1837" y="1"/>
                    <a:pt x="1826"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flipH="1">
              <a:off x="8599402" y="3468355"/>
              <a:ext cx="204032" cy="203809"/>
            </a:xfrm>
            <a:custGeom>
              <a:avLst/>
              <a:gdLst/>
              <a:ahLst/>
              <a:cxnLst/>
              <a:rect l="l" t="t" r="r" b="b"/>
              <a:pathLst>
                <a:path w="3656" h="3652" extrusionOk="0">
                  <a:moveTo>
                    <a:pt x="3565" y="1"/>
                  </a:moveTo>
                  <a:cubicBezTo>
                    <a:pt x="3540" y="1"/>
                    <a:pt x="3516" y="9"/>
                    <a:pt x="3501" y="32"/>
                  </a:cubicBezTo>
                  <a:cubicBezTo>
                    <a:pt x="2977" y="865"/>
                    <a:pt x="2441" y="1973"/>
                    <a:pt x="1893" y="3413"/>
                  </a:cubicBezTo>
                  <a:cubicBezTo>
                    <a:pt x="1393" y="2556"/>
                    <a:pt x="810" y="1746"/>
                    <a:pt x="131" y="949"/>
                  </a:cubicBezTo>
                  <a:cubicBezTo>
                    <a:pt x="118" y="929"/>
                    <a:pt x="98" y="920"/>
                    <a:pt x="78" y="920"/>
                  </a:cubicBezTo>
                  <a:cubicBezTo>
                    <a:pt x="62" y="920"/>
                    <a:pt x="47" y="926"/>
                    <a:pt x="36" y="937"/>
                  </a:cubicBezTo>
                  <a:cubicBezTo>
                    <a:pt x="0" y="961"/>
                    <a:pt x="0" y="1008"/>
                    <a:pt x="24" y="1044"/>
                  </a:cubicBezTo>
                  <a:cubicBezTo>
                    <a:pt x="726" y="1877"/>
                    <a:pt x="1322" y="2723"/>
                    <a:pt x="1846" y="3616"/>
                  </a:cubicBezTo>
                  <a:cubicBezTo>
                    <a:pt x="1857" y="3639"/>
                    <a:pt x="1881" y="3651"/>
                    <a:pt x="1905" y="3651"/>
                  </a:cubicBezTo>
                  <a:lnTo>
                    <a:pt x="1917" y="3651"/>
                  </a:lnTo>
                  <a:cubicBezTo>
                    <a:pt x="1941" y="3651"/>
                    <a:pt x="1965" y="3639"/>
                    <a:pt x="1977" y="3604"/>
                  </a:cubicBezTo>
                  <a:cubicBezTo>
                    <a:pt x="2548" y="2115"/>
                    <a:pt x="3084" y="972"/>
                    <a:pt x="3632" y="115"/>
                  </a:cubicBezTo>
                  <a:cubicBezTo>
                    <a:pt x="3655" y="79"/>
                    <a:pt x="3643" y="32"/>
                    <a:pt x="3608" y="8"/>
                  </a:cubicBezTo>
                  <a:cubicBezTo>
                    <a:pt x="3595" y="4"/>
                    <a:pt x="3580" y="1"/>
                    <a:pt x="3565"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flipH="1">
              <a:off x="8536953" y="3681155"/>
              <a:ext cx="291092" cy="236177"/>
            </a:xfrm>
            <a:custGeom>
              <a:avLst/>
              <a:gdLst/>
              <a:ahLst/>
              <a:cxnLst/>
              <a:rect l="l" t="t" r="r" b="b"/>
              <a:pathLst>
                <a:path w="5216" h="4232" extrusionOk="0">
                  <a:moveTo>
                    <a:pt x="5138" y="0"/>
                  </a:moveTo>
                  <a:cubicBezTo>
                    <a:pt x="5118" y="0"/>
                    <a:pt x="5098" y="9"/>
                    <a:pt x="5085" y="29"/>
                  </a:cubicBezTo>
                  <a:cubicBezTo>
                    <a:pt x="4287" y="981"/>
                    <a:pt x="3525" y="2267"/>
                    <a:pt x="2739" y="3970"/>
                  </a:cubicBezTo>
                  <a:cubicBezTo>
                    <a:pt x="2215" y="2791"/>
                    <a:pt x="1132" y="1672"/>
                    <a:pt x="132" y="731"/>
                  </a:cubicBezTo>
                  <a:cubicBezTo>
                    <a:pt x="120" y="719"/>
                    <a:pt x="102" y="713"/>
                    <a:pt x="82" y="713"/>
                  </a:cubicBezTo>
                  <a:cubicBezTo>
                    <a:pt x="63" y="713"/>
                    <a:pt x="42" y="719"/>
                    <a:pt x="24" y="731"/>
                  </a:cubicBezTo>
                  <a:cubicBezTo>
                    <a:pt x="1" y="767"/>
                    <a:pt x="1" y="815"/>
                    <a:pt x="36" y="838"/>
                  </a:cubicBezTo>
                  <a:cubicBezTo>
                    <a:pt x="1060" y="1815"/>
                    <a:pt x="2179" y="2970"/>
                    <a:pt x="2668" y="4184"/>
                  </a:cubicBezTo>
                  <a:cubicBezTo>
                    <a:pt x="2679" y="4208"/>
                    <a:pt x="2715" y="4232"/>
                    <a:pt x="2739" y="4232"/>
                  </a:cubicBezTo>
                  <a:cubicBezTo>
                    <a:pt x="2775" y="4232"/>
                    <a:pt x="2799" y="4220"/>
                    <a:pt x="2810" y="4184"/>
                  </a:cubicBezTo>
                  <a:cubicBezTo>
                    <a:pt x="3608" y="2422"/>
                    <a:pt x="4382" y="1089"/>
                    <a:pt x="5192" y="124"/>
                  </a:cubicBezTo>
                  <a:cubicBezTo>
                    <a:pt x="5216" y="88"/>
                    <a:pt x="5216" y="41"/>
                    <a:pt x="5180" y="17"/>
                  </a:cubicBezTo>
                  <a:cubicBezTo>
                    <a:pt x="5169" y="6"/>
                    <a:pt x="5154" y="0"/>
                    <a:pt x="5138"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flipH="1">
              <a:off x="8483155" y="3949038"/>
              <a:ext cx="361521" cy="214803"/>
            </a:xfrm>
            <a:custGeom>
              <a:avLst/>
              <a:gdLst/>
              <a:ahLst/>
              <a:cxnLst/>
              <a:rect l="l" t="t" r="r" b="b"/>
              <a:pathLst>
                <a:path w="6478" h="3849" extrusionOk="0">
                  <a:moveTo>
                    <a:pt x="6393" y="0"/>
                  </a:moveTo>
                  <a:cubicBezTo>
                    <a:pt x="6374" y="0"/>
                    <a:pt x="6353" y="9"/>
                    <a:pt x="6335" y="27"/>
                  </a:cubicBezTo>
                  <a:cubicBezTo>
                    <a:pt x="5097" y="1349"/>
                    <a:pt x="4180" y="2504"/>
                    <a:pt x="3454" y="3647"/>
                  </a:cubicBezTo>
                  <a:cubicBezTo>
                    <a:pt x="2561" y="2480"/>
                    <a:pt x="1215" y="1361"/>
                    <a:pt x="132" y="503"/>
                  </a:cubicBezTo>
                  <a:cubicBezTo>
                    <a:pt x="116" y="493"/>
                    <a:pt x="97" y="487"/>
                    <a:pt x="80" y="487"/>
                  </a:cubicBezTo>
                  <a:cubicBezTo>
                    <a:pt x="58" y="487"/>
                    <a:pt x="38" y="496"/>
                    <a:pt x="25" y="515"/>
                  </a:cubicBezTo>
                  <a:cubicBezTo>
                    <a:pt x="1" y="551"/>
                    <a:pt x="1" y="587"/>
                    <a:pt x="37" y="622"/>
                  </a:cubicBezTo>
                  <a:cubicBezTo>
                    <a:pt x="1144" y="1492"/>
                    <a:pt x="2525" y="2635"/>
                    <a:pt x="3394" y="3825"/>
                  </a:cubicBezTo>
                  <a:cubicBezTo>
                    <a:pt x="3418" y="3837"/>
                    <a:pt x="3430" y="3849"/>
                    <a:pt x="3454" y="3849"/>
                  </a:cubicBezTo>
                  <a:lnTo>
                    <a:pt x="3466" y="3849"/>
                  </a:lnTo>
                  <a:cubicBezTo>
                    <a:pt x="3489" y="3849"/>
                    <a:pt x="3513" y="3837"/>
                    <a:pt x="3525" y="3813"/>
                  </a:cubicBezTo>
                  <a:cubicBezTo>
                    <a:pt x="4251" y="2646"/>
                    <a:pt x="5180" y="1480"/>
                    <a:pt x="6454" y="122"/>
                  </a:cubicBezTo>
                  <a:cubicBezTo>
                    <a:pt x="6478" y="99"/>
                    <a:pt x="6478" y="51"/>
                    <a:pt x="6442" y="27"/>
                  </a:cubicBezTo>
                  <a:cubicBezTo>
                    <a:pt x="6430" y="9"/>
                    <a:pt x="6412" y="0"/>
                    <a:pt x="639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flipH="1">
              <a:off x="8445262" y="4247951"/>
              <a:ext cx="400698" cy="191699"/>
            </a:xfrm>
            <a:custGeom>
              <a:avLst/>
              <a:gdLst/>
              <a:ahLst/>
              <a:cxnLst/>
              <a:rect l="l" t="t" r="r" b="b"/>
              <a:pathLst>
                <a:path w="7180" h="3435" extrusionOk="0">
                  <a:moveTo>
                    <a:pt x="77" y="0"/>
                  </a:moveTo>
                  <a:cubicBezTo>
                    <a:pt x="57" y="0"/>
                    <a:pt x="37" y="9"/>
                    <a:pt x="24" y="29"/>
                  </a:cubicBezTo>
                  <a:cubicBezTo>
                    <a:pt x="0" y="65"/>
                    <a:pt x="12" y="112"/>
                    <a:pt x="48" y="136"/>
                  </a:cubicBezTo>
                  <a:cubicBezTo>
                    <a:pt x="1667" y="1219"/>
                    <a:pt x="3191" y="2279"/>
                    <a:pt x="3905" y="3398"/>
                  </a:cubicBezTo>
                  <a:cubicBezTo>
                    <a:pt x="3917" y="3410"/>
                    <a:pt x="3941" y="3434"/>
                    <a:pt x="3965" y="3434"/>
                  </a:cubicBezTo>
                  <a:cubicBezTo>
                    <a:pt x="3989" y="3434"/>
                    <a:pt x="4013" y="3422"/>
                    <a:pt x="4024" y="3398"/>
                  </a:cubicBezTo>
                  <a:cubicBezTo>
                    <a:pt x="4632" y="2493"/>
                    <a:pt x="5846" y="1339"/>
                    <a:pt x="7144" y="124"/>
                  </a:cubicBezTo>
                  <a:cubicBezTo>
                    <a:pt x="7180" y="100"/>
                    <a:pt x="7180" y="53"/>
                    <a:pt x="7156" y="29"/>
                  </a:cubicBezTo>
                  <a:cubicBezTo>
                    <a:pt x="7136" y="9"/>
                    <a:pt x="7113" y="0"/>
                    <a:pt x="7092" y="0"/>
                  </a:cubicBezTo>
                  <a:cubicBezTo>
                    <a:pt x="7075" y="0"/>
                    <a:pt x="7059" y="6"/>
                    <a:pt x="7049" y="17"/>
                  </a:cubicBezTo>
                  <a:cubicBezTo>
                    <a:pt x="5787" y="1196"/>
                    <a:pt x="4596" y="2327"/>
                    <a:pt x="3965" y="3220"/>
                  </a:cubicBezTo>
                  <a:cubicBezTo>
                    <a:pt x="3215" y="2112"/>
                    <a:pt x="1715" y="1077"/>
                    <a:pt x="119" y="17"/>
                  </a:cubicBezTo>
                  <a:cubicBezTo>
                    <a:pt x="108" y="6"/>
                    <a:pt x="93"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flipH="1">
              <a:off x="7911015" y="3537223"/>
              <a:ext cx="729627" cy="1896395"/>
            </a:xfrm>
            <a:custGeom>
              <a:avLst/>
              <a:gdLst/>
              <a:ahLst/>
              <a:cxnLst/>
              <a:rect l="l" t="t" r="r" b="b"/>
              <a:pathLst>
                <a:path w="13074" h="33981" extrusionOk="0">
                  <a:moveTo>
                    <a:pt x="11252" y="0"/>
                  </a:moveTo>
                  <a:lnTo>
                    <a:pt x="11252" y="0"/>
                  </a:lnTo>
                  <a:cubicBezTo>
                    <a:pt x="4227" y="7597"/>
                    <a:pt x="786" y="19288"/>
                    <a:pt x="0" y="33981"/>
                  </a:cubicBezTo>
                  <a:lnTo>
                    <a:pt x="5477" y="33981"/>
                  </a:lnTo>
                  <a:cubicBezTo>
                    <a:pt x="12930" y="19265"/>
                    <a:pt x="13073" y="8513"/>
                    <a:pt x="11252" y="0"/>
                  </a:cubicBez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flipH="1">
              <a:off x="7879149" y="3532982"/>
              <a:ext cx="765511" cy="1904654"/>
            </a:xfrm>
            <a:custGeom>
              <a:avLst/>
              <a:gdLst/>
              <a:ahLst/>
              <a:cxnLst/>
              <a:rect l="l" t="t" r="r" b="b"/>
              <a:pathLst>
                <a:path w="13717" h="34129" extrusionOk="0">
                  <a:moveTo>
                    <a:pt x="11288" y="231"/>
                  </a:moveTo>
                  <a:lnTo>
                    <a:pt x="11288" y="231"/>
                  </a:lnTo>
                  <a:cubicBezTo>
                    <a:pt x="13550" y="10982"/>
                    <a:pt x="11705" y="21710"/>
                    <a:pt x="5501" y="33985"/>
                  </a:cubicBezTo>
                  <a:lnTo>
                    <a:pt x="155" y="33985"/>
                  </a:lnTo>
                  <a:cubicBezTo>
                    <a:pt x="989" y="18531"/>
                    <a:pt x="4632" y="7482"/>
                    <a:pt x="11288" y="231"/>
                  </a:cubicBezTo>
                  <a:close/>
                  <a:moveTo>
                    <a:pt x="11324" y="0"/>
                  </a:moveTo>
                  <a:cubicBezTo>
                    <a:pt x="11305" y="0"/>
                    <a:pt x="11284" y="8"/>
                    <a:pt x="11276" y="17"/>
                  </a:cubicBezTo>
                  <a:cubicBezTo>
                    <a:pt x="7847" y="3720"/>
                    <a:pt x="5156" y="8554"/>
                    <a:pt x="3287" y="14388"/>
                  </a:cubicBezTo>
                  <a:cubicBezTo>
                    <a:pt x="1513" y="19912"/>
                    <a:pt x="406" y="26532"/>
                    <a:pt x="1" y="34057"/>
                  </a:cubicBezTo>
                  <a:cubicBezTo>
                    <a:pt x="1" y="34069"/>
                    <a:pt x="1" y="34092"/>
                    <a:pt x="25" y="34104"/>
                  </a:cubicBezTo>
                  <a:cubicBezTo>
                    <a:pt x="36" y="34128"/>
                    <a:pt x="48" y="34128"/>
                    <a:pt x="72" y="34128"/>
                  </a:cubicBezTo>
                  <a:lnTo>
                    <a:pt x="5549" y="34128"/>
                  </a:lnTo>
                  <a:cubicBezTo>
                    <a:pt x="5573" y="34128"/>
                    <a:pt x="5597" y="34116"/>
                    <a:pt x="5609" y="34092"/>
                  </a:cubicBezTo>
                  <a:cubicBezTo>
                    <a:pt x="11883" y="21710"/>
                    <a:pt x="13717" y="10899"/>
                    <a:pt x="11395" y="53"/>
                  </a:cubicBezTo>
                  <a:cubicBezTo>
                    <a:pt x="11395" y="29"/>
                    <a:pt x="11371" y="5"/>
                    <a:pt x="11347" y="5"/>
                  </a:cubicBezTo>
                  <a:cubicBezTo>
                    <a:pt x="11340" y="1"/>
                    <a:pt x="11332" y="0"/>
                    <a:pt x="1132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flipH="1">
              <a:off x="8008063" y="3533038"/>
              <a:ext cx="497691" cy="1904598"/>
            </a:xfrm>
            <a:custGeom>
              <a:avLst/>
              <a:gdLst/>
              <a:ahLst/>
              <a:cxnLst/>
              <a:rect l="l" t="t" r="r" b="b"/>
              <a:pathLst>
                <a:path w="8918" h="34128" extrusionOk="0">
                  <a:moveTo>
                    <a:pt x="8839" y="1"/>
                  </a:moveTo>
                  <a:cubicBezTo>
                    <a:pt x="8807" y="1"/>
                    <a:pt x="8773" y="22"/>
                    <a:pt x="8763" y="52"/>
                  </a:cubicBezTo>
                  <a:cubicBezTo>
                    <a:pt x="5120" y="10755"/>
                    <a:pt x="2179" y="22185"/>
                    <a:pt x="12" y="34044"/>
                  </a:cubicBezTo>
                  <a:cubicBezTo>
                    <a:pt x="0" y="34080"/>
                    <a:pt x="36" y="34127"/>
                    <a:pt x="72" y="34127"/>
                  </a:cubicBezTo>
                  <a:lnTo>
                    <a:pt x="83" y="34127"/>
                  </a:lnTo>
                  <a:cubicBezTo>
                    <a:pt x="119" y="34127"/>
                    <a:pt x="155" y="34103"/>
                    <a:pt x="155" y="34068"/>
                  </a:cubicBezTo>
                  <a:cubicBezTo>
                    <a:pt x="2322" y="22221"/>
                    <a:pt x="5263" y="10791"/>
                    <a:pt x="8906" y="99"/>
                  </a:cubicBezTo>
                  <a:cubicBezTo>
                    <a:pt x="8918" y="63"/>
                    <a:pt x="8894" y="16"/>
                    <a:pt x="8858" y="4"/>
                  </a:cubicBezTo>
                  <a:cubicBezTo>
                    <a:pt x="8852" y="2"/>
                    <a:pt x="8845" y="1"/>
                    <a:pt x="8839"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flipH="1">
              <a:off x="7967489" y="3734341"/>
              <a:ext cx="209390" cy="179030"/>
            </a:xfrm>
            <a:custGeom>
              <a:avLst/>
              <a:gdLst/>
              <a:ahLst/>
              <a:cxnLst/>
              <a:rect l="l" t="t" r="r" b="b"/>
              <a:pathLst>
                <a:path w="3752" h="3208" extrusionOk="0">
                  <a:moveTo>
                    <a:pt x="82" y="0"/>
                  </a:moveTo>
                  <a:cubicBezTo>
                    <a:pt x="71" y="0"/>
                    <a:pt x="60" y="2"/>
                    <a:pt x="48" y="5"/>
                  </a:cubicBezTo>
                  <a:cubicBezTo>
                    <a:pt x="13" y="16"/>
                    <a:pt x="1" y="52"/>
                    <a:pt x="13" y="100"/>
                  </a:cubicBezTo>
                  <a:cubicBezTo>
                    <a:pt x="417" y="1231"/>
                    <a:pt x="656" y="2219"/>
                    <a:pt x="715" y="3136"/>
                  </a:cubicBezTo>
                  <a:cubicBezTo>
                    <a:pt x="715" y="3172"/>
                    <a:pt x="739" y="3195"/>
                    <a:pt x="763" y="3207"/>
                  </a:cubicBezTo>
                  <a:lnTo>
                    <a:pt x="787" y="3207"/>
                  </a:lnTo>
                  <a:cubicBezTo>
                    <a:pt x="810" y="3207"/>
                    <a:pt x="822" y="3207"/>
                    <a:pt x="846" y="3195"/>
                  </a:cubicBezTo>
                  <a:cubicBezTo>
                    <a:pt x="1751" y="2338"/>
                    <a:pt x="2692" y="1624"/>
                    <a:pt x="3704" y="1005"/>
                  </a:cubicBezTo>
                  <a:cubicBezTo>
                    <a:pt x="3739" y="981"/>
                    <a:pt x="3751" y="933"/>
                    <a:pt x="3727" y="898"/>
                  </a:cubicBezTo>
                  <a:cubicBezTo>
                    <a:pt x="3720" y="874"/>
                    <a:pt x="3697" y="861"/>
                    <a:pt x="3672" y="861"/>
                  </a:cubicBezTo>
                  <a:cubicBezTo>
                    <a:pt x="3659" y="861"/>
                    <a:pt x="3645" y="865"/>
                    <a:pt x="3632" y="874"/>
                  </a:cubicBezTo>
                  <a:cubicBezTo>
                    <a:pt x="2644" y="1469"/>
                    <a:pt x="1739" y="2160"/>
                    <a:pt x="858" y="2981"/>
                  </a:cubicBezTo>
                  <a:cubicBezTo>
                    <a:pt x="775" y="2088"/>
                    <a:pt x="536" y="1124"/>
                    <a:pt x="144" y="40"/>
                  </a:cubicBezTo>
                  <a:cubicBezTo>
                    <a:pt x="135" y="13"/>
                    <a:pt x="112"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flipH="1">
              <a:off x="7954207" y="3898140"/>
              <a:ext cx="323684" cy="285009"/>
            </a:xfrm>
            <a:custGeom>
              <a:avLst/>
              <a:gdLst/>
              <a:ahLst/>
              <a:cxnLst/>
              <a:rect l="l" t="t" r="r" b="b"/>
              <a:pathLst>
                <a:path w="5800" h="5107" extrusionOk="0">
                  <a:moveTo>
                    <a:pt x="92" y="1"/>
                  </a:moveTo>
                  <a:cubicBezTo>
                    <a:pt x="81" y="1"/>
                    <a:pt x="70" y="4"/>
                    <a:pt x="60" y="10"/>
                  </a:cubicBezTo>
                  <a:cubicBezTo>
                    <a:pt x="25" y="22"/>
                    <a:pt x="1" y="58"/>
                    <a:pt x="13" y="106"/>
                  </a:cubicBezTo>
                  <a:cubicBezTo>
                    <a:pt x="632" y="1689"/>
                    <a:pt x="989" y="3344"/>
                    <a:pt x="1108" y="5035"/>
                  </a:cubicBezTo>
                  <a:cubicBezTo>
                    <a:pt x="1108" y="5071"/>
                    <a:pt x="1120" y="5094"/>
                    <a:pt x="1156" y="5106"/>
                  </a:cubicBezTo>
                  <a:lnTo>
                    <a:pt x="1180" y="5106"/>
                  </a:lnTo>
                  <a:cubicBezTo>
                    <a:pt x="1203" y="5106"/>
                    <a:pt x="1215" y="5106"/>
                    <a:pt x="1227" y="5082"/>
                  </a:cubicBezTo>
                  <a:cubicBezTo>
                    <a:pt x="2335" y="4094"/>
                    <a:pt x="3775" y="3046"/>
                    <a:pt x="5752" y="1784"/>
                  </a:cubicBezTo>
                  <a:cubicBezTo>
                    <a:pt x="5787" y="1772"/>
                    <a:pt x="5799" y="1725"/>
                    <a:pt x="5775" y="1689"/>
                  </a:cubicBezTo>
                  <a:cubicBezTo>
                    <a:pt x="5760" y="1666"/>
                    <a:pt x="5735" y="1653"/>
                    <a:pt x="5709" y="1653"/>
                  </a:cubicBezTo>
                  <a:cubicBezTo>
                    <a:pt x="5695" y="1653"/>
                    <a:pt x="5681" y="1657"/>
                    <a:pt x="5668" y="1665"/>
                  </a:cubicBezTo>
                  <a:cubicBezTo>
                    <a:pt x="3763" y="2892"/>
                    <a:pt x="2346" y="3916"/>
                    <a:pt x="1239" y="4880"/>
                  </a:cubicBezTo>
                  <a:cubicBezTo>
                    <a:pt x="1120" y="3225"/>
                    <a:pt x="751" y="160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flipH="1">
              <a:off x="7962188" y="4127013"/>
              <a:ext cx="424639" cy="293324"/>
            </a:xfrm>
            <a:custGeom>
              <a:avLst/>
              <a:gdLst/>
              <a:ahLst/>
              <a:cxnLst/>
              <a:rect l="l" t="t" r="r" b="b"/>
              <a:pathLst>
                <a:path w="7609" h="5256" extrusionOk="0">
                  <a:moveTo>
                    <a:pt x="88" y="1"/>
                  </a:moveTo>
                  <a:cubicBezTo>
                    <a:pt x="78" y="1"/>
                    <a:pt x="69" y="2"/>
                    <a:pt x="60" y="5"/>
                  </a:cubicBezTo>
                  <a:cubicBezTo>
                    <a:pt x="24" y="17"/>
                    <a:pt x="0" y="65"/>
                    <a:pt x="12" y="100"/>
                  </a:cubicBezTo>
                  <a:cubicBezTo>
                    <a:pt x="810" y="1958"/>
                    <a:pt x="1620" y="3898"/>
                    <a:pt x="1905" y="5196"/>
                  </a:cubicBezTo>
                  <a:cubicBezTo>
                    <a:pt x="1917" y="5220"/>
                    <a:pt x="1929" y="5244"/>
                    <a:pt x="1953" y="5256"/>
                  </a:cubicBezTo>
                  <a:lnTo>
                    <a:pt x="1977" y="5256"/>
                  </a:lnTo>
                  <a:cubicBezTo>
                    <a:pt x="2001" y="5256"/>
                    <a:pt x="2012" y="5256"/>
                    <a:pt x="2024" y="5244"/>
                  </a:cubicBezTo>
                  <a:cubicBezTo>
                    <a:pt x="3739" y="3958"/>
                    <a:pt x="5596" y="2863"/>
                    <a:pt x="7561" y="2005"/>
                  </a:cubicBezTo>
                  <a:cubicBezTo>
                    <a:pt x="7597" y="1993"/>
                    <a:pt x="7608" y="1946"/>
                    <a:pt x="7597" y="1910"/>
                  </a:cubicBezTo>
                  <a:cubicBezTo>
                    <a:pt x="7588" y="1884"/>
                    <a:pt x="7561" y="1865"/>
                    <a:pt x="7533" y="1865"/>
                  </a:cubicBezTo>
                  <a:cubicBezTo>
                    <a:pt x="7522" y="1865"/>
                    <a:pt x="7511" y="1868"/>
                    <a:pt x="7501" y="1874"/>
                  </a:cubicBezTo>
                  <a:cubicBezTo>
                    <a:pt x="5572" y="2720"/>
                    <a:pt x="3727" y="3791"/>
                    <a:pt x="2024" y="5053"/>
                  </a:cubicBezTo>
                  <a:cubicBezTo>
                    <a:pt x="1715" y="3744"/>
                    <a:pt x="929" y="1862"/>
                    <a:pt x="155" y="41"/>
                  </a:cubicBezTo>
                  <a:cubicBezTo>
                    <a:pt x="146" y="14"/>
                    <a:pt x="117" y="1"/>
                    <a:pt x="88"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flipH="1">
              <a:off x="8013365" y="4423749"/>
              <a:ext cx="476484" cy="318214"/>
            </a:xfrm>
            <a:custGeom>
              <a:avLst/>
              <a:gdLst/>
              <a:ahLst/>
              <a:cxnLst/>
              <a:rect l="l" t="t" r="r" b="b"/>
              <a:pathLst>
                <a:path w="8538" h="5702" extrusionOk="0">
                  <a:moveTo>
                    <a:pt x="92" y="1"/>
                  </a:moveTo>
                  <a:cubicBezTo>
                    <a:pt x="81" y="1"/>
                    <a:pt x="70" y="4"/>
                    <a:pt x="60" y="10"/>
                  </a:cubicBezTo>
                  <a:cubicBezTo>
                    <a:pt x="25" y="22"/>
                    <a:pt x="1" y="70"/>
                    <a:pt x="25" y="105"/>
                  </a:cubicBezTo>
                  <a:cubicBezTo>
                    <a:pt x="930" y="1891"/>
                    <a:pt x="1918" y="3939"/>
                    <a:pt x="2323" y="5642"/>
                  </a:cubicBezTo>
                  <a:cubicBezTo>
                    <a:pt x="2334" y="5666"/>
                    <a:pt x="2346" y="5689"/>
                    <a:pt x="2370" y="5689"/>
                  </a:cubicBezTo>
                  <a:cubicBezTo>
                    <a:pt x="2382" y="5701"/>
                    <a:pt x="2394" y="5701"/>
                    <a:pt x="2394" y="5701"/>
                  </a:cubicBezTo>
                  <a:cubicBezTo>
                    <a:pt x="2418" y="5701"/>
                    <a:pt x="2430" y="5689"/>
                    <a:pt x="2442" y="5678"/>
                  </a:cubicBezTo>
                  <a:cubicBezTo>
                    <a:pt x="4109" y="4380"/>
                    <a:pt x="6537" y="3451"/>
                    <a:pt x="8478" y="2784"/>
                  </a:cubicBezTo>
                  <a:cubicBezTo>
                    <a:pt x="8514" y="2772"/>
                    <a:pt x="8538" y="2737"/>
                    <a:pt x="8514" y="2689"/>
                  </a:cubicBezTo>
                  <a:cubicBezTo>
                    <a:pt x="8504" y="2660"/>
                    <a:pt x="8478" y="2638"/>
                    <a:pt x="8449" y="2638"/>
                  </a:cubicBezTo>
                  <a:cubicBezTo>
                    <a:pt x="8443" y="2638"/>
                    <a:pt x="8437" y="2639"/>
                    <a:pt x="8430" y="2641"/>
                  </a:cubicBezTo>
                  <a:cubicBezTo>
                    <a:pt x="6514" y="3296"/>
                    <a:pt x="4120" y="4213"/>
                    <a:pt x="2442" y="5499"/>
                  </a:cubicBezTo>
                  <a:cubicBezTo>
                    <a:pt x="2013" y="3808"/>
                    <a:pt x="1049" y="179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 name="Google Shape;82;p2"/>
          <p:cNvSpPr/>
          <p:nvPr/>
        </p:nvSpPr>
        <p:spPr>
          <a:xfrm>
            <a:off x="2822648" y="1410591"/>
            <a:ext cx="10916" cy="6717"/>
          </a:xfrm>
          <a:custGeom>
            <a:avLst/>
            <a:gdLst/>
            <a:ahLst/>
            <a:cxnLst/>
            <a:rect l="l" t="t" r="r" b="b"/>
            <a:pathLst>
              <a:path w="273" h="168" extrusionOk="0">
                <a:moveTo>
                  <a:pt x="213" y="0"/>
                </a:moveTo>
                <a:cubicBezTo>
                  <a:pt x="203" y="0"/>
                  <a:pt x="194" y="3"/>
                  <a:pt x="185" y="8"/>
                </a:cubicBezTo>
                <a:cubicBezTo>
                  <a:pt x="166" y="20"/>
                  <a:pt x="177" y="46"/>
                  <a:pt x="194" y="46"/>
                </a:cubicBezTo>
                <a:cubicBezTo>
                  <a:pt x="197" y="46"/>
                  <a:pt x="201" y="45"/>
                  <a:pt x="205" y="43"/>
                </a:cubicBezTo>
                <a:lnTo>
                  <a:pt x="205" y="43"/>
                </a:lnTo>
                <a:cubicBezTo>
                  <a:pt x="168" y="65"/>
                  <a:pt x="175" y="78"/>
                  <a:pt x="133" y="87"/>
                </a:cubicBezTo>
                <a:cubicBezTo>
                  <a:pt x="129" y="88"/>
                  <a:pt x="125" y="88"/>
                  <a:pt x="122" y="88"/>
                </a:cubicBezTo>
                <a:cubicBezTo>
                  <a:pt x="110" y="88"/>
                  <a:pt x="98" y="85"/>
                  <a:pt x="86" y="85"/>
                </a:cubicBezTo>
                <a:cubicBezTo>
                  <a:pt x="81" y="85"/>
                  <a:pt x="76" y="85"/>
                  <a:pt x="70" y="87"/>
                </a:cubicBezTo>
                <a:cubicBezTo>
                  <a:pt x="47" y="93"/>
                  <a:pt x="27" y="104"/>
                  <a:pt x="13" y="121"/>
                </a:cubicBezTo>
                <a:cubicBezTo>
                  <a:pt x="1" y="135"/>
                  <a:pt x="13" y="152"/>
                  <a:pt x="27" y="152"/>
                </a:cubicBezTo>
                <a:cubicBezTo>
                  <a:pt x="31" y="152"/>
                  <a:pt x="35" y="151"/>
                  <a:pt x="39" y="147"/>
                </a:cubicBezTo>
                <a:cubicBezTo>
                  <a:pt x="88" y="100"/>
                  <a:pt x="261" y="167"/>
                  <a:pt x="270" y="62"/>
                </a:cubicBezTo>
                <a:cubicBezTo>
                  <a:pt x="273" y="27"/>
                  <a:pt x="244" y="0"/>
                  <a:pt x="213" y="0"/>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1836429" y="3587752"/>
            <a:ext cx="8077" cy="12115"/>
          </a:xfrm>
          <a:custGeom>
            <a:avLst/>
            <a:gdLst/>
            <a:ahLst/>
            <a:cxnLst/>
            <a:rect l="l" t="t" r="r" b="b"/>
            <a:pathLst>
              <a:path w="202" h="303" extrusionOk="0">
                <a:moveTo>
                  <a:pt x="2" y="1"/>
                </a:moveTo>
                <a:cubicBezTo>
                  <a:pt x="1" y="1"/>
                  <a:pt x="1" y="1"/>
                  <a:pt x="1" y="2"/>
                </a:cubicBezTo>
                <a:cubicBezTo>
                  <a:pt x="62" y="94"/>
                  <a:pt x="121" y="188"/>
                  <a:pt x="181" y="282"/>
                </a:cubicBezTo>
                <a:cubicBezTo>
                  <a:pt x="187" y="289"/>
                  <a:pt x="194" y="296"/>
                  <a:pt x="201" y="303"/>
                </a:cubicBezTo>
                <a:cubicBezTo>
                  <a:pt x="67" y="81"/>
                  <a:pt x="10" y="1"/>
                  <a:pt x="2" y="1"/>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3489951" y="2822527"/>
            <a:ext cx="5398" cy="15714"/>
          </a:xfrm>
          <a:custGeom>
            <a:avLst/>
            <a:gdLst/>
            <a:ahLst/>
            <a:cxnLst/>
            <a:rect l="l" t="t" r="r" b="b"/>
            <a:pathLst>
              <a:path w="135" h="393" extrusionOk="0">
                <a:moveTo>
                  <a:pt x="3" y="1"/>
                </a:moveTo>
                <a:cubicBezTo>
                  <a:pt x="1" y="1"/>
                  <a:pt x="3" y="17"/>
                  <a:pt x="10" y="43"/>
                </a:cubicBezTo>
                <a:cubicBezTo>
                  <a:pt x="53" y="157"/>
                  <a:pt x="95" y="270"/>
                  <a:pt x="132" y="386"/>
                </a:cubicBezTo>
                <a:cubicBezTo>
                  <a:pt x="132" y="388"/>
                  <a:pt x="133" y="389"/>
                  <a:pt x="135" y="392"/>
                </a:cubicBezTo>
                <a:cubicBezTo>
                  <a:pt x="45" y="100"/>
                  <a:pt x="8" y="1"/>
                  <a:pt x="3" y="1"/>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5904698" y="-181955"/>
            <a:ext cx="9037" cy="9996"/>
          </a:xfrm>
          <a:custGeom>
            <a:avLst/>
            <a:gdLst/>
            <a:ahLst/>
            <a:cxnLst/>
            <a:rect l="l" t="t" r="r" b="b"/>
            <a:pathLst>
              <a:path w="226" h="250" extrusionOk="0">
                <a:moveTo>
                  <a:pt x="6" y="0"/>
                </a:moveTo>
                <a:cubicBezTo>
                  <a:pt x="0" y="0"/>
                  <a:pt x="54" y="66"/>
                  <a:pt x="225" y="249"/>
                </a:cubicBezTo>
                <a:lnTo>
                  <a:pt x="212" y="232"/>
                </a:lnTo>
                <a:cubicBezTo>
                  <a:pt x="145" y="156"/>
                  <a:pt x="77" y="80"/>
                  <a:pt x="12" y="4"/>
                </a:cubicBezTo>
                <a:cubicBezTo>
                  <a:pt x="9" y="2"/>
                  <a:pt x="7" y="0"/>
                  <a:pt x="6" y="0"/>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txBox="1">
            <a:spLocks noGrp="1"/>
          </p:cNvSpPr>
          <p:nvPr>
            <p:ph type="ctrTitle"/>
          </p:nvPr>
        </p:nvSpPr>
        <p:spPr>
          <a:xfrm>
            <a:off x="2155050" y="1546808"/>
            <a:ext cx="4836000" cy="1739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5200"/>
              <a:buFont typeface="Concert One"/>
              <a:buNone/>
              <a:defRPr sz="6800"/>
            </a:lvl1pPr>
            <a:lvl2pPr lvl="1" algn="ctr">
              <a:lnSpc>
                <a:spcPct val="80000"/>
              </a:lnSpc>
              <a:spcBef>
                <a:spcPts val="0"/>
              </a:spcBef>
              <a:spcAft>
                <a:spcPts val="0"/>
              </a:spcAft>
              <a:buSzPts val="5200"/>
              <a:buNone/>
              <a:defRPr sz="5200"/>
            </a:lvl2pPr>
            <a:lvl3pPr lvl="2" algn="ctr">
              <a:lnSpc>
                <a:spcPct val="80000"/>
              </a:lnSpc>
              <a:spcBef>
                <a:spcPts val="0"/>
              </a:spcBef>
              <a:spcAft>
                <a:spcPts val="0"/>
              </a:spcAft>
              <a:buSzPts val="5200"/>
              <a:buNone/>
              <a:defRPr sz="5200"/>
            </a:lvl3pPr>
            <a:lvl4pPr lvl="3" algn="ctr">
              <a:lnSpc>
                <a:spcPct val="80000"/>
              </a:lnSpc>
              <a:spcBef>
                <a:spcPts val="0"/>
              </a:spcBef>
              <a:spcAft>
                <a:spcPts val="0"/>
              </a:spcAft>
              <a:buSzPts val="5200"/>
              <a:buNone/>
              <a:defRPr sz="5200"/>
            </a:lvl4pPr>
            <a:lvl5pPr lvl="4" algn="ctr">
              <a:lnSpc>
                <a:spcPct val="80000"/>
              </a:lnSpc>
              <a:spcBef>
                <a:spcPts val="0"/>
              </a:spcBef>
              <a:spcAft>
                <a:spcPts val="0"/>
              </a:spcAft>
              <a:buSzPts val="5200"/>
              <a:buNone/>
              <a:defRPr sz="5200"/>
            </a:lvl5pPr>
            <a:lvl6pPr lvl="5" algn="ctr">
              <a:lnSpc>
                <a:spcPct val="80000"/>
              </a:lnSpc>
              <a:spcBef>
                <a:spcPts val="0"/>
              </a:spcBef>
              <a:spcAft>
                <a:spcPts val="0"/>
              </a:spcAft>
              <a:buSzPts val="5200"/>
              <a:buNone/>
              <a:defRPr sz="5200"/>
            </a:lvl6pPr>
            <a:lvl7pPr lvl="6" algn="ctr">
              <a:lnSpc>
                <a:spcPct val="80000"/>
              </a:lnSpc>
              <a:spcBef>
                <a:spcPts val="0"/>
              </a:spcBef>
              <a:spcAft>
                <a:spcPts val="0"/>
              </a:spcAft>
              <a:buSzPts val="5200"/>
              <a:buNone/>
              <a:defRPr sz="5200"/>
            </a:lvl7pPr>
            <a:lvl8pPr lvl="7" algn="ctr">
              <a:lnSpc>
                <a:spcPct val="80000"/>
              </a:lnSpc>
              <a:spcBef>
                <a:spcPts val="0"/>
              </a:spcBef>
              <a:spcAft>
                <a:spcPts val="0"/>
              </a:spcAft>
              <a:buSzPts val="5200"/>
              <a:buNone/>
              <a:defRPr sz="5200"/>
            </a:lvl8pPr>
            <a:lvl9pPr lvl="8" algn="ctr">
              <a:lnSpc>
                <a:spcPct val="80000"/>
              </a:lnSpc>
              <a:spcBef>
                <a:spcPts val="0"/>
              </a:spcBef>
              <a:spcAft>
                <a:spcPts val="0"/>
              </a:spcAft>
              <a:buSzPts val="5200"/>
              <a:buNone/>
              <a:defRPr sz="5200"/>
            </a:lvl9pPr>
          </a:lstStyle>
          <a:p>
            <a:endParaRPr/>
          </a:p>
        </p:txBody>
      </p:sp>
      <p:sp>
        <p:nvSpPr>
          <p:cNvPr id="87" name="Google Shape;87;p2"/>
          <p:cNvSpPr txBox="1">
            <a:spLocks noGrp="1"/>
          </p:cNvSpPr>
          <p:nvPr>
            <p:ph type="subTitle" idx="1"/>
          </p:nvPr>
        </p:nvSpPr>
        <p:spPr>
          <a:xfrm>
            <a:off x="2391600" y="3321323"/>
            <a:ext cx="43608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sz="2200">
                <a:solidFill>
                  <a:schemeClr val="accent5"/>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88" name="Google Shape;88;p2"/>
          <p:cNvSpPr/>
          <p:nvPr/>
        </p:nvSpPr>
        <p:spPr>
          <a:xfrm>
            <a:off x="7169342" y="1095366"/>
            <a:ext cx="398352" cy="427012"/>
          </a:xfrm>
          <a:custGeom>
            <a:avLst/>
            <a:gdLst/>
            <a:ahLst/>
            <a:cxnLst/>
            <a:rect l="l" t="t" r="r" b="b"/>
            <a:pathLst>
              <a:path w="2977" h="3191" extrusionOk="0">
                <a:moveTo>
                  <a:pt x="1488" y="0"/>
                </a:moveTo>
                <a:lnTo>
                  <a:pt x="1262" y="667"/>
                </a:lnTo>
                <a:cubicBezTo>
                  <a:pt x="1155" y="988"/>
                  <a:pt x="917" y="1238"/>
                  <a:pt x="595" y="1357"/>
                </a:cubicBezTo>
                <a:lnTo>
                  <a:pt x="0" y="1595"/>
                </a:lnTo>
                <a:lnTo>
                  <a:pt x="595" y="1822"/>
                </a:lnTo>
                <a:cubicBezTo>
                  <a:pt x="917" y="1941"/>
                  <a:pt x="1155" y="2203"/>
                  <a:pt x="1262" y="2524"/>
                </a:cubicBezTo>
                <a:lnTo>
                  <a:pt x="1488" y="3191"/>
                </a:lnTo>
                <a:lnTo>
                  <a:pt x="1715" y="2524"/>
                </a:lnTo>
                <a:cubicBezTo>
                  <a:pt x="1822" y="2203"/>
                  <a:pt x="2072" y="1941"/>
                  <a:pt x="2381" y="1822"/>
                </a:cubicBezTo>
                <a:lnTo>
                  <a:pt x="2977" y="1595"/>
                </a:lnTo>
                <a:lnTo>
                  <a:pt x="2381" y="1357"/>
                </a:lnTo>
                <a:cubicBezTo>
                  <a:pt x="2072" y="1238"/>
                  <a:pt x="1822" y="988"/>
                  <a:pt x="1715" y="667"/>
                </a:cubicBezTo>
                <a:lnTo>
                  <a:pt x="1488" y="0"/>
                </a:lnTo>
                <a:close/>
              </a:path>
            </a:pathLst>
          </a:custGeom>
          <a:solidFill>
            <a:schemeClr val="accent4"/>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155044" y="121402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1338102" y="2357862"/>
            <a:ext cx="198305" cy="213893"/>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2206519" y="201292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4"/>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1658244" y="293077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6752399" y="1920823"/>
            <a:ext cx="553882" cy="59742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5"/>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1404152" y="1349987"/>
            <a:ext cx="198305" cy="213893"/>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7420014" y="2930768"/>
            <a:ext cx="147682" cy="158298"/>
          </a:xfrm>
          <a:custGeom>
            <a:avLst/>
            <a:gdLst/>
            <a:ahLst/>
            <a:cxnLst/>
            <a:rect l="l" t="t" r="r" b="b"/>
            <a:pathLst>
              <a:path w="2977" h="3191" extrusionOk="0">
                <a:moveTo>
                  <a:pt x="1488" y="0"/>
                </a:moveTo>
                <a:lnTo>
                  <a:pt x="1262" y="667"/>
                </a:lnTo>
                <a:cubicBezTo>
                  <a:pt x="1155" y="988"/>
                  <a:pt x="917" y="1238"/>
                  <a:pt x="595" y="1357"/>
                </a:cubicBezTo>
                <a:lnTo>
                  <a:pt x="0" y="1595"/>
                </a:lnTo>
                <a:lnTo>
                  <a:pt x="595" y="1822"/>
                </a:lnTo>
                <a:cubicBezTo>
                  <a:pt x="917" y="1941"/>
                  <a:pt x="1155" y="2203"/>
                  <a:pt x="1262" y="2524"/>
                </a:cubicBezTo>
                <a:lnTo>
                  <a:pt x="1488" y="3191"/>
                </a:lnTo>
                <a:lnTo>
                  <a:pt x="1715" y="2524"/>
                </a:lnTo>
                <a:cubicBezTo>
                  <a:pt x="1822" y="2203"/>
                  <a:pt x="2072" y="1941"/>
                  <a:pt x="2381" y="1822"/>
                </a:cubicBezTo>
                <a:lnTo>
                  <a:pt x="2977" y="1595"/>
                </a:lnTo>
                <a:lnTo>
                  <a:pt x="2381" y="1357"/>
                </a:lnTo>
                <a:cubicBezTo>
                  <a:pt x="2072" y="1238"/>
                  <a:pt x="1822" y="988"/>
                  <a:pt x="1715" y="667"/>
                </a:cubicBezTo>
                <a:lnTo>
                  <a:pt x="1488" y="0"/>
                </a:lnTo>
                <a:close/>
              </a:path>
            </a:pathLst>
          </a:custGeom>
          <a:solidFill>
            <a:schemeClr val="accen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2968719" y="15787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6166095" y="224979"/>
            <a:ext cx="489927" cy="528422"/>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801920" y="47841"/>
            <a:ext cx="489927" cy="528422"/>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6"/>
        <p:cNvGrpSpPr/>
        <p:nvPr/>
      </p:nvGrpSpPr>
      <p:grpSpPr>
        <a:xfrm>
          <a:off x="0" y="0"/>
          <a:ext cx="0" cy="0"/>
          <a:chOff x="0" y="0"/>
          <a:chExt cx="0" cy="0"/>
        </a:xfrm>
      </p:grpSpPr>
      <p:grpSp>
        <p:nvGrpSpPr>
          <p:cNvPr id="157" name="Google Shape;157;p4"/>
          <p:cNvGrpSpPr/>
          <p:nvPr/>
        </p:nvGrpSpPr>
        <p:grpSpPr>
          <a:xfrm>
            <a:off x="336517" y="150871"/>
            <a:ext cx="8485767" cy="4856559"/>
            <a:chOff x="329117" y="143471"/>
            <a:chExt cx="8485767" cy="4856559"/>
          </a:xfrm>
        </p:grpSpPr>
        <p:grpSp>
          <p:nvGrpSpPr>
            <p:cNvPr id="158" name="Google Shape;158;p4"/>
            <p:cNvGrpSpPr/>
            <p:nvPr/>
          </p:nvGrpSpPr>
          <p:grpSpPr>
            <a:xfrm>
              <a:off x="329117" y="143471"/>
              <a:ext cx="8485767" cy="4856559"/>
              <a:chOff x="254525" y="67275"/>
              <a:chExt cx="8485767" cy="4856559"/>
            </a:xfrm>
          </p:grpSpPr>
          <p:sp>
            <p:nvSpPr>
              <p:cNvPr id="159" name="Google Shape;159;p4"/>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254525" y="67275"/>
                <a:ext cx="8485767" cy="4856559"/>
              </a:xfrm>
              <a:custGeom>
                <a:avLst/>
                <a:gdLst/>
                <a:ahLst/>
                <a:cxnLst/>
                <a:rect l="l" t="t" r="r" b="b"/>
                <a:pathLst>
                  <a:path w="36696" h="28112" extrusionOk="0">
                    <a:moveTo>
                      <a:pt x="36553" y="143"/>
                    </a:moveTo>
                    <a:lnTo>
                      <a:pt x="36553" y="27956"/>
                    </a:lnTo>
                    <a:lnTo>
                      <a:pt x="144" y="27956"/>
                    </a:lnTo>
                    <a:lnTo>
                      <a:pt x="144" y="143"/>
                    </a:lnTo>
                    <a:close/>
                    <a:moveTo>
                      <a:pt x="72" y="1"/>
                    </a:moveTo>
                    <a:cubicBezTo>
                      <a:pt x="37" y="1"/>
                      <a:pt x="1" y="24"/>
                      <a:pt x="1" y="72"/>
                    </a:cubicBezTo>
                    <a:lnTo>
                      <a:pt x="1" y="28040"/>
                    </a:lnTo>
                    <a:cubicBezTo>
                      <a:pt x="1" y="28075"/>
                      <a:pt x="37" y="28111"/>
                      <a:pt x="72" y="28111"/>
                    </a:cubicBezTo>
                    <a:lnTo>
                      <a:pt x="36625" y="28111"/>
                    </a:lnTo>
                    <a:cubicBezTo>
                      <a:pt x="36660" y="28111"/>
                      <a:pt x="36696" y="28075"/>
                      <a:pt x="36696" y="28040"/>
                    </a:cubicBezTo>
                    <a:lnTo>
                      <a:pt x="36696" y="72"/>
                    </a:lnTo>
                    <a:cubicBezTo>
                      <a:pt x="36696" y="24"/>
                      <a:pt x="36660" y="1"/>
                      <a:pt x="36625" y="1"/>
                    </a:cubicBez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4"/>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 name="Google Shape;164;p4"/>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7" name="Google Shape;167;p4"/>
          <p:cNvSpPr txBox="1">
            <a:spLocks noGrp="1"/>
          </p:cNvSpPr>
          <p:nvPr>
            <p:ph type="title"/>
          </p:nvPr>
        </p:nvSpPr>
        <p:spPr>
          <a:xfrm>
            <a:off x="697475" y="589601"/>
            <a:ext cx="7733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8" name="Google Shape;168;p4"/>
          <p:cNvSpPr txBox="1">
            <a:spLocks noGrp="1"/>
          </p:cNvSpPr>
          <p:nvPr>
            <p:ph type="body" idx="1"/>
          </p:nvPr>
        </p:nvSpPr>
        <p:spPr>
          <a:xfrm>
            <a:off x="909125" y="1162300"/>
            <a:ext cx="7406100" cy="32097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Clr>
                <a:srgbClr val="434343"/>
              </a:buClr>
              <a:buSzPts val="1200"/>
              <a:buFont typeface="Concert One"/>
              <a:buAutoNum type="arabicPeriod"/>
              <a:defRPr sz="1200"/>
            </a:lvl1pPr>
            <a:lvl2pPr marL="914400" lvl="1" indent="-304800" rtl="0">
              <a:spcBef>
                <a:spcPts val="1600"/>
              </a:spcBef>
              <a:spcAft>
                <a:spcPts val="0"/>
              </a:spcAft>
              <a:buClr>
                <a:srgbClr val="434343"/>
              </a:buClr>
              <a:buSzPts val="1200"/>
              <a:buFont typeface="Roboto Condensed Light"/>
              <a:buAutoNum type="alphaLcPeriod"/>
              <a:defRPr/>
            </a:lvl2pPr>
            <a:lvl3pPr marL="1371600" lvl="2" indent="-304800" rtl="0">
              <a:spcBef>
                <a:spcPts val="1600"/>
              </a:spcBef>
              <a:spcAft>
                <a:spcPts val="0"/>
              </a:spcAft>
              <a:buClr>
                <a:srgbClr val="434343"/>
              </a:buClr>
              <a:buSzPts val="1200"/>
              <a:buFont typeface="Roboto Condensed Light"/>
              <a:buAutoNum type="romanLcPeriod"/>
              <a:defRPr/>
            </a:lvl3pPr>
            <a:lvl4pPr marL="1828800" lvl="3" indent="-304800" rtl="0">
              <a:spcBef>
                <a:spcPts val="1600"/>
              </a:spcBef>
              <a:spcAft>
                <a:spcPts val="0"/>
              </a:spcAft>
              <a:buClr>
                <a:srgbClr val="434343"/>
              </a:buClr>
              <a:buSzPts val="1200"/>
              <a:buFont typeface="Roboto Condensed Light"/>
              <a:buAutoNum type="arabicPeriod"/>
              <a:defRPr/>
            </a:lvl4pPr>
            <a:lvl5pPr marL="2286000" lvl="4" indent="-304800" rtl="0">
              <a:spcBef>
                <a:spcPts val="1600"/>
              </a:spcBef>
              <a:spcAft>
                <a:spcPts val="0"/>
              </a:spcAft>
              <a:buClr>
                <a:srgbClr val="434343"/>
              </a:buClr>
              <a:buSzPts val="1200"/>
              <a:buFont typeface="Roboto Condensed Light"/>
              <a:buAutoNum type="alphaLcPeriod"/>
              <a:defRPr/>
            </a:lvl5pPr>
            <a:lvl6pPr marL="2743200" lvl="5" indent="-304800" rtl="0">
              <a:spcBef>
                <a:spcPts val="1600"/>
              </a:spcBef>
              <a:spcAft>
                <a:spcPts val="0"/>
              </a:spcAft>
              <a:buClr>
                <a:srgbClr val="434343"/>
              </a:buClr>
              <a:buSzPts val="1200"/>
              <a:buFont typeface="Roboto Condensed Light"/>
              <a:buAutoNum type="romanLcPeriod"/>
              <a:defRPr/>
            </a:lvl6pPr>
            <a:lvl7pPr marL="3200400" lvl="6" indent="-304800" rtl="0">
              <a:spcBef>
                <a:spcPts val="1600"/>
              </a:spcBef>
              <a:spcAft>
                <a:spcPts val="0"/>
              </a:spcAft>
              <a:buClr>
                <a:srgbClr val="434343"/>
              </a:buClr>
              <a:buSzPts val="1200"/>
              <a:buFont typeface="Roboto Condensed Light"/>
              <a:buAutoNum type="arabicPeriod"/>
              <a:defRPr/>
            </a:lvl7pPr>
            <a:lvl8pPr marL="3657600" lvl="7" indent="-304800" rtl="0">
              <a:spcBef>
                <a:spcPts val="1600"/>
              </a:spcBef>
              <a:spcAft>
                <a:spcPts val="0"/>
              </a:spcAft>
              <a:buClr>
                <a:srgbClr val="434343"/>
              </a:buClr>
              <a:buSzPts val="1200"/>
              <a:buFont typeface="Roboto Condensed Light"/>
              <a:buAutoNum type="alphaLcPeriod"/>
              <a:defRPr/>
            </a:lvl8pPr>
            <a:lvl9pPr marL="4114800" lvl="8" indent="-304800" rtl="0">
              <a:spcBef>
                <a:spcPts val="1600"/>
              </a:spcBef>
              <a:spcAft>
                <a:spcPts val="1600"/>
              </a:spcAft>
              <a:buClr>
                <a:srgbClr val="434343"/>
              </a:buClr>
              <a:buSzPts val="1200"/>
              <a:buFont typeface="Roboto Condensed Light"/>
              <a:buAutoNum type="romanLcPeriod"/>
              <a:defRPr/>
            </a:lvl9pPr>
          </a:lstStyle>
          <a:p>
            <a:endParaRPr/>
          </a:p>
        </p:txBody>
      </p:sp>
      <p:sp>
        <p:nvSpPr>
          <p:cNvPr id="169" name="Google Shape;169;p4"/>
          <p:cNvSpPr/>
          <p:nvPr/>
        </p:nvSpPr>
        <p:spPr>
          <a:xfrm>
            <a:off x="67218" y="3198757"/>
            <a:ext cx="299362" cy="440740"/>
          </a:xfrm>
          <a:custGeom>
            <a:avLst/>
            <a:gdLst/>
            <a:ahLst/>
            <a:cxnLst/>
            <a:rect l="l" t="t" r="r" b="b"/>
            <a:pathLst>
              <a:path w="3858" h="5680" extrusionOk="0">
                <a:moveTo>
                  <a:pt x="1929" y="0"/>
                </a:moveTo>
                <a:lnTo>
                  <a:pt x="1679" y="941"/>
                </a:lnTo>
                <a:cubicBezTo>
                  <a:pt x="1489" y="1643"/>
                  <a:pt x="1024" y="2238"/>
                  <a:pt x="393" y="2608"/>
                </a:cubicBezTo>
                <a:lnTo>
                  <a:pt x="0" y="2834"/>
                </a:lnTo>
                <a:lnTo>
                  <a:pt x="393" y="3072"/>
                </a:lnTo>
                <a:cubicBezTo>
                  <a:pt x="1024" y="3441"/>
                  <a:pt x="1489" y="4036"/>
                  <a:pt x="1679" y="4739"/>
                </a:cubicBezTo>
                <a:lnTo>
                  <a:pt x="1929" y="5679"/>
                </a:lnTo>
                <a:lnTo>
                  <a:pt x="2179" y="4739"/>
                </a:lnTo>
                <a:cubicBezTo>
                  <a:pt x="2370" y="4036"/>
                  <a:pt x="2834" y="3441"/>
                  <a:pt x="3453" y="3072"/>
                </a:cubicBezTo>
                <a:lnTo>
                  <a:pt x="3858" y="2834"/>
                </a:lnTo>
                <a:lnTo>
                  <a:pt x="3453" y="2608"/>
                </a:lnTo>
                <a:cubicBezTo>
                  <a:pt x="2822" y="2238"/>
                  <a:pt x="2370" y="1643"/>
                  <a:pt x="2179" y="941"/>
                </a:cubicBezTo>
                <a:lnTo>
                  <a:pt x="1929"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4"/>
          <p:cNvSpPr/>
          <p:nvPr/>
        </p:nvSpPr>
        <p:spPr>
          <a:xfrm>
            <a:off x="586636" y="3879365"/>
            <a:ext cx="253192" cy="271427"/>
          </a:xfrm>
          <a:custGeom>
            <a:avLst/>
            <a:gdLst/>
            <a:ahLst/>
            <a:cxnLst/>
            <a:rect l="l" t="t" r="r" b="b"/>
            <a:pathLst>
              <a:path w="3263" h="3498" extrusionOk="0">
                <a:moveTo>
                  <a:pt x="1632" y="307"/>
                </a:moveTo>
                <a:lnTo>
                  <a:pt x="1799" y="795"/>
                </a:lnTo>
                <a:cubicBezTo>
                  <a:pt x="1918" y="1152"/>
                  <a:pt x="2180" y="1438"/>
                  <a:pt x="2537" y="1569"/>
                </a:cubicBezTo>
                <a:lnTo>
                  <a:pt x="2977" y="1747"/>
                </a:lnTo>
                <a:lnTo>
                  <a:pt x="2537" y="1914"/>
                </a:lnTo>
                <a:cubicBezTo>
                  <a:pt x="2191" y="2057"/>
                  <a:pt x="1918" y="2343"/>
                  <a:pt x="1799" y="2700"/>
                </a:cubicBezTo>
                <a:lnTo>
                  <a:pt x="1632" y="3188"/>
                </a:lnTo>
                <a:lnTo>
                  <a:pt x="1465" y="2700"/>
                </a:lnTo>
                <a:cubicBezTo>
                  <a:pt x="1346" y="2343"/>
                  <a:pt x="1072" y="2057"/>
                  <a:pt x="727" y="1914"/>
                </a:cubicBezTo>
                <a:lnTo>
                  <a:pt x="286" y="1747"/>
                </a:lnTo>
                <a:lnTo>
                  <a:pt x="727" y="1569"/>
                </a:lnTo>
                <a:cubicBezTo>
                  <a:pt x="1072" y="1438"/>
                  <a:pt x="1346" y="1152"/>
                  <a:pt x="1465" y="795"/>
                </a:cubicBezTo>
                <a:lnTo>
                  <a:pt x="1632" y="307"/>
                </a:lnTo>
                <a:close/>
                <a:moveTo>
                  <a:pt x="1632" y="0"/>
                </a:moveTo>
                <a:cubicBezTo>
                  <a:pt x="1602" y="0"/>
                  <a:pt x="1572" y="15"/>
                  <a:pt x="1560" y="45"/>
                </a:cubicBezTo>
                <a:lnTo>
                  <a:pt x="1322" y="747"/>
                </a:lnTo>
                <a:cubicBezTo>
                  <a:pt x="1215" y="1057"/>
                  <a:pt x="977" y="1319"/>
                  <a:pt x="667" y="1438"/>
                </a:cubicBezTo>
                <a:lnTo>
                  <a:pt x="48" y="1676"/>
                </a:lnTo>
                <a:cubicBezTo>
                  <a:pt x="25" y="1688"/>
                  <a:pt x="1" y="1712"/>
                  <a:pt x="1" y="1747"/>
                </a:cubicBezTo>
                <a:cubicBezTo>
                  <a:pt x="1" y="1771"/>
                  <a:pt x="25" y="1807"/>
                  <a:pt x="48" y="1819"/>
                </a:cubicBezTo>
                <a:lnTo>
                  <a:pt x="667" y="2057"/>
                </a:lnTo>
                <a:cubicBezTo>
                  <a:pt x="977" y="2176"/>
                  <a:pt x="1227" y="2426"/>
                  <a:pt x="1322" y="2747"/>
                </a:cubicBezTo>
                <a:lnTo>
                  <a:pt x="1560" y="3450"/>
                </a:lnTo>
                <a:cubicBezTo>
                  <a:pt x="1572" y="3474"/>
                  <a:pt x="1596" y="3498"/>
                  <a:pt x="1632" y="3498"/>
                </a:cubicBezTo>
                <a:cubicBezTo>
                  <a:pt x="1668" y="3498"/>
                  <a:pt x="1691" y="3474"/>
                  <a:pt x="1703" y="3450"/>
                </a:cubicBezTo>
                <a:lnTo>
                  <a:pt x="1941" y="2747"/>
                </a:lnTo>
                <a:cubicBezTo>
                  <a:pt x="2049" y="2426"/>
                  <a:pt x="2287" y="2176"/>
                  <a:pt x="2596" y="2057"/>
                </a:cubicBezTo>
                <a:lnTo>
                  <a:pt x="3215" y="1819"/>
                </a:lnTo>
                <a:cubicBezTo>
                  <a:pt x="3251" y="1807"/>
                  <a:pt x="3263" y="1771"/>
                  <a:pt x="3263" y="1747"/>
                </a:cubicBezTo>
                <a:cubicBezTo>
                  <a:pt x="3263" y="1712"/>
                  <a:pt x="3251" y="1688"/>
                  <a:pt x="3215" y="1676"/>
                </a:cubicBezTo>
                <a:lnTo>
                  <a:pt x="2596" y="1438"/>
                </a:lnTo>
                <a:cubicBezTo>
                  <a:pt x="2287" y="1307"/>
                  <a:pt x="2049" y="1057"/>
                  <a:pt x="1941" y="747"/>
                </a:cubicBezTo>
                <a:lnTo>
                  <a:pt x="1703" y="45"/>
                </a:lnTo>
                <a:cubicBezTo>
                  <a:pt x="1691" y="15"/>
                  <a:pt x="1662" y="0"/>
                  <a:pt x="163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4"/>
          <p:cNvSpPr/>
          <p:nvPr/>
        </p:nvSpPr>
        <p:spPr>
          <a:xfrm>
            <a:off x="-158698" y="4203918"/>
            <a:ext cx="751197" cy="809316"/>
          </a:xfrm>
          <a:custGeom>
            <a:avLst/>
            <a:gdLst/>
            <a:ahLst/>
            <a:cxnLst/>
            <a:rect l="l" t="t" r="r" b="b"/>
            <a:pathLst>
              <a:path w="9681" h="10430" extrusionOk="0">
                <a:moveTo>
                  <a:pt x="4846" y="0"/>
                </a:moveTo>
                <a:lnTo>
                  <a:pt x="4108" y="2179"/>
                </a:lnTo>
                <a:cubicBezTo>
                  <a:pt x="3763" y="3227"/>
                  <a:pt x="2965" y="4060"/>
                  <a:pt x="1941" y="4465"/>
                </a:cubicBezTo>
                <a:lnTo>
                  <a:pt x="0" y="5215"/>
                </a:lnTo>
                <a:lnTo>
                  <a:pt x="1941" y="5965"/>
                </a:lnTo>
                <a:cubicBezTo>
                  <a:pt x="2965" y="6370"/>
                  <a:pt x="3763" y="7203"/>
                  <a:pt x="4108" y="8251"/>
                </a:cubicBezTo>
                <a:lnTo>
                  <a:pt x="4846" y="10430"/>
                </a:lnTo>
                <a:lnTo>
                  <a:pt x="5573" y="8251"/>
                </a:lnTo>
                <a:cubicBezTo>
                  <a:pt x="5930" y="7203"/>
                  <a:pt x="6727" y="6370"/>
                  <a:pt x="7751" y="5965"/>
                </a:cubicBezTo>
                <a:lnTo>
                  <a:pt x="9680" y="5215"/>
                </a:lnTo>
                <a:lnTo>
                  <a:pt x="7751" y="4465"/>
                </a:lnTo>
                <a:cubicBezTo>
                  <a:pt x="6727" y="4060"/>
                  <a:pt x="5930" y="3227"/>
                  <a:pt x="5573" y="2179"/>
                </a:cubicBezTo>
                <a:lnTo>
                  <a:pt x="4846"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247689" y="1775401"/>
            <a:ext cx="450905" cy="485124"/>
          </a:xfrm>
          <a:custGeom>
            <a:avLst/>
            <a:gdLst/>
            <a:ahLst/>
            <a:cxnLst/>
            <a:rect l="l" t="t" r="r" b="b"/>
            <a:pathLst>
              <a:path w="5811" h="6252" extrusionOk="0">
                <a:moveTo>
                  <a:pt x="2906" y="0"/>
                </a:moveTo>
                <a:lnTo>
                  <a:pt x="2465" y="1310"/>
                </a:lnTo>
                <a:cubicBezTo>
                  <a:pt x="2251" y="1929"/>
                  <a:pt x="1775" y="2429"/>
                  <a:pt x="1156" y="2679"/>
                </a:cubicBezTo>
                <a:lnTo>
                  <a:pt x="1" y="3120"/>
                </a:lnTo>
                <a:lnTo>
                  <a:pt x="1156" y="3572"/>
                </a:lnTo>
                <a:cubicBezTo>
                  <a:pt x="1775" y="3810"/>
                  <a:pt x="2251" y="4322"/>
                  <a:pt x="2465" y="4942"/>
                </a:cubicBezTo>
                <a:lnTo>
                  <a:pt x="2906" y="6251"/>
                </a:lnTo>
                <a:lnTo>
                  <a:pt x="3346" y="4942"/>
                </a:lnTo>
                <a:cubicBezTo>
                  <a:pt x="3549" y="4322"/>
                  <a:pt x="4025" y="3810"/>
                  <a:pt x="4644" y="3572"/>
                </a:cubicBezTo>
                <a:lnTo>
                  <a:pt x="5811" y="3120"/>
                </a:lnTo>
                <a:lnTo>
                  <a:pt x="4644" y="2679"/>
                </a:lnTo>
                <a:cubicBezTo>
                  <a:pt x="4037" y="2429"/>
                  <a:pt x="3549" y="1929"/>
                  <a:pt x="3346" y="1310"/>
                </a:cubicBezTo>
                <a:lnTo>
                  <a:pt x="2906" y="0"/>
                </a:ln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4"/>
          <p:cNvSpPr/>
          <p:nvPr/>
        </p:nvSpPr>
        <p:spPr>
          <a:xfrm>
            <a:off x="586625" y="2710939"/>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88"/>
        <p:cNvGrpSpPr/>
        <p:nvPr/>
      </p:nvGrpSpPr>
      <p:grpSpPr>
        <a:xfrm>
          <a:off x="0" y="0"/>
          <a:ext cx="0" cy="0"/>
          <a:chOff x="0" y="0"/>
          <a:chExt cx="0" cy="0"/>
        </a:xfrm>
      </p:grpSpPr>
      <p:sp>
        <p:nvSpPr>
          <p:cNvPr id="289" name="Google Shape;289;p8"/>
          <p:cNvSpPr txBox="1">
            <a:spLocks noGrp="1"/>
          </p:cNvSpPr>
          <p:nvPr>
            <p:ph type="title"/>
          </p:nvPr>
        </p:nvSpPr>
        <p:spPr>
          <a:xfrm>
            <a:off x="797325" y="671225"/>
            <a:ext cx="3489300" cy="40908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349"/>
        <p:cNvGrpSpPr/>
        <p:nvPr/>
      </p:nvGrpSpPr>
      <p:grpSpPr>
        <a:xfrm>
          <a:off x="0" y="0"/>
          <a:ext cx="0" cy="0"/>
          <a:chOff x="0" y="0"/>
          <a:chExt cx="0" cy="0"/>
        </a:xfrm>
      </p:grpSpPr>
    </p:spTree>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3"/>
              </a:buClr>
              <a:buSzPts val="2800"/>
              <a:buFont typeface="Teko"/>
              <a:buNone/>
              <a:defRPr sz="2800" b="1">
                <a:solidFill>
                  <a:schemeClr val="accent3"/>
                </a:solidFill>
                <a:latin typeface="Teko"/>
                <a:ea typeface="Teko"/>
                <a:cs typeface="Teko"/>
                <a:sym typeface="Teko"/>
              </a:defRPr>
            </a:lvl1pPr>
            <a:lvl2pPr lvl="1">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2pPr>
            <a:lvl3pPr lvl="2">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3pPr>
            <a:lvl4pPr lvl="3">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4pPr>
            <a:lvl5pPr lvl="4">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5pPr>
            <a:lvl6pPr lvl="5">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6pPr>
            <a:lvl7pPr lvl="6">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7pPr>
            <a:lvl8pPr lvl="7">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8pPr>
            <a:lvl9pPr lvl="8">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Baloo 2"/>
              <a:buChar char="●"/>
              <a:defRPr sz="1800">
                <a:solidFill>
                  <a:schemeClr val="dk1"/>
                </a:solidFill>
                <a:latin typeface="Baloo 2"/>
                <a:ea typeface="Baloo 2"/>
                <a:cs typeface="Baloo 2"/>
                <a:sym typeface="Baloo 2"/>
              </a:defRPr>
            </a:lvl1pPr>
            <a:lvl2pPr marL="914400" lvl="1"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2pPr>
            <a:lvl3pPr marL="1371600" lvl="2"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3pPr>
            <a:lvl4pPr marL="1828800" lvl="3"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4pPr>
            <a:lvl5pPr marL="2286000" lvl="4"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5pPr>
            <a:lvl6pPr marL="2743200" lvl="5"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6pPr>
            <a:lvl7pPr marL="3200400" lvl="6"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7pPr>
            <a:lvl8pPr marL="3657600" lvl="7"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8pPr>
            <a:lvl9pPr marL="4114800" lvl="8" indent="-317500">
              <a:lnSpc>
                <a:spcPct val="100000"/>
              </a:lnSpc>
              <a:spcBef>
                <a:spcPts val="1600"/>
              </a:spcBef>
              <a:spcAft>
                <a:spcPts val="1600"/>
              </a:spcAft>
              <a:buClr>
                <a:schemeClr val="dk1"/>
              </a:buClr>
              <a:buSzPts val="1400"/>
              <a:buFont typeface="Baloo 2"/>
              <a:buChar char="■"/>
              <a:defRPr>
                <a:solidFill>
                  <a:schemeClr val="dk1"/>
                </a:solidFill>
                <a:latin typeface="Baloo 2"/>
                <a:ea typeface="Baloo 2"/>
                <a:cs typeface="Baloo 2"/>
                <a:sym typeface="Baloo 2"/>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4" r:id="rId3"/>
    <p:sldLayoutId id="2147483658" r:id="rId4"/>
  </p:sldLayoutIdLst>
  <p:transition spd="slow">
    <p:randomBar dir="vert"/>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0">
          <p15:clr>
            <a:srgbClr val="EA4335"/>
          </p15:clr>
        </p15:guide>
        <p15:guide id="2" pos="5760">
          <p15:clr>
            <a:srgbClr val="EA4335"/>
          </p15:clr>
        </p15:guide>
        <p15:guide id="3">
          <p15:clr>
            <a:srgbClr val="EA4335"/>
          </p15:clr>
        </p15:guide>
        <p15:guide id="4" pos="449">
          <p15:clr>
            <a:srgbClr val="EA4335"/>
          </p15:clr>
        </p15:guide>
        <p15:guide id="5" pos="5311">
          <p15:clr>
            <a:srgbClr val="EA4335"/>
          </p15:clr>
        </p15:guide>
        <p15:guide id="6" orient="horz" pos="1620">
          <p15:clr>
            <a:srgbClr val="EA4335"/>
          </p15:clr>
        </p15:guide>
        <p15:guide id="7" orient="horz" pos="340">
          <p15:clr>
            <a:srgbClr val="EA4335"/>
          </p15:clr>
        </p15:guide>
        <p15:guide id="8" orient="horz">
          <p15:clr>
            <a:srgbClr val="EA4335"/>
          </p15:clr>
        </p15:guide>
        <p15:guide id="9" orient="horz" pos="2903">
          <p15:clr>
            <a:srgbClr val="EA4335"/>
          </p15:clr>
        </p15:guide>
        <p15:guide id="10" orient="horz" pos="3237">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undang-undang-indonesia.blogspot.com/2013/12/tap-mpr-nomor-vimpr2001.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735"/>
        <p:cNvGrpSpPr/>
        <p:nvPr/>
      </p:nvGrpSpPr>
      <p:grpSpPr>
        <a:xfrm>
          <a:off x="0" y="0"/>
          <a:ext cx="0" cy="0"/>
          <a:chOff x="0" y="0"/>
          <a:chExt cx="0" cy="0"/>
        </a:xfrm>
      </p:grpSpPr>
      <p:sp>
        <p:nvSpPr>
          <p:cNvPr id="736" name="Google Shape;736;p28"/>
          <p:cNvSpPr txBox="1">
            <a:spLocks noGrp="1"/>
          </p:cNvSpPr>
          <p:nvPr>
            <p:ph type="ctrTitle"/>
          </p:nvPr>
        </p:nvSpPr>
        <p:spPr>
          <a:xfrm>
            <a:off x="2133785" y="1122831"/>
            <a:ext cx="5043192" cy="259479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Pancasila </a:t>
            </a:r>
            <a:r>
              <a:rPr lang="en-US" dirty="0" err="1"/>
              <a:t>Sebagai</a:t>
            </a:r>
            <a:r>
              <a:rPr lang="en-US" dirty="0"/>
              <a:t> </a:t>
            </a:r>
            <a:r>
              <a:rPr lang="en-US" dirty="0" err="1"/>
              <a:t>Sistem</a:t>
            </a:r>
            <a:r>
              <a:rPr lang="en-US" dirty="0"/>
              <a:t> </a:t>
            </a:r>
            <a:r>
              <a:rPr lang="en-US" dirty="0" err="1"/>
              <a:t>Etika</a:t>
            </a:r>
            <a:r>
              <a:rPr lang="en-US" dirty="0"/>
              <a:t> </a:t>
            </a:r>
            <a:endParaRPr dirty="0"/>
          </a:p>
        </p:txBody>
      </p:sp>
      <p:sp>
        <p:nvSpPr>
          <p:cNvPr id="737" name="Google Shape;737;p28"/>
          <p:cNvSpPr txBox="1">
            <a:spLocks noGrp="1"/>
          </p:cNvSpPr>
          <p:nvPr>
            <p:ph type="subTitle" idx="1"/>
          </p:nvPr>
        </p:nvSpPr>
        <p:spPr>
          <a:xfrm>
            <a:off x="2391600" y="3717623"/>
            <a:ext cx="43608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Oleh </a:t>
            </a:r>
            <a:r>
              <a:rPr lang="en-US" dirty="0" err="1"/>
              <a:t>Erlisa</a:t>
            </a:r>
            <a:r>
              <a:rPr lang="en-US" dirty="0"/>
              <a:t> </a:t>
            </a:r>
            <a:r>
              <a:rPr lang="en-US" dirty="0" err="1"/>
              <a:t>Aulia</a:t>
            </a:r>
            <a:endParaRPr dirty="0"/>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Arrow: Notched Right 3">
            <a:hlinkClick r:id="" action="ppaction://hlinkshowjump?jump=nextslide"/>
            <a:extLst>
              <a:ext uri="{FF2B5EF4-FFF2-40B4-BE49-F238E27FC236}">
                <a16:creationId xmlns:a16="http://schemas.microsoft.com/office/drawing/2014/main" id="{7E0E7FCE-CB50-46B6-8273-601691A1B642}"/>
              </a:ext>
            </a:extLst>
          </p:cNvPr>
          <p:cNvSpPr/>
          <p:nvPr/>
        </p:nvSpPr>
        <p:spPr>
          <a:xfrm>
            <a:off x="7219507" y="4218450"/>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Notched Right 12">
            <a:hlinkClick r:id="" action="ppaction://hlinkshowjump?jump=previousslide"/>
            <a:extLst>
              <a:ext uri="{FF2B5EF4-FFF2-40B4-BE49-F238E27FC236}">
                <a16:creationId xmlns:a16="http://schemas.microsoft.com/office/drawing/2014/main" id="{EB4FF6FA-F7FF-4BEC-831D-B189DFBCB187}"/>
              </a:ext>
            </a:extLst>
          </p:cNvPr>
          <p:cNvSpPr/>
          <p:nvPr/>
        </p:nvSpPr>
        <p:spPr>
          <a:xfrm rot="10800000">
            <a:off x="1063256" y="4198026"/>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099F664-3616-4E9F-8C15-EEC1BCE3BBA6}"/>
              </a:ext>
            </a:extLst>
          </p:cNvPr>
          <p:cNvSpPr txBox="1"/>
          <p:nvPr/>
        </p:nvSpPr>
        <p:spPr>
          <a:xfrm>
            <a:off x="1254642" y="4388765"/>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Back</a:t>
            </a:r>
          </a:p>
        </p:txBody>
      </p:sp>
      <p:sp>
        <p:nvSpPr>
          <p:cNvPr id="16" name="TextBox 15">
            <a:extLst>
              <a:ext uri="{FF2B5EF4-FFF2-40B4-BE49-F238E27FC236}">
                <a16:creationId xmlns:a16="http://schemas.microsoft.com/office/drawing/2014/main" id="{70E2FFD6-FD91-40EF-BD6A-412DE825E874}"/>
              </a:ext>
            </a:extLst>
          </p:cNvPr>
          <p:cNvSpPr txBox="1"/>
          <p:nvPr/>
        </p:nvSpPr>
        <p:spPr>
          <a:xfrm>
            <a:off x="7378995" y="4409189"/>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Next</a:t>
            </a:r>
          </a:p>
        </p:txBody>
      </p:sp>
      <p:sp>
        <p:nvSpPr>
          <p:cNvPr id="3" name="Rectangle 2">
            <a:extLst>
              <a:ext uri="{FF2B5EF4-FFF2-40B4-BE49-F238E27FC236}">
                <a16:creationId xmlns:a16="http://schemas.microsoft.com/office/drawing/2014/main" id="{3792E4B1-D455-4DE5-B2F8-19963741B8D6}"/>
              </a:ext>
            </a:extLst>
          </p:cNvPr>
          <p:cNvSpPr/>
          <p:nvPr/>
        </p:nvSpPr>
        <p:spPr>
          <a:xfrm>
            <a:off x="1266682" y="2382143"/>
            <a:ext cx="6695697" cy="1815882"/>
          </a:xfrm>
          <a:prstGeom prst="rect">
            <a:avLst/>
          </a:prstGeom>
        </p:spPr>
        <p:txBody>
          <a:bodyPr wrap="square">
            <a:spAutoFit/>
          </a:bodyPr>
          <a:lstStyle/>
          <a:p>
            <a:pPr algn="just"/>
            <a:r>
              <a:rPr lang="en-US" dirty="0"/>
              <a:t>Nilai </a:t>
            </a:r>
            <a:r>
              <a:rPr lang="en-US" dirty="0" err="1"/>
              <a:t>persatuan</a:t>
            </a:r>
            <a:r>
              <a:rPr lang="en-US" dirty="0"/>
              <a:t> </a:t>
            </a:r>
            <a:r>
              <a:rPr lang="en-US" dirty="0" err="1"/>
              <a:t>mengandung</a:t>
            </a:r>
            <a:r>
              <a:rPr lang="en-US" dirty="0"/>
              <a:t> </a:t>
            </a:r>
            <a:r>
              <a:rPr lang="en-US" dirty="0" err="1"/>
              <a:t>nilai</a:t>
            </a:r>
            <a:r>
              <a:rPr lang="en-US" dirty="0"/>
              <a:t> moral </a:t>
            </a:r>
            <a:r>
              <a:rPr lang="en-US" dirty="0" err="1"/>
              <a:t>persatuan</a:t>
            </a:r>
            <a:r>
              <a:rPr lang="en-US" dirty="0"/>
              <a:t> </a:t>
            </a:r>
            <a:r>
              <a:rPr lang="en-US" dirty="0" err="1"/>
              <a:t>bangsa</a:t>
            </a:r>
            <a:r>
              <a:rPr lang="en-US" dirty="0"/>
              <a:t>. </a:t>
            </a:r>
            <a:r>
              <a:rPr lang="en-US" dirty="0" err="1"/>
              <a:t>Artinya</a:t>
            </a:r>
            <a:r>
              <a:rPr lang="en-US" dirty="0"/>
              <a:t>, </a:t>
            </a:r>
            <a:r>
              <a:rPr lang="en-US" dirty="0" err="1"/>
              <a:t>setiap</a:t>
            </a:r>
            <a:r>
              <a:rPr lang="en-US" dirty="0"/>
              <a:t> </a:t>
            </a:r>
            <a:r>
              <a:rPr lang="en-US" dirty="0" err="1"/>
              <a:t>warga</a:t>
            </a:r>
            <a:r>
              <a:rPr lang="en-US" dirty="0"/>
              <a:t> </a:t>
            </a:r>
            <a:r>
              <a:rPr lang="en-US" dirty="0" err="1"/>
              <a:t>negara</a:t>
            </a:r>
            <a:r>
              <a:rPr lang="en-US" dirty="0"/>
              <a:t> Indonesia </a:t>
            </a:r>
            <a:r>
              <a:rPr lang="en-US" dirty="0" err="1"/>
              <a:t>dimanapun</a:t>
            </a:r>
            <a:r>
              <a:rPr lang="en-US" dirty="0"/>
              <a:t> </a:t>
            </a:r>
            <a:r>
              <a:rPr lang="en-US" dirty="0" err="1"/>
              <a:t>berada</a:t>
            </a:r>
            <a:r>
              <a:rPr lang="en-US" dirty="0"/>
              <a:t> </a:t>
            </a:r>
            <a:r>
              <a:rPr lang="en-US" dirty="0" err="1"/>
              <a:t>selalu</a:t>
            </a:r>
            <a:r>
              <a:rPr lang="en-US" dirty="0"/>
              <a:t> </a:t>
            </a:r>
            <a:r>
              <a:rPr lang="en-US" dirty="0" err="1"/>
              <a:t>berbuat</a:t>
            </a:r>
            <a:r>
              <a:rPr lang="en-US" dirty="0"/>
              <a:t> </a:t>
            </a:r>
            <a:r>
              <a:rPr lang="en-US" dirty="0" err="1"/>
              <a:t>dan</a:t>
            </a:r>
            <a:r>
              <a:rPr lang="en-US" dirty="0"/>
              <a:t> </a:t>
            </a:r>
            <a:r>
              <a:rPr lang="en-US" dirty="0" err="1"/>
              <a:t>bertindak</a:t>
            </a:r>
            <a:r>
              <a:rPr lang="en-US" dirty="0"/>
              <a:t> </a:t>
            </a:r>
            <a:r>
              <a:rPr lang="en-US" dirty="0" err="1"/>
              <a:t>tanpa</a:t>
            </a:r>
            <a:r>
              <a:rPr lang="en-US" dirty="0"/>
              <a:t> </a:t>
            </a:r>
            <a:r>
              <a:rPr lang="en-US" dirty="0" err="1"/>
              <a:t>adanya</a:t>
            </a:r>
            <a:r>
              <a:rPr lang="en-US" dirty="0"/>
              <a:t> </a:t>
            </a:r>
            <a:r>
              <a:rPr lang="en-US" dirty="0" err="1"/>
              <a:t>niatan</a:t>
            </a:r>
            <a:r>
              <a:rPr lang="en-US" dirty="0"/>
              <a:t> </a:t>
            </a:r>
            <a:r>
              <a:rPr lang="en-US" dirty="0" err="1"/>
              <a:t>untuk</a:t>
            </a:r>
            <a:r>
              <a:rPr lang="en-US" dirty="0"/>
              <a:t> </a:t>
            </a:r>
            <a:r>
              <a:rPr lang="en-US" dirty="0" err="1"/>
              <a:t>memecah</a:t>
            </a:r>
            <a:r>
              <a:rPr lang="en-US" dirty="0"/>
              <a:t> </a:t>
            </a:r>
            <a:r>
              <a:rPr lang="en-US" dirty="0" err="1"/>
              <a:t>belah</a:t>
            </a:r>
            <a:r>
              <a:rPr lang="en-US" dirty="0"/>
              <a:t> </a:t>
            </a:r>
            <a:r>
              <a:rPr lang="en-US" dirty="0" err="1"/>
              <a:t>bangsa</a:t>
            </a:r>
            <a:r>
              <a:rPr lang="en-US" dirty="0"/>
              <a:t>. </a:t>
            </a:r>
            <a:r>
              <a:rPr lang="en-US" dirty="0" err="1"/>
              <a:t>Secara</a:t>
            </a:r>
            <a:r>
              <a:rPr lang="en-US" dirty="0"/>
              <a:t> </a:t>
            </a:r>
            <a:r>
              <a:rPr lang="en-US" dirty="0" err="1"/>
              <a:t>tersirat</a:t>
            </a:r>
            <a:r>
              <a:rPr lang="en-US" dirty="0"/>
              <a:t>, </a:t>
            </a:r>
            <a:r>
              <a:rPr lang="en-US" dirty="0" err="1"/>
              <a:t>nilai</a:t>
            </a:r>
            <a:r>
              <a:rPr lang="en-US" dirty="0"/>
              <a:t> </a:t>
            </a:r>
            <a:r>
              <a:rPr lang="en-US" dirty="0" err="1"/>
              <a:t>persatuan</a:t>
            </a:r>
            <a:r>
              <a:rPr lang="en-US" dirty="0"/>
              <a:t> </a:t>
            </a:r>
            <a:r>
              <a:rPr lang="en-US" dirty="0" err="1"/>
              <a:t>ini</a:t>
            </a:r>
            <a:r>
              <a:rPr lang="en-US" dirty="0"/>
              <a:t> juga </a:t>
            </a:r>
            <a:r>
              <a:rPr lang="en-US" dirty="0" err="1"/>
              <a:t>menuntut</a:t>
            </a:r>
            <a:r>
              <a:rPr lang="en-US" dirty="0"/>
              <a:t> </a:t>
            </a:r>
            <a:r>
              <a:rPr lang="en-US" dirty="0" err="1"/>
              <a:t>pengakuan</a:t>
            </a:r>
            <a:r>
              <a:rPr lang="en-US" dirty="0"/>
              <a:t> </a:t>
            </a:r>
            <a:r>
              <a:rPr lang="en-US" dirty="0" err="1"/>
              <a:t>adanya</a:t>
            </a:r>
            <a:r>
              <a:rPr lang="en-US" dirty="0"/>
              <a:t> </a:t>
            </a:r>
            <a:r>
              <a:rPr lang="en-US" dirty="0" err="1"/>
              <a:t>perbedaan</a:t>
            </a:r>
            <a:r>
              <a:rPr lang="en-US" dirty="0"/>
              <a:t> </a:t>
            </a:r>
            <a:r>
              <a:rPr lang="en-US" dirty="0" err="1"/>
              <a:t>dan</a:t>
            </a:r>
            <a:r>
              <a:rPr lang="en-US" dirty="0"/>
              <a:t> </a:t>
            </a:r>
            <a:r>
              <a:rPr lang="en-US" dirty="0" err="1"/>
              <a:t>keanekaragaman</a:t>
            </a:r>
            <a:r>
              <a:rPr lang="en-US" dirty="0"/>
              <a:t> </a:t>
            </a:r>
            <a:r>
              <a:rPr lang="en-US" dirty="0" err="1"/>
              <a:t>suku</a:t>
            </a:r>
            <a:r>
              <a:rPr lang="en-US" dirty="0"/>
              <a:t>, </a:t>
            </a:r>
            <a:r>
              <a:rPr lang="en-US" dirty="0" err="1"/>
              <a:t>bahasa</a:t>
            </a:r>
            <a:r>
              <a:rPr lang="en-US" dirty="0"/>
              <a:t>, </a:t>
            </a:r>
            <a:r>
              <a:rPr lang="en-US" dirty="0" err="1"/>
              <a:t>adat</a:t>
            </a:r>
            <a:r>
              <a:rPr lang="en-US" dirty="0"/>
              <a:t>, agama, </a:t>
            </a:r>
            <a:r>
              <a:rPr lang="en-US" dirty="0" err="1"/>
              <a:t>dan</a:t>
            </a:r>
            <a:r>
              <a:rPr lang="en-US" dirty="0"/>
              <a:t> </a:t>
            </a:r>
            <a:r>
              <a:rPr lang="en-US" dirty="0" err="1"/>
              <a:t>sebagainya</a:t>
            </a:r>
            <a:r>
              <a:rPr lang="en-US" dirty="0"/>
              <a:t> yang </a:t>
            </a:r>
            <a:r>
              <a:rPr lang="en-US" dirty="0" err="1"/>
              <a:t>menjadi</a:t>
            </a:r>
            <a:r>
              <a:rPr lang="en-US" dirty="0"/>
              <a:t> </a:t>
            </a:r>
            <a:r>
              <a:rPr lang="en-US" dirty="0" err="1"/>
              <a:t>kekuatan</a:t>
            </a:r>
            <a:r>
              <a:rPr lang="en-US" dirty="0"/>
              <a:t> </a:t>
            </a:r>
            <a:r>
              <a:rPr lang="en-US" dirty="0" err="1"/>
              <a:t>pemersatu</a:t>
            </a:r>
            <a:r>
              <a:rPr lang="en-US" dirty="0"/>
              <a:t> </a:t>
            </a:r>
            <a:r>
              <a:rPr lang="en-US" dirty="0" err="1"/>
              <a:t>bangsa</a:t>
            </a:r>
            <a:r>
              <a:rPr lang="en-US" dirty="0"/>
              <a:t> Indonesia. </a:t>
            </a:r>
            <a:r>
              <a:rPr lang="en-US" dirty="0" err="1"/>
              <a:t>Seseorang</a:t>
            </a:r>
            <a:r>
              <a:rPr lang="en-US" dirty="0"/>
              <a:t> </a:t>
            </a:r>
            <a:r>
              <a:rPr lang="en-US" dirty="0" err="1"/>
              <a:t>bisa</a:t>
            </a:r>
            <a:r>
              <a:rPr lang="en-US" dirty="0"/>
              <a:t> </a:t>
            </a:r>
            <a:r>
              <a:rPr lang="en-US" dirty="0" err="1"/>
              <a:t>diatakan</a:t>
            </a:r>
            <a:r>
              <a:rPr lang="en-US" dirty="0"/>
              <a:t> </a:t>
            </a:r>
            <a:r>
              <a:rPr lang="en-US" dirty="0" err="1"/>
              <a:t>memegang</a:t>
            </a:r>
            <a:r>
              <a:rPr lang="en-US" dirty="0"/>
              <a:t> </a:t>
            </a:r>
            <a:r>
              <a:rPr lang="en-US" dirty="0" err="1"/>
              <a:t>nilai</a:t>
            </a:r>
            <a:r>
              <a:rPr lang="en-US" dirty="0"/>
              <a:t> </a:t>
            </a:r>
            <a:r>
              <a:rPr lang="en-US" dirty="0" err="1"/>
              <a:t>persatuan</a:t>
            </a:r>
            <a:r>
              <a:rPr lang="en-US" dirty="0"/>
              <a:t> </a:t>
            </a:r>
            <a:r>
              <a:rPr lang="en-US" dirty="0" err="1"/>
              <a:t>bila</a:t>
            </a:r>
            <a:r>
              <a:rPr lang="en-US" dirty="0"/>
              <a:t> </a:t>
            </a:r>
            <a:r>
              <a:rPr lang="en-US" dirty="0" err="1"/>
              <a:t>sikapnya</a:t>
            </a:r>
            <a:r>
              <a:rPr lang="en-US" dirty="0"/>
              <a:t> </a:t>
            </a:r>
            <a:r>
              <a:rPr lang="en-US" dirty="0" err="1"/>
              <a:t>mau</a:t>
            </a:r>
            <a:r>
              <a:rPr lang="en-US" dirty="0"/>
              <a:t> </a:t>
            </a:r>
            <a:r>
              <a:rPr lang="en-US" dirty="0" err="1"/>
              <a:t>mengenal</a:t>
            </a:r>
            <a:r>
              <a:rPr lang="en-US" dirty="0"/>
              <a:t> </a:t>
            </a:r>
            <a:r>
              <a:rPr lang="en-US" dirty="0" err="1"/>
              <a:t>perbedaan</a:t>
            </a:r>
            <a:r>
              <a:rPr lang="en-US" dirty="0"/>
              <a:t>, </a:t>
            </a:r>
            <a:r>
              <a:rPr lang="en-US" dirty="0" err="1"/>
              <a:t>cinta</a:t>
            </a:r>
            <a:r>
              <a:rPr lang="en-US" dirty="0"/>
              <a:t> </a:t>
            </a:r>
            <a:r>
              <a:rPr lang="en-US" dirty="0" err="1"/>
              <a:t>tanah</a:t>
            </a:r>
            <a:r>
              <a:rPr lang="en-US" dirty="0"/>
              <a:t> air, </a:t>
            </a:r>
            <a:r>
              <a:rPr lang="en-US" dirty="0" err="1"/>
              <a:t>rela</a:t>
            </a:r>
            <a:r>
              <a:rPr lang="en-US" dirty="0"/>
              <a:t> </a:t>
            </a:r>
            <a:r>
              <a:rPr lang="en-US" dirty="0" err="1"/>
              <a:t>berkorban</a:t>
            </a:r>
            <a:r>
              <a:rPr lang="en-US" dirty="0"/>
              <a:t> demi </a:t>
            </a:r>
            <a:r>
              <a:rPr lang="en-US" dirty="0" err="1"/>
              <a:t>bangsa</a:t>
            </a:r>
            <a:r>
              <a:rPr lang="en-US" dirty="0"/>
              <a:t>, </a:t>
            </a:r>
            <a:r>
              <a:rPr lang="en-US" dirty="0" err="1"/>
              <a:t>dan</a:t>
            </a:r>
            <a:r>
              <a:rPr lang="en-US" dirty="0"/>
              <a:t> </a:t>
            </a:r>
            <a:r>
              <a:rPr lang="en-US" dirty="0" err="1"/>
              <a:t>menyukai</a:t>
            </a:r>
            <a:r>
              <a:rPr lang="en-US" dirty="0"/>
              <a:t> </a:t>
            </a:r>
            <a:r>
              <a:rPr lang="en-US" dirty="0" err="1"/>
              <a:t>produk</a:t>
            </a:r>
            <a:r>
              <a:rPr lang="en-US" dirty="0"/>
              <a:t> </a:t>
            </a:r>
            <a:r>
              <a:rPr lang="en-US" dirty="0" err="1"/>
              <a:t>dalam</a:t>
            </a:r>
            <a:r>
              <a:rPr lang="en-US" dirty="0"/>
              <a:t> </a:t>
            </a:r>
            <a:r>
              <a:rPr lang="en-US" dirty="0" err="1"/>
              <a:t>negeri</a:t>
            </a:r>
            <a:r>
              <a:rPr lang="en-US" dirty="0"/>
              <a:t>.</a:t>
            </a:r>
            <a:endParaRPr lang="en-US" b="1" dirty="0">
              <a:latin typeface="Times New Roman" pitchFamily="18" charset="0"/>
              <a:cs typeface="Times New Roman" pitchFamily="18" charset="0"/>
            </a:endParaRPr>
          </a:p>
        </p:txBody>
      </p:sp>
      <p:pic>
        <p:nvPicPr>
          <p:cNvPr id="10" name="Picture 9">
            <a:extLst>
              <a:ext uri="{FF2B5EF4-FFF2-40B4-BE49-F238E27FC236}">
                <a16:creationId xmlns:a16="http://schemas.microsoft.com/office/drawing/2014/main" id="{EB69FEA5-3166-46B0-BBBD-752F88A05FC8}"/>
              </a:ext>
            </a:extLst>
          </p:cNvPr>
          <p:cNvPicPr>
            <a:picLocks noChangeAspect="1"/>
          </p:cNvPicPr>
          <p:nvPr/>
        </p:nvPicPr>
        <p:blipFill>
          <a:blip r:embed="rId3"/>
          <a:stretch>
            <a:fillRect/>
          </a:stretch>
        </p:blipFill>
        <p:spPr>
          <a:xfrm>
            <a:off x="3636335" y="664802"/>
            <a:ext cx="1698965" cy="1698965"/>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279469732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Arrow: Notched Right 3">
            <a:hlinkClick r:id="" action="ppaction://hlinkshowjump?jump=nextslide"/>
            <a:extLst>
              <a:ext uri="{FF2B5EF4-FFF2-40B4-BE49-F238E27FC236}">
                <a16:creationId xmlns:a16="http://schemas.microsoft.com/office/drawing/2014/main" id="{7E0E7FCE-CB50-46B6-8273-601691A1B642}"/>
              </a:ext>
            </a:extLst>
          </p:cNvPr>
          <p:cNvSpPr/>
          <p:nvPr/>
        </p:nvSpPr>
        <p:spPr>
          <a:xfrm>
            <a:off x="7219507" y="4218450"/>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Notched Right 12">
            <a:hlinkClick r:id="" action="ppaction://hlinkshowjump?jump=previousslide"/>
            <a:extLst>
              <a:ext uri="{FF2B5EF4-FFF2-40B4-BE49-F238E27FC236}">
                <a16:creationId xmlns:a16="http://schemas.microsoft.com/office/drawing/2014/main" id="{EB4FF6FA-F7FF-4BEC-831D-B189DFBCB187}"/>
              </a:ext>
            </a:extLst>
          </p:cNvPr>
          <p:cNvSpPr/>
          <p:nvPr/>
        </p:nvSpPr>
        <p:spPr>
          <a:xfrm rot="10800000">
            <a:off x="1063256" y="4198026"/>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099F664-3616-4E9F-8C15-EEC1BCE3BBA6}"/>
              </a:ext>
            </a:extLst>
          </p:cNvPr>
          <p:cNvSpPr txBox="1"/>
          <p:nvPr/>
        </p:nvSpPr>
        <p:spPr>
          <a:xfrm>
            <a:off x="1254642" y="4388765"/>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Back</a:t>
            </a:r>
          </a:p>
        </p:txBody>
      </p:sp>
      <p:sp>
        <p:nvSpPr>
          <p:cNvPr id="16" name="TextBox 15">
            <a:extLst>
              <a:ext uri="{FF2B5EF4-FFF2-40B4-BE49-F238E27FC236}">
                <a16:creationId xmlns:a16="http://schemas.microsoft.com/office/drawing/2014/main" id="{70E2FFD6-FD91-40EF-BD6A-412DE825E874}"/>
              </a:ext>
            </a:extLst>
          </p:cNvPr>
          <p:cNvSpPr txBox="1"/>
          <p:nvPr/>
        </p:nvSpPr>
        <p:spPr>
          <a:xfrm>
            <a:off x="7378995" y="4409189"/>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Next</a:t>
            </a:r>
          </a:p>
        </p:txBody>
      </p:sp>
      <p:sp>
        <p:nvSpPr>
          <p:cNvPr id="2" name="Rectangle 1">
            <a:extLst>
              <a:ext uri="{FF2B5EF4-FFF2-40B4-BE49-F238E27FC236}">
                <a16:creationId xmlns:a16="http://schemas.microsoft.com/office/drawing/2014/main" id="{AEAFB7AD-2A1D-4B27-A292-A12BECA5916C}"/>
              </a:ext>
            </a:extLst>
          </p:cNvPr>
          <p:cNvSpPr/>
          <p:nvPr/>
        </p:nvSpPr>
        <p:spPr>
          <a:xfrm>
            <a:off x="1212112" y="2402567"/>
            <a:ext cx="6953693" cy="1815882"/>
          </a:xfrm>
          <a:prstGeom prst="rect">
            <a:avLst/>
          </a:prstGeom>
        </p:spPr>
        <p:txBody>
          <a:bodyPr wrap="square">
            <a:spAutoFit/>
          </a:bodyPr>
          <a:lstStyle/>
          <a:p>
            <a:pPr algn="just"/>
            <a:r>
              <a:rPr lang="en-US" dirty="0"/>
              <a:t>Nilai </a:t>
            </a:r>
            <a:r>
              <a:rPr lang="en-US" dirty="0" err="1"/>
              <a:t>kerakyatan</a:t>
            </a:r>
            <a:r>
              <a:rPr lang="en-US" dirty="0"/>
              <a:t> </a:t>
            </a:r>
            <a:r>
              <a:rPr lang="en-US" dirty="0" err="1"/>
              <a:t>mengandung</a:t>
            </a:r>
            <a:r>
              <a:rPr lang="en-US" dirty="0"/>
              <a:t> </a:t>
            </a:r>
            <a:r>
              <a:rPr lang="en-US" dirty="0" err="1"/>
              <a:t>nilai</a:t>
            </a:r>
            <a:r>
              <a:rPr lang="en-US" dirty="0"/>
              <a:t> moral </a:t>
            </a:r>
            <a:r>
              <a:rPr lang="en-US" dirty="0" err="1"/>
              <a:t>kerakyatan</a:t>
            </a:r>
            <a:r>
              <a:rPr lang="en-US" dirty="0"/>
              <a:t> </a:t>
            </a:r>
            <a:r>
              <a:rPr lang="en-US" dirty="0" err="1"/>
              <a:t>dan</a:t>
            </a:r>
            <a:r>
              <a:rPr lang="en-US" dirty="0"/>
              <a:t> </a:t>
            </a:r>
            <a:r>
              <a:rPr lang="en-US" dirty="0" err="1"/>
              <a:t>musyawarah</a:t>
            </a:r>
            <a:r>
              <a:rPr lang="en-US" dirty="0"/>
              <a:t> </a:t>
            </a:r>
            <a:r>
              <a:rPr lang="en-US" dirty="0" err="1"/>
              <a:t>atau</a:t>
            </a:r>
            <a:r>
              <a:rPr lang="en-US" dirty="0"/>
              <a:t> </a:t>
            </a:r>
            <a:r>
              <a:rPr lang="en-US" dirty="0" err="1"/>
              <a:t>demokrasi</a:t>
            </a:r>
            <a:r>
              <a:rPr lang="en-US" dirty="0"/>
              <a:t>. Nilai </a:t>
            </a:r>
            <a:r>
              <a:rPr lang="en-US" dirty="0" err="1"/>
              <a:t>sila</a:t>
            </a:r>
            <a:r>
              <a:rPr lang="en-US" dirty="0"/>
              <a:t> </a:t>
            </a:r>
            <a:r>
              <a:rPr lang="en-US" dirty="0" err="1"/>
              <a:t>keempat</a:t>
            </a:r>
            <a:r>
              <a:rPr lang="en-US" dirty="0"/>
              <a:t> </a:t>
            </a:r>
            <a:r>
              <a:rPr lang="en-US" dirty="0" err="1"/>
              <a:t>ini</a:t>
            </a:r>
            <a:r>
              <a:rPr lang="en-US" dirty="0"/>
              <a:t> </a:t>
            </a:r>
            <a:r>
              <a:rPr lang="en-US" dirty="0" err="1"/>
              <a:t>menunjukkan</a:t>
            </a:r>
            <a:r>
              <a:rPr lang="en-US" dirty="0"/>
              <a:t> </a:t>
            </a:r>
            <a:r>
              <a:rPr lang="en-US" dirty="0" err="1"/>
              <a:t>adanya</a:t>
            </a:r>
            <a:r>
              <a:rPr lang="en-US" dirty="0"/>
              <a:t> </a:t>
            </a:r>
            <a:r>
              <a:rPr lang="en-US" dirty="0" err="1"/>
              <a:t>kedaulatan</a:t>
            </a:r>
            <a:r>
              <a:rPr lang="en-US" dirty="0"/>
              <a:t> </a:t>
            </a:r>
            <a:r>
              <a:rPr lang="en-US" dirty="0" err="1"/>
              <a:t>rakyat</a:t>
            </a:r>
            <a:r>
              <a:rPr lang="en-US" dirty="0"/>
              <a:t> </a:t>
            </a:r>
            <a:r>
              <a:rPr lang="en-US" dirty="0" err="1"/>
              <a:t>dan</a:t>
            </a:r>
            <a:r>
              <a:rPr lang="en-US" dirty="0"/>
              <a:t> </a:t>
            </a:r>
            <a:r>
              <a:rPr lang="en-US" dirty="0" err="1"/>
              <a:t>kekuasaan</a:t>
            </a:r>
            <a:r>
              <a:rPr lang="en-US" dirty="0"/>
              <a:t> </a:t>
            </a:r>
            <a:r>
              <a:rPr lang="en-US" dirty="0" err="1"/>
              <a:t>berada</a:t>
            </a:r>
            <a:r>
              <a:rPr lang="en-US" dirty="0"/>
              <a:t> di </a:t>
            </a:r>
            <a:r>
              <a:rPr lang="en-US" dirty="0" err="1"/>
              <a:t>tangan</a:t>
            </a:r>
            <a:r>
              <a:rPr lang="en-US" dirty="0"/>
              <a:t> </a:t>
            </a:r>
            <a:r>
              <a:rPr lang="en-US" dirty="0" err="1"/>
              <a:t>rakyat</a:t>
            </a:r>
            <a:r>
              <a:rPr lang="en-US" dirty="0"/>
              <a:t>. </a:t>
            </a:r>
            <a:r>
              <a:rPr lang="en-US" dirty="0" err="1"/>
              <a:t>Segala</a:t>
            </a:r>
            <a:r>
              <a:rPr lang="en-US" dirty="0"/>
              <a:t> </a:t>
            </a:r>
            <a:r>
              <a:rPr lang="en-US" dirty="0" err="1"/>
              <a:t>keputusan</a:t>
            </a:r>
            <a:r>
              <a:rPr lang="en-US" dirty="0"/>
              <a:t> yang </a:t>
            </a:r>
            <a:r>
              <a:rPr lang="en-US" dirty="0" err="1"/>
              <a:t>menyangkut</a:t>
            </a:r>
            <a:r>
              <a:rPr lang="en-US" dirty="0"/>
              <a:t> </a:t>
            </a:r>
            <a:r>
              <a:rPr lang="en-US" dirty="0" err="1"/>
              <a:t>hajat</a:t>
            </a:r>
            <a:r>
              <a:rPr lang="en-US" dirty="0"/>
              <a:t> </a:t>
            </a:r>
            <a:r>
              <a:rPr lang="en-US" dirty="0" err="1"/>
              <a:t>hidup</a:t>
            </a:r>
            <a:r>
              <a:rPr lang="en-US" dirty="0"/>
              <a:t> orang </a:t>
            </a:r>
            <a:r>
              <a:rPr lang="en-US" dirty="0" err="1"/>
              <a:t>banyak</a:t>
            </a:r>
            <a:r>
              <a:rPr lang="en-US" dirty="0"/>
              <a:t> </a:t>
            </a:r>
            <a:r>
              <a:rPr lang="en-US" dirty="0" err="1"/>
              <a:t>diambil</a:t>
            </a:r>
            <a:r>
              <a:rPr lang="en-US" dirty="0"/>
              <a:t> </a:t>
            </a:r>
            <a:r>
              <a:rPr lang="en-US" dirty="0" err="1"/>
              <a:t>melalui</a:t>
            </a:r>
            <a:r>
              <a:rPr lang="en-US" dirty="0"/>
              <a:t> </a:t>
            </a:r>
            <a:r>
              <a:rPr lang="en-US" dirty="0" err="1"/>
              <a:t>musayawarah</a:t>
            </a:r>
            <a:r>
              <a:rPr lang="en-US" dirty="0"/>
              <a:t> </a:t>
            </a:r>
            <a:r>
              <a:rPr lang="en-US" dirty="0" err="1"/>
              <a:t>mufakat</a:t>
            </a:r>
            <a:r>
              <a:rPr lang="en-US" dirty="0"/>
              <a:t> </a:t>
            </a:r>
            <a:r>
              <a:rPr lang="en-US" dirty="0" err="1"/>
              <a:t>atau</a:t>
            </a:r>
            <a:r>
              <a:rPr lang="en-US" dirty="0"/>
              <a:t> </a:t>
            </a:r>
            <a:r>
              <a:rPr lang="en-US" dirty="0" err="1"/>
              <a:t>demokratis</a:t>
            </a:r>
            <a:r>
              <a:rPr lang="en-US" dirty="0"/>
              <a:t>. </a:t>
            </a:r>
            <a:r>
              <a:rPr lang="en-US" dirty="0" err="1"/>
              <a:t>Seseorang</a:t>
            </a:r>
            <a:r>
              <a:rPr lang="en-US" dirty="0"/>
              <a:t> </a:t>
            </a:r>
            <a:r>
              <a:rPr lang="en-US" dirty="0" err="1"/>
              <a:t>dapat</a:t>
            </a:r>
            <a:r>
              <a:rPr lang="en-US" dirty="0"/>
              <a:t> </a:t>
            </a:r>
            <a:r>
              <a:rPr lang="en-US" dirty="0" err="1"/>
              <a:t>dikatakan</a:t>
            </a:r>
            <a:r>
              <a:rPr lang="en-US" dirty="0"/>
              <a:t> </a:t>
            </a:r>
            <a:r>
              <a:rPr lang="en-US" dirty="0" err="1"/>
              <a:t>memegang</a:t>
            </a:r>
            <a:r>
              <a:rPr lang="en-US" dirty="0"/>
              <a:t> </a:t>
            </a:r>
            <a:r>
              <a:rPr lang="en-US" dirty="0" err="1"/>
              <a:t>teguh</a:t>
            </a:r>
            <a:r>
              <a:rPr lang="en-US" dirty="0"/>
              <a:t> </a:t>
            </a:r>
            <a:r>
              <a:rPr lang="en-US" dirty="0" err="1"/>
              <a:t>nilai</a:t>
            </a:r>
            <a:r>
              <a:rPr lang="en-US" dirty="0"/>
              <a:t> </a:t>
            </a:r>
            <a:r>
              <a:rPr lang="en-US" dirty="0" err="1"/>
              <a:t>kerakyatan</a:t>
            </a:r>
            <a:r>
              <a:rPr lang="en-US" dirty="0"/>
              <a:t> </a:t>
            </a:r>
            <a:r>
              <a:rPr lang="en-US" dirty="0" err="1"/>
              <a:t>dan</a:t>
            </a:r>
            <a:r>
              <a:rPr lang="en-US" dirty="0"/>
              <a:t> </a:t>
            </a:r>
            <a:r>
              <a:rPr lang="en-US" dirty="0" err="1"/>
              <a:t>demokrasi</a:t>
            </a:r>
            <a:r>
              <a:rPr lang="en-US" dirty="0"/>
              <a:t> </a:t>
            </a:r>
            <a:r>
              <a:rPr lang="en-US" dirty="0" err="1"/>
              <a:t>apabila</a:t>
            </a:r>
            <a:r>
              <a:rPr lang="en-US" dirty="0"/>
              <a:t> </a:t>
            </a:r>
            <a:r>
              <a:rPr lang="en-US" dirty="0" err="1"/>
              <a:t>menyelesaikan</a:t>
            </a:r>
            <a:r>
              <a:rPr lang="en-US" dirty="0"/>
              <a:t> </a:t>
            </a:r>
            <a:r>
              <a:rPr lang="en-US" dirty="0" err="1"/>
              <a:t>masalah</a:t>
            </a:r>
            <a:r>
              <a:rPr lang="en-US" dirty="0"/>
              <a:t> </a:t>
            </a:r>
            <a:r>
              <a:rPr lang="en-US" dirty="0" err="1"/>
              <a:t>melalui</a:t>
            </a:r>
            <a:r>
              <a:rPr lang="en-US" dirty="0"/>
              <a:t> </a:t>
            </a:r>
            <a:r>
              <a:rPr lang="en-US" dirty="0" err="1"/>
              <a:t>musyawarah</a:t>
            </a:r>
            <a:r>
              <a:rPr lang="en-US" dirty="0"/>
              <a:t>, anti-</a:t>
            </a:r>
            <a:r>
              <a:rPr lang="en-US" dirty="0" err="1"/>
              <a:t>kekerasan</a:t>
            </a:r>
            <a:r>
              <a:rPr lang="en-US" dirty="0"/>
              <a:t>, </a:t>
            </a:r>
            <a:r>
              <a:rPr lang="en-US" dirty="0" err="1"/>
              <a:t>mengutamakan</a:t>
            </a:r>
            <a:r>
              <a:rPr lang="en-US" dirty="0"/>
              <a:t> </a:t>
            </a:r>
            <a:r>
              <a:rPr lang="en-US" dirty="0" err="1"/>
              <a:t>kepentingan</a:t>
            </a:r>
            <a:r>
              <a:rPr lang="en-US" dirty="0"/>
              <a:t> </a:t>
            </a:r>
            <a:r>
              <a:rPr lang="en-US" dirty="0" err="1"/>
              <a:t>rakyat</a:t>
            </a:r>
            <a:r>
              <a:rPr lang="en-US" dirty="0"/>
              <a:t> </a:t>
            </a:r>
            <a:r>
              <a:rPr lang="en-US" dirty="0" err="1"/>
              <a:t>diatas</a:t>
            </a:r>
            <a:r>
              <a:rPr lang="en-US" dirty="0"/>
              <a:t> </a:t>
            </a:r>
            <a:r>
              <a:rPr lang="en-US" dirty="0" err="1"/>
              <a:t>kepentingan</a:t>
            </a:r>
            <a:r>
              <a:rPr lang="en-US" dirty="0"/>
              <a:t> </a:t>
            </a:r>
            <a:r>
              <a:rPr lang="en-US" dirty="0" err="1"/>
              <a:t>partai</a:t>
            </a:r>
            <a:r>
              <a:rPr lang="en-US" dirty="0"/>
              <a:t> </a:t>
            </a:r>
            <a:r>
              <a:rPr lang="en-US" dirty="0" err="1"/>
              <a:t>atau</a:t>
            </a:r>
            <a:r>
              <a:rPr lang="en-US" dirty="0"/>
              <a:t> </a:t>
            </a:r>
            <a:r>
              <a:rPr lang="en-US" dirty="0" err="1"/>
              <a:t>golongan</a:t>
            </a:r>
            <a:r>
              <a:rPr lang="en-US" dirty="0"/>
              <a:t>, </a:t>
            </a:r>
            <a:r>
              <a:rPr lang="en-US" dirty="0" err="1"/>
              <a:t>menghargai</a:t>
            </a:r>
            <a:r>
              <a:rPr lang="en-US" dirty="0"/>
              <a:t> </a:t>
            </a:r>
            <a:r>
              <a:rPr lang="en-US" dirty="0" err="1"/>
              <a:t>perbedaan</a:t>
            </a:r>
            <a:r>
              <a:rPr lang="en-US" dirty="0"/>
              <a:t> </a:t>
            </a:r>
            <a:r>
              <a:rPr lang="en-US" dirty="0" err="1"/>
              <a:t>pendapat</a:t>
            </a:r>
            <a:r>
              <a:rPr lang="en-US" dirty="0"/>
              <a:t>.</a:t>
            </a:r>
            <a:endParaRPr lang="en-US" b="1" dirty="0">
              <a:latin typeface="Times New Roman" pitchFamily="18" charset="0"/>
              <a:cs typeface="Times New Roman" pitchFamily="18" charset="0"/>
            </a:endParaRPr>
          </a:p>
        </p:txBody>
      </p:sp>
      <p:pic>
        <p:nvPicPr>
          <p:cNvPr id="11" name="Picture 10">
            <a:extLst>
              <a:ext uri="{FF2B5EF4-FFF2-40B4-BE49-F238E27FC236}">
                <a16:creationId xmlns:a16="http://schemas.microsoft.com/office/drawing/2014/main" id="{B4C43517-2118-400A-9C94-7CC64AD1BED1}"/>
              </a:ext>
            </a:extLst>
          </p:cNvPr>
          <p:cNvPicPr>
            <a:picLocks noChangeAspect="1"/>
          </p:cNvPicPr>
          <p:nvPr/>
        </p:nvPicPr>
        <p:blipFill>
          <a:blip r:embed="rId3"/>
          <a:stretch>
            <a:fillRect/>
          </a:stretch>
        </p:blipFill>
        <p:spPr>
          <a:xfrm>
            <a:off x="3499885" y="699337"/>
            <a:ext cx="1710069" cy="170322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835730760"/>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Arrow: Notched Right 3">
            <a:hlinkClick r:id="" action="ppaction://hlinkshowjump?jump=nextslide"/>
            <a:extLst>
              <a:ext uri="{FF2B5EF4-FFF2-40B4-BE49-F238E27FC236}">
                <a16:creationId xmlns:a16="http://schemas.microsoft.com/office/drawing/2014/main" id="{7E0E7FCE-CB50-46B6-8273-601691A1B642}"/>
              </a:ext>
            </a:extLst>
          </p:cNvPr>
          <p:cNvSpPr/>
          <p:nvPr/>
        </p:nvSpPr>
        <p:spPr>
          <a:xfrm>
            <a:off x="7219507" y="4218450"/>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Notched Right 12">
            <a:hlinkClick r:id="" action="ppaction://hlinkshowjump?jump=previousslide"/>
            <a:extLst>
              <a:ext uri="{FF2B5EF4-FFF2-40B4-BE49-F238E27FC236}">
                <a16:creationId xmlns:a16="http://schemas.microsoft.com/office/drawing/2014/main" id="{EB4FF6FA-F7FF-4BEC-831D-B189DFBCB187}"/>
              </a:ext>
            </a:extLst>
          </p:cNvPr>
          <p:cNvSpPr/>
          <p:nvPr/>
        </p:nvSpPr>
        <p:spPr>
          <a:xfrm rot="10800000">
            <a:off x="1063256" y="4198026"/>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099F664-3616-4E9F-8C15-EEC1BCE3BBA6}"/>
              </a:ext>
            </a:extLst>
          </p:cNvPr>
          <p:cNvSpPr txBox="1"/>
          <p:nvPr/>
        </p:nvSpPr>
        <p:spPr>
          <a:xfrm>
            <a:off x="1254642" y="4388765"/>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Back</a:t>
            </a:r>
          </a:p>
        </p:txBody>
      </p:sp>
      <p:sp>
        <p:nvSpPr>
          <p:cNvPr id="16" name="TextBox 15">
            <a:extLst>
              <a:ext uri="{FF2B5EF4-FFF2-40B4-BE49-F238E27FC236}">
                <a16:creationId xmlns:a16="http://schemas.microsoft.com/office/drawing/2014/main" id="{70E2FFD6-FD91-40EF-BD6A-412DE825E874}"/>
              </a:ext>
            </a:extLst>
          </p:cNvPr>
          <p:cNvSpPr txBox="1"/>
          <p:nvPr/>
        </p:nvSpPr>
        <p:spPr>
          <a:xfrm>
            <a:off x="7378995" y="4409189"/>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Next</a:t>
            </a:r>
          </a:p>
        </p:txBody>
      </p:sp>
      <p:sp>
        <p:nvSpPr>
          <p:cNvPr id="3" name="Rectangle 2">
            <a:extLst>
              <a:ext uri="{FF2B5EF4-FFF2-40B4-BE49-F238E27FC236}">
                <a16:creationId xmlns:a16="http://schemas.microsoft.com/office/drawing/2014/main" id="{353A6CE3-9D04-4CF9-AFE1-EF518B0CBC34}"/>
              </a:ext>
            </a:extLst>
          </p:cNvPr>
          <p:cNvSpPr/>
          <p:nvPr/>
        </p:nvSpPr>
        <p:spPr>
          <a:xfrm>
            <a:off x="1345019" y="2262070"/>
            <a:ext cx="6539023" cy="2031325"/>
          </a:xfrm>
          <a:prstGeom prst="rect">
            <a:avLst/>
          </a:prstGeom>
        </p:spPr>
        <p:txBody>
          <a:bodyPr wrap="square">
            <a:spAutoFit/>
          </a:bodyPr>
          <a:lstStyle/>
          <a:p>
            <a:pPr algn="just"/>
            <a:r>
              <a:rPr lang="en-US" dirty="0"/>
              <a:t>Nilai </a:t>
            </a:r>
            <a:r>
              <a:rPr lang="en-US" dirty="0" err="1"/>
              <a:t>keadilan</a:t>
            </a:r>
            <a:r>
              <a:rPr lang="en-US" dirty="0"/>
              <a:t> </a:t>
            </a:r>
            <a:r>
              <a:rPr lang="en-US" dirty="0" err="1"/>
              <a:t>mengandung</a:t>
            </a:r>
            <a:r>
              <a:rPr lang="en-US" dirty="0"/>
              <a:t> </a:t>
            </a:r>
            <a:r>
              <a:rPr lang="en-US" dirty="0" err="1"/>
              <a:t>nilai</a:t>
            </a:r>
            <a:r>
              <a:rPr lang="en-US" dirty="0"/>
              <a:t> </a:t>
            </a:r>
            <a:r>
              <a:rPr lang="en-US" dirty="0" err="1"/>
              <a:t>keadilan</a:t>
            </a:r>
            <a:r>
              <a:rPr lang="en-US" dirty="0"/>
              <a:t> </a:t>
            </a:r>
            <a:r>
              <a:rPr lang="en-US" dirty="0" err="1"/>
              <a:t>sosial</a:t>
            </a:r>
            <a:r>
              <a:rPr lang="en-US" dirty="0"/>
              <a:t>. </a:t>
            </a:r>
            <a:r>
              <a:rPr lang="en-US" dirty="0" err="1"/>
              <a:t>Wujud</a:t>
            </a:r>
            <a:r>
              <a:rPr lang="en-US" dirty="0"/>
              <a:t> </a:t>
            </a:r>
            <a:r>
              <a:rPr lang="en-US" dirty="0" err="1"/>
              <a:t>keadilan</a:t>
            </a:r>
            <a:r>
              <a:rPr lang="en-US" dirty="0"/>
              <a:t> </a:t>
            </a:r>
            <a:r>
              <a:rPr lang="en-US" dirty="0" err="1"/>
              <a:t>sosial</a:t>
            </a:r>
            <a:r>
              <a:rPr lang="en-US" dirty="0"/>
              <a:t> yang </a:t>
            </a:r>
            <a:r>
              <a:rPr lang="en-US" dirty="0" err="1"/>
              <a:t>dimaksud</a:t>
            </a:r>
            <a:r>
              <a:rPr lang="en-US" dirty="0"/>
              <a:t> </a:t>
            </a:r>
            <a:r>
              <a:rPr lang="en-US" dirty="0" err="1"/>
              <a:t>mencakup</a:t>
            </a:r>
            <a:r>
              <a:rPr lang="en-US" dirty="0"/>
              <a:t> </a:t>
            </a:r>
            <a:r>
              <a:rPr lang="en-US" dirty="0" err="1"/>
              <a:t>seluruh</a:t>
            </a:r>
            <a:r>
              <a:rPr lang="en-US" dirty="0"/>
              <a:t> </a:t>
            </a:r>
            <a:r>
              <a:rPr lang="en-US" dirty="0" err="1"/>
              <a:t>aspek</a:t>
            </a:r>
            <a:r>
              <a:rPr lang="en-US" dirty="0"/>
              <a:t> </a:t>
            </a:r>
            <a:r>
              <a:rPr lang="en-US" dirty="0" err="1"/>
              <a:t>kehidupan</a:t>
            </a:r>
            <a:r>
              <a:rPr lang="en-US" dirty="0"/>
              <a:t>, </a:t>
            </a:r>
            <a:r>
              <a:rPr lang="en-US" dirty="0" err="1"/>
              <a:t>tidak</a:t>
            </a:r>
            <a:r>
              <a:rPr lang="en-US" dirty="0"/>
              <a:t> </a:t>
            </a:r>
            <a:r>
              <a:rPr lang="en-US" dirty="0" err="1"/>
              <a:t>hanya</a:t>
            </a:r>
            <a:r>
              <a:rPr lang="en-US" dirty="0"/>
              <a:t> </a:t>
            </a:r>
            <a:r>
              <a:rPr lang="en-US" dirty="0" err="1"/>
              <a:t>ekonomi</a:t>
            </a:r>
            <a:r>
              <a:rPr lang="en-US" dirty="0"/>
              <a:t>, </a:t>
            </a:r>
            <a:r>
              <a:rPr lang="en-US" dirty="0" err="1"/>
              <a:t>namun</a:t>
            </a:r>
            <a:r>
              <a:rPr lang="en-US" dirty="0"/>
              <a:t> juga </a:t>
            </a:r>
            <a:r>
              <a:rPr lang="en-US" dirty="0" err="1"/>
              <a:t>politik</a:t>
            </a:r>
            <a:r>
              <a:rPr lang="en-US" dirty="0"/>
              <a:t> </a:t>
            </a:r>
            <a:r>
              <a:rPr lang="en-US" dirty="0" err="1"/>
              <a:t>dan</a:t>
            </a:r>
            <a:r>
              <a:rPr lang="en-US" dirty="0"/>
              <a:t> </a:t>
            </a:r>
            <a:r>
              <a:rPr lang="en-US" dirty="0" err="1"/>
              <a:t>kebudayaan</a:t>
            </a:r>
            <a:r>
              <a:rPr lang="en-US" dirty="0"/>
              <a:t>. </a:t>
            </a:r>
            <a:r>
              <a:rPr lang="en-US" dirty="0" err="1"/>
              <a:t>Seseorang</a:t>
            </a:r>
            <a:r>
              <a:rPr lang="en-US" dirty="0"/>
              <a:t> </a:t>
            </a:r>
            <a:r>
              <a:rPr lang="en-US" dirty="0" err="1"/>
              <a:t>bisa</a:t>
            </a:r>
            <a:r>
              <a:rPr lang="en-US" dirty="0"/>
              <a:t> </a:t>
            </a:r>
            <a:r>
              <a:rPr lang="en-US" dirty="0" err="1"/>
              <a:t>dikatakan</a:t>
            </a:r>
            <a:r>
              <a:rPr lang="en-US" dirty="0"/>
              <a:t> </a:t>
            </a:r>
            <a:r>
              <a:rPr lang="en-US" dirty="0" err="1"/>
              <a:t>memegang</a:t>
            </a:r>
            <a:r>
              <a:rPr lang="en-US" dirty="0"/>
              <a:t> </a:t>
            </a:r>
            <a:r>
              <a:rPr lang="en-US" dirty="0" err="1"/>
              <a:t>teguh</a:t>
            </a:r>
            <a:r>
              <a:rPr lang="en-US" dirty="0"/>
              <a:t> </a:t>
            </a:r>
            <a:r>
              <a:rPr lang="en-US" dirty="0" err="1"/>
              <a:t>nilai</a:t>
            </a:r>
            <a:r>
              <a:rPr lang="en-US" dirty="0"/>
              <a:t> </a:t>
            </a:r>
            <a:r>
              <a:rPr lang="en-US" dirty="0" err="1"/>
              <a:t>keadilan</a:t>
            </a:r>
            <a:r>
              <a:rPr lang="en-US" dirty="0"/>
              <a:t> </a:t>
            </a:r>
            <a:r>
              <a:rPr lang="en-US" dirty="0" err="1"/>
              <a:t>sosial</a:t>
            </a:r>
            <a:r>
              <a:rPr lang="en-US" dirty="0"/>
              <a:t> </a:t>
            </a:r>
            <a:r>
              <a:rPr lang="en-US" dirty="0" err="1"/>
              <a:t>apabila</a:t>
            </a:r>
            <a:r>
              <a:rPr lang="en-US" dirty="0"/>
              <a:t> </a:t>
            </a:r>
            <a:r>
              <a:rPr lang="en-US" dirty="0" err="1"/>
              <a:t>bersikap</a:t>
            </a:r>
            <a:r>
              <a:rPr lang="en-US" dirty="0"/>
              <a:t> </a:t>
            </a:r>
            <a:r>
              <a:rPr lang="en-US" dirty="0" err="1"/>
              <a:t>adil</a:t>
            </a:r>
            <a:r>
              <a:rPr lang="en-US" dirty="0"/>
              <a:t> </a:t>
            </a:r>
            <a:r>
              <a:rPr lang="en-US" dirty="0" err="1"/>
              <a:t>terhadap</a:t>
            </a:r>
            <a:r>
              <a:rPr lang="en-US" dirty="0"/>
              <a:t> </a:t>
            </a:r>
            <a:r>
              <a:rPr lang="en-US" dirty="0" err="1"/>
              <a:t>diri</a:t>
            </a:r>
            <a:r>
              <a:rPr lang="en-US" dirty="0"/>
              <a:t> </a:t>
            </a:r>
            <a:r>
              <a:rPr lang="en-US" dirty="0" err="1"/>
              <a:t>sendiri</a:t>
            </a:r>
            <a:r>
              <a:rPr lang="en-US" dirty="0"/>
              <a:t> </a:t>
            </a:r>
            <a:r>
              <a:rPr lang="en-US" dirty="0" err="1"/>
              <a:t>dan</a:t>
            </a:r>
            <a:r>
              <a:rPr lang="en-US" dirty="0"/>
              <a:t> orang lain, </a:t>
            </a:r>
            <a:r>
              <a:rPr lang="en-US" dirty="0" err="1"/>
              <a:t>menunaikan</a:t>
            </a:r>
            <a:r>
              <a:rPr lang="en-US" dirty="0"/>
              <a:t> </a:t>
            </a:r>
            <a:r>
              <a:rPr lang="en-US" dirty="0" err="1"/>
              <a:t>kewajiban</a:t>
            </a:r>
            <a:r>
              <a:rPr lang="en-US" dirty="0"/>
              <a:t> </a:t>
            </a:r>
            <a:r>
              <a:rPr lang="en-US" dirty="0" err="1"/>
              <a:t>sebelum</a:t>
            </a:r>
            <a:r>
              <a:rPr lang="en-US" dirty="0"/>
              <a:t> </a:t>
            </a:r>
            <a:r>
              <a:rPr lang="en-US" dirty="0" err="1"/>
              <a:t>menuntut</a:t>
            </a:r>
            <a:r>
              <a:rPr lang="en-US" dirty="0"/>
              <a:t> </a:t>
            </a:r>
            <a:r>
              <a:rPr lang="en-US" dirty="0" err="1"/>
              <a:t>hak</a:t>
            </a:r>
            <a:r>
              <a:rPr lang="en-US" dirty="0"/>
              <a:t>, </a:t>
            </a:r>
            <a:r>
              <a:rPr lang="en-US" dirty="0" err="1"/>
              <a:t>menghargai</a:t>
            </a:r>
            <a:r>
              <a:rPr lang="en-US" dirty="0"/>
              <a:t> </a:t>
            </a:r>
            <a:r>
              <a:rPr lang="en-US" dirty="0" err="1"/>
              <a:t>hasil</a:t>
            </a:r>
            <a:r>
              <a:rPr lang="en-US" dirty="0"/>
              <a:t> </a:t>
            </a:r>
            <a:r>
              <a:rPr lang="en-US" dirty="0" err="1"/>
              <a:t>kerja</a:t>
            </a:r>
            <a:r>
              <a:rPr lang="en-US" dirty="0"/>
              <a:t> orang lain, </a:t>
            </a:r>
            <a:r>
              <a:rPr lang="en-US" dirty="0" err="1"/>
              <a:t>bekerja</a:t>
            </a:r>
            <a:r>
              <a:rPr lang="en-US" dirty="0"/>
              <a:t> </a:t>
            </a:r>
            <a:r>
              <a:rPr lang="en-US" dirty="0" err="1"/>
              <a:t>keras</a:t>
            </a:r>
            <a:r>
              <a:rPr lang="en-US" dirty="0"/>
              <a:t>, </a:t>
            </a:r>
            <a:r>
              <a:rPr lang="en-US" dirty="0" err="1"/>
              <a:t>hemat</a:t>
            </a:r>
            <a:r>
              <a:rPr lang="en-US" dirty="0"/>
              <a:t> </a:t>
            </a:r>
            <a:r>
              <a:rPr lang="en-US" dirty="0" err="1"/>
              <a:t>dan</a:t>
            </a:r>
            <a:r>
              <a:rPr lang="en-US" dirty="0"/>
              <a:t> </a:t>
            </a:r>
            <a:r>
              <a:rPr lang="en-US" dirty="0" err="1"/>
              <a:t>tidak</a:t>
            </a:r>
            <a:r>
              <a:rPr lang="en-US" dirty="0"/>
              <a:t> </a:t>
            </a:r>
            <a:r>
              <a:rPr lang="en-US" dirty="0" err="1"/>
              <a:t>boros</a:t>
            </a:r>
            <a:r>
              <a:rPr lang="en-US" dirty="0"/>
              <a:t>, </a:t>
            </a:r>
            <a:r>
              <a:rPr lang="en-US" dirty="0" err="1"/>
              <a:t>mengutamakan</a:t>
            </a:r>
            <a:r>
              <a:rPr lang="en-US" dirty="0"/>
              <a:t> </a:t>
            </a:r>
            <a:r>
              <a:rPr lang="en-US" dirty="0" err="1"/>
              <a:t>pemerataan</a:t>
            </a:r>
            <a:r>
              <a:rPr lang="en-US" dirty="0"/>
              <a:t> </a:t>
            </a:r>
            <a:r>
              <a:rPr lang="en-US" dirty="0" err="1"/>
              <a:t>ketimbang</a:t>
            </a:r>
            <a:r>
              <a:rPr lang="en-US" dirty="0"/>
              <a:t> </a:t>
            </a:r>
            <a:r>
              <a:rPr lang="en-US" dirty="0" err="1"/>
              <a:t>pertumbuhan</a:t>
            </a:r>
            <a:r>
              <a:rPr lang="en-US" dirty="0"/>
              <a:t>, </a:t>
            </a:r>
            <a:r>
              <a:rPr lang="en-US" dirty="0" err="1"/>
              <a:t>mendistribusikan</a:t>
            </a:r>
            <a:r>
              <a:rPr lang="en-US" dirty="0"/>
              <a:t> </a:t>
            </a:r>
            <a:r>
              <a:rPr lang="en-US" dirty="0" err="1"/>
              <a:t>kekayaan</a:t>
            </a:r>
            <a:r>
              <a:rPr lang="en-US" dirty="0"/>
              <a:t> </a:t>
            </a:r>
            <a:r>
              <a:rPr lang="en-US" dirty="0" err="1"/>
              <a:t>pada</a:t>
            </a:r>
            <a:r>
              <a:rPr lang="en-US" dirty="0"/>
              <a:t> </a:t>
            </a:r>
            <a:r>
              <a:rPr lang="en-US" dirty="0" err="1"/>
              <a:t>rakyat</a:t>
            </a:r>
            <a:r>
              <a:rPr lang="en-US" dirty="0"/>
              <a:t> </a:t>
            </a:r>
            <a:r>
              <a:rPr lang="en-US" dirty="0" err="1"/>
              <a:t>banyak</a:t>
            </a:r>
            <a:r>
              <a:rPr lang="en-US" dirty="0"/>
              <a:t> </a:t>
            </a:r>
            <a:r>
              <a:rPr lang="en-US" dirty="0" err="1"/>
              <a:t>secara</a:t>
            </a:r>
            <a:r>
              <a:rPr lang="en-US" dirty="0"/>
              <a:t> </a:t>
            </a:r>
            <a:r>
              <a:rPr lang="en-US" dirty="0" err="1"/>
              <a:t>adil</a:t>
            </a:r>
            <a:r>
              <a:rPr lang="en-US" dirty="0"/>
              <a:t>, </a:t>
            </a:r>
            <a:r>
              <a:rPr lang="en-US" dirty="0" err="1"/>
              <a:t>dan</a:t>
            </a:r>
            <a:r>
              <a:rPr lang="en-US" dirty="0"/>
              <a:t> </a:t>
            </a:r>
            <a:r>
              <a:rPr lang="en-US" dirty="0" err="1"/>
              <a:t>menghindari</a:t>
            </a:r>
            <a:r>
              <a:rPr lang="en-US" dirty="0"/>
              <a:t> </a:t>
            </a:r>
            <a:r>
              <a:rPr lang="en-US" dirty="0" err="1"/>
              <a:t>segala</a:t>
            </a:r>
            <a:r>
              <a:rPr lang="en-US" dirty="0"/>
              <a:t> </a:t>
            </a:r>
            <a:r>
              <a:rPr lang="en-US" dirty="0" err="1"/>
              <a:t>perbuatan</a:t>
            </a:r>
            <a:r>
              <a:rPr lang="en-US" dirty="0"/>
              <a:t> yang </a:t>
            </a:r>
            <a:r>
              <a:rPr lang="en-US" dirty="0" err="1"/>
              <a:t>bisa</a:t>
            </a:r>
            <a:r>
              <a:rPr lang="en-US" dirty="0"/>
              <a:t> </a:t>
            </a:r>
            <a:r>
              <a:rPr lang="en-US" dirty="0" err="1"/>
              <a:t>memperdalam</a:t>
            </a:r>
            <a:r>
              <a:rPr lang="en-US" dirty="0"/>
              <a:t> </a:t>
            </a:r>
            <a:r>
              <a:rPr lang="en-US" dirty="0" err="1"/>
              <a:t>jurang</a:t>
            </a:r>
            <a:r>
              <a:rPr lang="en-US" dirty="0"/>
              <a:t> </a:t>
            </a:r>
            <a:r>
              <a:rPr lang="en-US" dirty="0" err="1"/>
              <a:t>kesenjangan</a:t>
            </a:r>
            <a:r>
              <a:rPr lang="en-US" dirty="0"/>
              <a:t> </a:t>
            </a:r>
            <a:r>
              <a:rPr lang="en-US" dirty="0" err="1"/>
              <a:t>sosial</a:t>
            </a:r>
            <a:r>
              <a:rPr lang="en-US" dirty="0"/>
              <a:t>.</a:t>
            </a:r>
            <a:endParaRPr lang="en-US" b="1" dirty="0">
              <a:latin typeface="Times New Roman" pitchFamily="18" charset="0"/>
              <a:cs typeface="Times New Roman" pitchFamily="18" charset="0"/>
            </a:endParaRPr>
          </a:p>
        </p:txBody>
      </p:sp>
      <p:pic>
        <p:nvPicPr>
          <p:cNvPr id="10" name="Picture 9">
            <a:extLst>
              <a:ext uri="{FF2B5EF4-FFF2-40B4-BE49-F238E27FC236}">
                <a16:creationId xmlns:a16="http://schemas.microsoft.com/office/drawing/2014/main" id="{AC3BB533-0A06-40E6-9902-2FA6B4043875}"/>
              </a:ext>
            </a:extLst>
          </p:cNvPr>
          <p:cNvPicPr>
            <a:picLocks noChangeAspect="1"/>
          </p:cNvPicPr>
          <p:nvPr/>
        </p:nvPicPr>
        <p:blipFill>
          <a:blip r:embed="rId3"/>
          <a:stretch>
            <a:fillRect/>
          </a:stretch>
        </p:blipFill>
        <p:spPr>
          <a:xfrm>
            <a:off x="3395578" y="561301"/>
            <a:ext cx="1633622" cy="1642931"/>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383629912"/>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79A6B-E1D4-47B6-9E07-D05FC835E949}"/>
              </a:ext>
            </a:extLst>
          </p:cNvPr>
          <p:cNvSpPr>
            <a:spLocks noGrp="1"/>
          </p:cNvSpPr>
          <p:nvPr>
            <p:ph type="title"/>
          </p:nvPr>
        </p:nvSpPr>
        <p:spPr>
          <a:xfrm>
            <a:off x="683663" y="3375330"/>
            <a:ext cx="7776674" cy="2919143"/>
          </a:xfrm>
        </p:spPr>
        <p:txBody>
          <a:bodyPr/>
          <a:lstStyle/>
          <a:p>
            <a:r>
              <a:rPr lang="sv-SE" dirty="0"/>
              <a:t>Pancasila Sebagai </a:t>
            </a:r>
            <a:br>
              <a:rPr lang="sv-SE" dirty="0"/>
            </a:br>
            <a:r>
              <a:rPr lang="sv-SE" dirty="0"/>
              <a:t>Etika Kehidupan Berbangsa</a:t>
            </a:r>
            <a:br>
              <a:rPr lang="sv-SE" dirty="0"/>
            </a:br>
            <a:endParaRPr lang="en-US" dirty="0"/>
          </a:p>
        </p:txBody>
      </p:sp>
      <p:pic>
        <p:nvPicPr>
          <p:cNvPr id="4" name="Picture 3">
            <a:extLst>
              <a:ext uri="{FF2B5EF4-FFF2-40B4-BE49-F238E27FC236}">
                <a16:creationId xmlns:a16="http://schemas.microsoft.com/office/drawing/2014/main" id="{C5AED5C1-2825-4324-805F-DFAB4B2BCF11}"/>
              </a:ext>
            </a:extLst>
          </p:cNvPr>
          <p:cNvPicPr>
            <a:picLocks noChangeAspect="1"/>
          </p:cNvPicPr>
          <p:nvPr/>
        </p:nvPicPr>
        <p:blipFill>
          <a:blip r:embed="rId2"/>
          <a:stretch>
            <a:fillRect/>
          </a:stretch>
        </p:blipFill>
        <p:spPr>
          <a:xfrm>
            <a:off x="2905302" y="583777"/>
            <a:ext cx="3038255" cy="279155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59234989"/>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8D72C11-6076-4C1A-8605-DAD348933F14}"/>
              </a:ext>
            </a:extLst>
          </p:cNvPr>
          <p:cNvSpPr>
            <a:spLocks noGrp="1"/>
          </p:cNvSpPr>
          <p:nvPr>
            <p:ph type="title"/>
          </p:nvPr>
        </p:nvSpPr>
        <p:spPr/>
        <p:txBody>
          <a:bodyPr/>
          <a:lstStyle/>
          <a:p>
            <a:r>
              <a:rPr lang="en-US" dirty="0" err="1"/>
              <a:t>Apa</a:t>
            </a:r>
            <a:r>
              <a:rPr lang="en-US" dirty="0"/>
              <a:t> </a:t>
            </a:r>
            <a:r>
              <a:rPr lang="en-US" dirty="0" err="1"/>
              <a:t>itu</a:t>
            </a:r>
            <a:r>
              <a:rPr lang="en-US" dirty="0"/>
              <a:t> Etika </a:t>
            </a:r>
            <a:r>
              <a:rPr lang="en-US" dirty="0" err="1"/>
              <a:t>Kehidupan</a:t>
            </a:r>
            <a:r>
              <a:rPr lang="en-US" dirty="0"/>
              <a:t> </a:t>
            </a:r>
            <a:r>
              <a:rPr lang="en-US" dirty="0" err="1"/>
              <a:t>Berbangsa</a:t>
            </a:r>
            <a:r>
              <a:rPr lang="en-US" dirty="0"/>
              <a:t>?</a:t>
            </a:r>
          </a:p>
        </p:txBody>
      </p:sp>
      <p:sp>
        <p:nvSpPr>
          <p:cNvPr id="7" name="TextBox 6">
            <a:extLst>
              <a:ext uri="{FF2B5EF4-FFF2-40B4-BE49-F238E27FC236}">
                <a16:creationId xmlns:a16="http://schemas.microsoft.com/office/drawing/2014/main" id="{CAE45B21-D18B-43C6-B91F-0D661A78EC5C}"/>
              </a:ext>
            </a:extLst>
          </p:cNvPr>
          <p:cNvSpPr txBox="1"/>
          <p:nvPr/>
        </p:nvSpPr>
        <p:spPr>
          <a:xfrm>
            <a:off x="777874" y="3929595"/>
            <a:ext cx="7165976" cy="738664"/>
          </a:xfrm>
          <a:prstGeom prst="rect">
            <a:avLst/>
          </a:prstGeom>
          <a:noFill/>
        </p:spPr>
        <p:txBody>
          <a:bodyPr wrap="square">
            <a:spAutoFit/>
          </a:bodyPr>
          <a:lstStyle/>
          <a:p>
            <a:pPr algn="l" fontAlgn="base"/>
            <a:r>
              <a:rPr lang="en-US" b="0" i="0" dirty="0">
                <a:solidFill>
                  <a:srgbClr val="000000"/>
                </a:solidFill>
                <a:effectLst/>
                <a:latin typeface="PT Serif"/>
              </a:rPr>
              <a:t>Etika </a:t>
            </a:r>
            <a:r>
              <a:rPr lang="en-US" b="0" i="0" dirty="0" err="1">
                <a:solidFill>
                  <a:srgbClr val="000000"/>
                </a:solidFill>
                <a:effectLst/>
                <a:latin typeface="PT Serif"/>
              </a:rPr>
              <a:t>kehidupan</a:t>
            </a:r>
            <a:r>
              <a:rPr lang="en-US" b="0" i="0" dirty="0">
                <a:solidFill>
                  <a:srgbClr val="000000"/>
                </a:solidFill>
                <a:effectLst/>
                <a:latin typeface="PT Serif"/>
              </a:rPr>
              <a:t> </a:t>
            </a:r>
            <a:r>
              <a:rPr lang="en-US" b="0" i="0" dirty="0" err="1">
                <a:solidFill>
                  <a:srgbClr val="000000"/>
                </a:solidFill>
                <a:effectLst/>
                <a:latin typeface="PT Serif"/>
              </a:rPr>
              <a:t>berbangsa</a:t>
            </a:r>
            <a:r>
              <a:rPr lang="en-US" b="0" i="0" dirty="0">
                <a:solidFill>
                  <a:srgbClr val="000000"/>
                </a:solidFill>
                <a:effectLst/>
                <a:latin typeface="PT Serif"/>
              </a:rPr>
              <a:t> </a:t>
            </a:r>
            <a:r>
              <a:rPr lang="en-US" b="0" i="0" dirty="0" err="1">
                <a:solidFill>
                  <a:srgbClr val="000000"/>
                </a:solidFill>
                <a:effectLst/>
                <a:latin typeface="PT Serif"/>
              </a:rPr>
              <a:t>dirumuskan</a:t>
            </a:r>
            <a:r>
              <a:rPr lang="en-US" b="0" i="0" dirty="0">
                <a:solidFill>
                  <a:srgbClr val="000000"/>
                </a:solidFill>
                <a:effectLst/>
                <a:latin typeface="PT Serif"/>
              </a:rPr>
              <a:t> </a:t>
            </a:r>
            <a:r>
              <a:rPr lang="en-US" b="0" i="0" dirty="0" err="1">
                <a:solidFill>
                  <a:srgbClr val="000000"/>
                </a:solidFill>
                <a:effectLst/>
                <a:latin typeface="PT Serif"/>
              </a:rPr>
              <a:t>dengan</a:t>
            </a:r>
            <a:r>
              <a:rPr lang="en-US" b="0" i="0" dirty="0">
                <a:solidFill>
                  <a:srgbClr val="000000"/>
                </a:solidFill>
                <a:effectLst/>
                <a:latin typeface="PT Serif"/>
              </a:rPr>
              <a:t> </a:t>
            </a:r>
            <a:r>
              <a:rPr lang="en-US" b="0" i="0" dirty="0" err="1">
                <a:solidFill>
                  <a:srgbClr val="000000"/>
                </a:solidFill>
                <a:effectLst/>
                <a:latin typeface="PT Serif"/>
              </a:rPr>
              <a:t>tujuan</a:t>
            </a:r>
            <a:r>
              <a:rPr lang="en-US" b="0" i="0" dirty="0">
                <a:solidFill>
                  <a:srgbClr val="000000"/>
                </a:solidFill>
                <a:effectLst/>
                <a:latin typeface="PT Serif"/>
              </a:rPr>
              <a:t> </a:t>
            </a:r>
            <a:r>
              <a:rPr lang="en-US" b="0" i="0" dirty="0" err="1">
                <a:solidFill>
                  <a:srgbClr val="000000"/>
                </a:solidFill>
                <a:effectLst/>
                <a:latin typeface="PT Serif"/>
              </a:rPr>
              <a:t>menjadi</a:t>
            </a:r>
            <a:r>
              <a:rPr lang="en-US" b="0" i="0" dirty="0">
                <a:solidFill>
                  <a:srgbClr val="000000"/>
                </a:solidFill>
                <a:effectLst/>
                <a:latin typeface="PT Serif"/>
              </a:rPr>
              <a:t> </a:t>
            </a:r>
            <a:r>
              <a:rPr lang="en-US" b="0" i="0" dirty="0" err="1">
                <a:solidFill>
                  <a:srgbClr val="000000"/>
                </a:solidFill>
                <a:effectLst/>
                <a:latin typeface="PT Serif"/>
              </a:rPr>
              <a:t>acuan</a:t>
            </a:r>
            <a:r>
              <a:rPr lang="en-US" b="0" i="0" dirty="0">
                <a:solidFill>
                  <a:srgbClr val="000000"/>
                </a:solidFill>
                <a:effectLst/>
                <a:latin typeface="PT Serif"/>
              </a:rPr>
              <a:t> </a:t>
            </a:r>
            <a:r>
              <a:rPr lang="en-US" b="0" i="0" dirty="0" err="1">
                <a:solidFill>
                  <a:srgbClr val="000000"/>
                </a:solidFill>
                <a:effectLst/>
                <a:latin typeface="PT Serif"/>
              </a:rPr>
              <a:t>dasar</a:t>
            </a:r>
            <a:r>
              <a:rPr lang="en-US" b="0" i="0" dirty="0">
                <a:solidFill>
                  <a:srgbClr val="000000"/>
                </a:solidFill>
                <a:effectLst/>
                <a:latin typeface="PT Serif"/>
              </a:rPr>
              <a:t> </a:t>
            </a:r>
            <a:r>
              <a:rPr lang="en-US" b="0" i="0" dirty="0" err="1">
                <a:solidFill>
                  <a:srgbClr val="000000"/>
                </a:solidFill>
                <a:effectLst/>
                <a:latin typeface="PT Serif"/>
              </a:rPr>
              <a:t>untuk</a:t>
            </a:r>
            <a:r>
              <a:rPr lang="en-US" b="0" i="0" dirty="0">
                <a:solidFill>
                  <a:srgbClr val="000000"/>
                </a:solidFill>
                <a:effectLst/>
                <a:latin typeface="PT Serif"/>
              </a:rPr>
              <a:t> </a:t>
            </a:r>
            <a:r>
              <a:rPr lang="en-US" b="0" i="0" dirty="0" err="1">
                <a:solidFill>
                  <a:srgbClr val="000000"/>
                </a:solidFill>
                <a:effectLst/>
                <a:latin typeface="PT Serif"/>
              </a:rPr>
              <a:t>meningkatkan</a:t>
            </a:r>
            <a:r>
              <a:rPr lang="en-US" b="0" i="0" dirty="0">
                <a:solidFill>
                  <a:srgbClr val="000000"/>
                </a:solidFill>
                <a:effectLst/>
                <a:latin typeface="PT Serif"/>
              </a:rPr>
              <a:t> </a:t>
            </a:r>
            <a:r>
              <a:rPr lang="en-US" b="0" i="0" dirty="0" err="1">
                <a:solidFill>
                  <a:srgbClr val="000000"/>
                </a:solidFill>
                <a:effectLst/>
                <a:latin typeface="PT Serif"/>
              </a:rPr>
              <a:t>kualitas</a:t>
            </a:r>
            <a:r>
              <a:rPr lang="en-US" b="0" i="0" dirty="0">
                <a:solidFill>
                  <a:srgbClr val="000000"/>
                </a:solidFill>
                <a:effectLst/>
                <a:latin typeface="PT Serif"/>
              </a:rPr>
              <a:t> </a:t>
            </a:r>
            <a:r>
              <a:rPr lang="en-US" b="0" i="0" dirty="0" err="1">
                <a:solidFill>
                  <a:srgbClr val="000000"/>
                </a:solidFill>
                <a:effectLst/>
                <a:latin typeface="PT Serif"/>
              </a:rPr>
              <a:t>manusia</a:t>
            </a:r>
            <a:r>
              <a:rPr lang="en-US" b="0" i="0" dirty="0">
                <a:solidFill>
                  <a:srgbClr val="000000"/>
                </a:solidFill>
                <a:effectLst/>
                <a:latin typeface="PT Serif"/>
              </a:rPr>
              <a:t> yang </a:t>
            </a:r>
            <a:r>
              <a:rPr lang="en-US" b="0" i="0" dirty="0" err="1">
                <a:solidFill>
                  <a:srgbClr val="000000"/>
                </a:solidFill>
                <a:effectLst/>
                <a:latin typeface="PT Serif"/>
              </a:rPr>
              <a:t>beriman</a:t>
            </a:r>
            <a:r>
              <a:rPr lang="en-US" b="0" i="0" dirty="0">
                <a:solidFill>
                  <a:srgbClr val="000000"/>
                </a:solidFill>
                <a:effectLst/>
                <a:latin typeface="PT Serif"/>
              </a:rPr>
              <a:t>, </a:t>
            </a:r>
            <a:r>
              <a:rPr lang="en-US" b="0" i="0" dirty="0" err="1">
                <a:solidFill>
                  <a:srgbClr val="000000"/>
                </a:solidFill>
                <a:effectLst/>
                <a:latin typeface="PT Serif"/>
              </a:rPr>
              <a:t>bertakwa</a:t>
            </a:r>
            <a:r>
              <a:rPr lang="en-US" b="0" i="0" dirty="0">
                <a:solidFill>
                  <a:srgbClr val="000000"/>
                </a:solidFill>
                <a:effectLst/>
                <a:latin typeface="PT Serif"/>
              </a:rPr>
              <a:t> dan </a:t>
            </a:r>
            <a:r>
              <a:rPr lang="en-US" b="0" i="0" dirty="0" err="1">
                <a:solidFill>
                  <a:srgbClr val="000000"/>
                </a:solidFill>
                <a:effectLst/>
                <a:latin typeface="PT Serif"/>
              </a:rPr>
              <a:t>berakhlak</a:t>
            </a:r>
            <a:r>
              <a:rPr lang="en-US" b="0" i="0" dirty="0">
                <a:solidFill>
                  <a:srgbClr val="000000"/>
                </a:solidFill>
                <a:effectLst/>
                <a:latin typeface="PT Serif"/>
              </a:rPr>
              <a:t> </a:t>
            </a:r>
            <a:r>
              <a:rPr lang="en-US" b="0" i="0" dirty="0" err="1">
                <a:solidFill>
                  <a:srgbClr val="000000"/>
                </a:solidFill>
                <a:effectLst/>
                <a:latin typeface="PT Serif"/>
              </a:rPr>
              <a:t>mulia</a:t>
            </a:r>
            <a:r>
              <a:rPr lang="en-US" b="0" i="0" dirty="0">
                <a:solidFill>
                  <a:srgbClr val="000000"/>
                </a:solidFill>
                <a:effectLst/>
                <a:latin typeface="PT Serif"/>
              </a:rPr>
              <a:t> </a:t>
            </a:r>
            <a:r>
              <a:rPr lang="en-US" b="0" i="0" dirty="0" err="1">
                <a:solidFill>
                  <a:srgbClr val="000000"/>
                </a:solidFill>
                <a:effectLst/>
                <a:latin typeface="PT Serif"/>
              </a:rPr>
              <a:t>serta</a:t>
            </a:r>
            <a:r>
              <a:rPr lang="en-US" b="0" i="0" dirty="0">
                <a:solidFill>
                  <a:srgbClr val="000000"/>
                </a:solidFill>
                <a:effectLst/>
                <a:latin typeface="PT Serif"/>
              </a:rPr>
              <a:t> </a:t>
            </a:r>
            <a:r>
              <a:rPr lang="en-US" b="0" i="0" dirty="0" err="1">
                <a:solidFill>
                  <a:srgbClr val="000000"/>
                </a:solidFill>
                <a:effectLst/>
                <a:latin typeface="PT Serif"/>
              </a:rPr>
              <a:t>berkepribadian</a:t>
            </a:r>
            <a:r>
              <a:rPr lang="en-US" b="0" i="0" dirty="0">
                <a:solidFill>
                  <a:srgbClr val="000000"/>
                </a:solidFill>
                <a:effectLst/>
                <a:latin typeface="PT Serif"/>
              </a:rPr>
              <a:t> Indonesia </a:t>
            </a:r>
            <a:r>
              <a:rPr lang="en-US" b="0" i="0" dirty="0" err="1">
                <a:solidFill>
                  <a:srgbClr val="000000"/>
                </a:solidFill>
                <a:effectLst/>
                <a:latin typeface="PT Serif"/>
              </a:rPr>
              <a:t>dalam</a:t>
            </a:r>
            <a:r>
              <a:rPr lang="en-US" b="0" i="0" dirty="0">
                <a:solidFill>
                  <a:srgbClr val="000000"/>
                </a:solidFill>
                <a:effectLst/>
                <a:latin typeface="PT Serif"/>
              </a:rPr>
              <a:t> </a:t>
            </a:r>
            <a:r>
              <a:rPr lang="en-US" b="0" i="0" dirty="0" err="1">
                <a:solidFill>
                  <a:srgbClr val="000000"/>
                </a:solidFill>
                <a:effectLst/>
                <a:latin typeface="PT Serif"/>
              </a:rPr>
              <a:t>kehidupan</a:t>
            </a:r>
            <a:r>
              <a:rPr lang="en-US" b="0" i="0" dirty="0">
                <a:solidFill>
                  <a:srgbClr val="000000"/>
                </a:solidFill>
                <a:effectLst/>
                <a:latin typeface="PT Serif"/>
              </a:rPr>
              <a:t> </a:t>
            </a:r>
            <a:r>
              <a:rPr lang="en-US" b="0" i="0" dirty="0" err="1">
                <a:solidFill>
                  <a:srgbClr val="000000"/>
                </a:solidFill>
                <a:effectLst/>
                <a:latin typeface="PT Serif"/>
              </a:rPr>
              <a:t>berbangsa</a:t>
            </a:r>
            <a:r>
              <a:rPr lang="en-US" b="0" i="0" dirty="0">
                <a:solidFill>
                  <a:srgbClr val="000000"/>
                </a:solidFill>
                <a:effectLst/>
                <a:latin typeface="PT Serif"/>
              </a:rPr>
              <a:t>.</a:t>
            </a:r>
          </a:p>
        </p:txBody>
      </p:sp>
      <p:sp>
        <p:nvSpPr>
          <p:cNvPr id="8" name="Arrow: Bent 7">
            <a:extLst>
              <a:ext uri="{FF2B5EF4-FFF2-40B4-BE49-F238E27FC236}">
                <a16:creationId xmlns:a16="http://schemas.microsoft.com/office/drawing/2014/main" id="{4B180A6D-D32D-4D9F-834C-854E9FA26925}"/>
              </a:ext>
            </a:extLst>
          </p:cNvPr>
          <p:cNvSpPr/>
          <p:nvPr/>
        </p:nvSpPr>
        <p:spPr>
          <a:xfrm>
            <a:off x="2168524" y="2925221"/>
            <a:ext cx="609600" cy="78893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6AE3EAD3-D404-4392-8335-A3A2037B8C1F}"/>
              </a:ext>
            </a:extLst>
          </p:cNvPr>
          <p:cNvSpPr txBox="1"/>
          <p:nvPr/>
        </p:nvSpPr>
        <p:spPr>
          <a:xfrm>
            <a:off x="777874" y="1213905"/>
            <a:ext cx="7098624" cy="1169551"/>
          </a:xfrm>
          <a:prstGeom prst="rect">
            <a:avLst/>
          </a:prstGeom>
          <a:noFill/>
        </p:spPr>
        <p:txBody>
          <a:bodyPr wrap="square">
            <a:spAutoFit/>
          </a:bodyPr>
          <a:lstStyle/>
          <a:p>
            <a:pPr algn="l" fontAlgn="base"/>
            <a:r>
              <a:rPr lang="en-US" b="0" i="0" dirty="0">
                <a:solidFill>
                  <a:srgbClr val="000000"/>
                </a:solidFill>
                <a:effectLst/>
                <a:latin typeface="PT Serif"/>
              </a:rPr>
              <a:t>Etika </a:t>
            </a:r>
            <a:r>
              <a:rPr lang="en-US" b="0" i="0" dirty="0" err="1">
                <a:solidFill>
                  <a:srgbClr val="000000"/>
                </a:solidFill>
                <a:effectLst/>
                <a:latin typeface="PT Serif"/>
              </a:rPr>
              <a:t>kehidupan</a:t>
            </a:r>
            <a:r>
              <a:rPr lang="en-US" b="0" i="0" dirty="0">
                <a:solidFill>
                  <a:srgbClr val="000000"/>
                </a:solidFill>
                <a:effectLst/>
                <a:latin typeface="PT Serif"/>
              </a:rPr>
              <a:t> </a:t>
            </a:r>
            <a:r>
              <a:rPr lang="en-US" b="0" i="0" dirty="0" err="1">
                <a:solidFill>
                  <a:srgbClr val="000000"/>
                </a:solidFill>
                <a:effectLst/>
                <a:latin typeface="PT Serif"/>
              </a:rPr>
              <a:t>berbangsa</a:t>
            </a:r>
            <a:r>
              <a:rPr lang="en-US" b="0" i="0" dirty="0">
                <a:solidFill>
                  <a:srgbClr val="000000"/>
                </a:solidFill>
                <a:effectLst/>
                <a:latin typeface="PT Serif"/>
              </a:rPr>
              <a:t> </a:t>
            </a:r>
            <a:r>
              <a:rPr lang="en-US" b="0" i="0" dirty="0" err="1">
                <a:solidFill>
                  <a:srgbClr val="000000"/>
                </a:solidFill>
                <a:effectLst/>
                <a:latin typeface="PT Serif"/>
              </a:rPr>
              <a:t>diatur</a:t>
            </a:r>
            <a:r>
              <a:rPr lang="en-US" b="0" i="0" dirty="0">
                <a:solidFill>
                  <a:srgbClr val="000000"/>
                </a:solidFill>
                <a:effectLst/>
                <a:latin typeface="PT Serif"/>
              </a:rPr>
              <a:t> </a:t>
            </a:r>
            <a:r>
              <a:rPr lang="en-US" b="0" i="0" dirty="0" err="1">
                <a:solidFill>
                  <a:srgbClr val="000000"/>
                </a:solidFill>
                <a:effectLst/>
                <a:latin typeface="PT Serif"/>
              </a:rPr>
              <a:t>dalam</a:t>
            </a:r>
            <a:r>
              <a:rPr lang="en-US" b="0" i="0" dirty="0">
                <a:solidFill>
                  <a:srgbClr val="000000"/>
                </a:solidFill>
                <a:effectLst/>
                <a:latin typeface="PT Serif"/>
              </a:rPr>
              <a:t> </a:t>
            </a:r>
            <a:r>
              <a:rPr lang="en-US" b="0" i="0" u="none" strike="noStrike" dirty="0" err="1">
                <a:solidFill>
                  <a:srgbClr val="000000"/>
                </a:solidFill>
                <a:effectLst/>
                <a:latin typeface="PT Serif"/>
                <a:hlinkClick r:id="rId2"/>
              </a:rPr>
              <a:t>Ketetapan</a:t>
            </a:r>
            <a:r>
              <a:rPr lang="en-US" b="0" i="0" u="none" strike="noStrike" dirty="0">
                <a:solidFill>
                  <a:srgbClr val="000000"/>
                </a:solidFill>
                <a:effectLst/>
                <a:latin typeface="PT Serif"/>
                <a:hlinkClick r:id="rId2"/>
              </a:rPr>
              <a:t> MPR RI </a:t>
            </a:r>
            <a:r>
              <a:rPr lang="en-US" b="0" i="0" u="none" strike="noStrike" dirty="0" err="1">
                <a:solidFill>
                  <a:srgbClr val="000000"/>
                </a:solidFill>
                <a:effectLst/>
                <a:latin typeface="PT Serif"/>
                <a:hlinkClick r:id="rId2"/>
              </a:rPr>
              <a:t>Nomor</a:t>
            </a:r>
            <a:r>
              <a:rPr lang="en-US" b="0" i="0" u="none" strike="noStrike" dirty="0">
                <a:solidFill>
                  <a:srgbClr val="000000"/>
                </a:solidFill>
                <a:effectLst/>
                <a:latin typeface="PT Serif"/>
                <a:hlinkClick r:id="rId2"/>
              </a:rPr>
              <a:t>: VI/MPR/2001</a:t>
            </a:r>
            <a:r>
              <a:rPr lang="en-US" b="0" i="0" dirty="0">
                <a:solidFill>
                  <a:srgbClr val="000000"/>
                </a:solidFill>
                <a:effectLst/>
                <a:latin typeface="PT Serif"/>
              </a:rPr>
              <a:t> </a:t>
            </a:r>
            <a:r>
              <a:rPr lang="en-US" b="0" i="0" dirty="0" err="1">
                <a:solidFill>
                  <a:srgbClr val="000000"/>
                </a:solidFill>
                <a:effectLst/>
                <a:latin typeface="PT Serif"/>
              </a:rPr>
              <a:t>merupakan</a:t>
            </a:r>
            <a:r>
              <a:rPr lang="en-US" b="0" i="0" dirty="0">
                <a:solidFill>
                  <a:srgbClr val="000000"/>
                </a:solidFill>
                <a:effectLst/>
                <a:latin typeface="PT Serif"/>
              </a:rPr>
              <a:t> </a:t>
            </a:r>
            <a:r>
              <a:rPr lang="en-US" b="0" i="0" dirty="0" err="1">
                <a:solidFill>
                  <a:srgbClr val="000000"/>
                </a:solidFill>
                <a:effectLst/>
                <a:latin typeface="PT Serif"/>
              </a:rPr>
              <a:t>rumusan</a:t>
            </a:r>
            <a:r>
              <a:rPr lang="en-US" b="0" i="0" dirty="0">
                <a:solidFill>
                  <a:srgbClr val="000000"/>
                </a:solidFill>
                <a:effectLst/>
                <a:latin typeface="PT Serif"/>
              </a:rPr>
              <a:t> yang </a:t>
            </a:r>
            <a:r>
              <a:rPr lang="en-US" b="0" i="0" dirty="0" err="1">
                <a:solidFill>
                  <a:srgbClr val="000000"/>
                </a:solidFill>
                <a:effectLst/>
                <a:latin typeface="PT Serif"/>
              </a:rPr>
              <a:t>bersumber</a:t>
            </a:r>
            <a:r>
              <a:rPr lang="en-US" b="0" i="0" dirty="0">
                <a:solidFill>
                  <a:srgbClr val="000000"/>
                </a:solidFill>
                <a:effectLst/>
                <a:latin typeface="PT Serif"/>
              </a:rPr>
              <a:t> </a:t>
            </a:r>
            <a:r>
              <a:rPr lang="en-US" b="0" i="0" dirty="0" err="1">
                <a:solidFill>
                  <a:srgbClr val="000000"/>
                </a:solidFill>
                <a:effectLst/>
                <a:latin typeface="PT Serif"/>
              </a:rPr>
              <a:t>dari</a:t>
            </a:r>
            <a:r>
              <a:rPr lang="en-US" b="0" i="0" dirty="0">
                <a:solidFill>
                  <a:srgbClr val="000000"/>
                </a:solidFill>
                <a:effectLst/>
                <a:latin typeface="PT Serif"/>
              </a:rPr>
              <a:t> </a:t>
            </a:r>
            <a:r>
              <a:rPr lang="en-US" b="0" i="0" dirty="0" err="1">
                <a:solidFill>
                  <a:srgbClr val="000000"/>
                </a:solidFill>
                <a:effectLst/>
                <a:latin typeface="PT Serif"/>
              </a:rPr>
              <a:t>ajaran</a:t>
            </a:r>
            <a:r>
              <a:rPr lang="en-US" b="0" i="0" dirty="0">
                <a:solidFill>
                  <a:srgbClr val="000000"/>
                </a:solidFill>
                <a:effectLst/>
                <a:latin typeface="PT Serif"/>
              </a:rPr>
              <a:t> agama, </a:t>
            </a:r>
            <a:r>
              <a:rPr lang="en-US" b="0" i="0" dirty="0" err="1">
                <a:solidFill>
                  <a:srgbClr val="000000"/>
                </a:solidFill>
                <a:effectLst/>
                <a:latin typeface="PT Serif"/>
              </a:rPr>
              <a:t>khususnya</a:t>
            </a:r>
            <a:r>
              <a:rPr lang="en-US" b="0" i="0" dirty="0">
                <a:solidFill>
                  <a:srgbClr val="000000"/>
                </a:solidFill>
                <a:effectLst/>
                <a:latin typeface="PT Serif"/>
              </a:rPr>
              <a:t> yang </a:t>
            </a:r>
            <a:r>
              <a:rPr lang="en-US" b="0" i="0" dirty="0" err="1">
                <a:solidFill>
                  <a:srgbClr val="000000"/>
                </a:solidFill>
                <a:effectLst/>
                <a:latin typeface="PT Serif"/>
              </a:rPr>
              <a:t>bersifat</a:t>
            </a:r>
            <a:r>
              <a:rPr lang="en-US" b="0" i="0" dirty="0">
                <a:solidFill>
                  <a:srgbClr val="000000"/>
                </a:solidFill>
                <a:effectLst/>
                <a:latin typeface="PT Serif"/>
              </a:rPr>
              <a:t> universal, dan </a:t>
            </a:r>
            <a:r>
              <a:rPr lang="en-US" b="0" i="0" dirty="0" err="1">
                <a:solidFill>
                  <a:srgbClr val="000000"/>
                </a:solidFill>
                <a:effectLst/>
                <a:latin typeface="PT Serif"/>
              </a:rPr>
              <a:t>nilai-nilai</a:t>
            </a:r>
            <a:r>
              <a:rPr lang="en-US" b="0" i="0" dirty="0">
                <a:solidFill>
                  <a:srgbClr val="000000"/>
                </a:solidFill>
                <a:effectLst/>
                <a:latin typeface="PT Serif"/>
              </a:rPr>
              <a:t> </a:t>
            </a:r>
            <a:r>
              <a:rPr lang="en-US" b="0" i="0" dirty="0" err="1">
                <a:solidFill>
                  <a:srgbClr val="000000"/>
                </a:solidFill>
                <a:effectLst/>
                <a:latin typeface="PT Serif"/>
              </a:rPr>
              <a:t>luhur</a:t>
            </a:r>
            <a:r>
              <a:rPr lang="en-US" b="0" i="0" dirty="0">
                <a:solidFill>
                  <a:srgbClr val="000000"/>
                </a:solidFill>
                <a:effectLst/>
                <a:latin typeface="PT Serif"/>
              </a:rPr>
              <a:t> </a:t>
            </a:r>
            <a:r>
              <a:rPr lang="en-US" b="0" i="0" dirty="0" err="1">
                <a:solidFill>
                  <a:srgbClr val="000000"/>
                </a:solidFill>
                <a:effectLst/>
                <a:latin typeface="PT Serif"/>
              </a:rPr>
              <a:t>budaya</a:t>
            </a:r>
            <a:r>
              <a:rPr lang="en-US" b="0" i="0" dirty="0">
                <a:solidFill>
                  <a:srgbClr val="000000"/>
                </a:solidFill>
                <a:effectLst/>
                <a:latin typeface="PT Serif"/>
              </a:rPr>
              <a:t> </a:t>
            </a:r>
            <a:r>
              <a:rPr lang="en-US" b="0" i="0" dirty="0" err="1">
                <a:solidFill>
                  <a:srgbClr val="000000"/>
                </a:solidFill>
                <a:effectLst/>
                <a:latin typeface="PT Serif"/>
              </a:rPr>
              <a:t>bangsa</a:t>
            </a:r>
            <a:r>
              <a:rPr lang="en-US" b="0" i="0" dirty="0">
                <a:solidFill>
                  <a:srgbClr val="000000"/>
                </a:solidFill>
                <a:effectLst/>
                <a:latin typeface="PT Serif"/>
              </a:rPr>
              <a:t> yang </a:t>
            </a:r>
            <a:r>
              <a:rPr lang="en-US" b="0" i="0" dirty="0" err="1">
                <a:solidFill>
                  <a:srgbClr val="000000"/>
                </a:solidFill>
                <a:effectLst/>
                <a:latin typeface="PT Serif"/>
              </a:rPr>
              <a:t>tercermin</a:t>
            </a:r>
            <a:r>
              <a:rPr lang="en-US" b="0" i="0" dirty="0">
                <a:solidFill>
                  <a:srgbClr val="000000"/>
                </a:solidFill>
                <a:effectLst/>
                <a:latin typeface="PT Serif"/>
              </a:rPr>
              <a:t> </a:t>
            </a:r>
            <a:r>
              <a:rPr lang="en-US" b="0" i="0" dirty="0" err="1">
                <a:solidFill>
                  <a:srgbClr val="000000"/>
                </a:solidFill>
                <a:effectLst/>
                <a:latin typeface="PT Serif"/>
              </a:rPr>
              <a:t>dalam</a:t>
            </a:r>
            <a:r>
              <a:rPr lang="en-US" b="0" i="0" dirty="0">
                <a:solidFill>
                  <a:srgbClr val="000000"/>
                </a:solidFill>
                <a:effectLst/>
                <a:latin typeface="PT Serif"/>
              </a:rPr>
              <a:t> Pancasila </a:t>
            </a:r>
            <a:r>
              <a:rPr lang="en-US" b="0" i="0" dirty="0" err="1">
                <a:solidFill>
                  <a:srgbClr val="000000"/>
                </a:solidFill>
                <a:effectLst/>
                <a:latin typeface="PT Serif"/>
              </a:rPr>
              <a:t>sebagai</a:t>
            </a:r>
            <a:r>
              <a:rPr lang="en-US" b="0" i="0" dirty="0">
                <a:solidFill>
                  <a:srgbClr val="000000"/>
                </a:solidFill>
                <a:effectLst/>
                <a:latin typeface="PT Serif"/>
              </a:rPr>
              <a:t> </a:t>
            </a:r>
            <a:r>
              <a:rPr lang="en-US" b="0" i="0" dirty="0" err="1">
                <a:solidFill>
                  <a:srgbClr val="000000"/>
                </a:solidFill>
                <a:effectLst/>
                <a:latin typeface="PT Serif"/>
              </a:rPr>
              <a:t>acuan</a:t>
            </a:r>
            <a:r>
              <a:rPr lang="en-US" b="0" i="0" dirty="0">
                <a:solidFill>
                  <a:srgbClr val="000000"/>
                </a:solidFill>
                <a:effectLst/>
                <a:latin typeface="PT Serif"/>
              </a:rPr>
              <a:t> </a:t>
            </a:r>
            <a:r>
              <a:rPr lang="en-US" b="0" i="0" dirty="0" err="1">
                <a:solidFill>
                  <a:srgbClr val="000000"/>
                </a:solidFill>
                <a:effectLst/>
                <a:latin typeface="PT Serif"/>
              </a:rPr>
              <a:t>dasar</a:t>
            </a:r>
            <a:r>
              <a:rPr lang="en-US" b="0" i="0" dirty="0">
                <a:solidFill>
                  <a:srgbClr val="000000"/>
                </a:solidFill>
                <a:effectLst/>
                <a:latin typeface="PT Serif"/>
              </a:rPr>
              <a:t> </a:t>
            </a:r>
            <a:r>
              <a:rPr lang="en-US" b="0" i="0" dirty="0" err="1">
                <a:solidFill>
                  <a:srgbClr val="000000"/>
                </a:solidFill>
                <a:effectLst/>
                <a:latin typeface="PT Serif"/>
              </a:rPr>
              <a:t>dalam</a:t>
            </a:r>
            <a:r>
              <a:rPr lang="en-US" b="0" i="0" dirty="0">
                <a:solidFill>
                  <a:srgbClr val="000000"/>
                </a:solidFill>
                <a:effectLst/>
                <a:latin typeface="PT Serif"/>
              </a:rPr>
              <a:t> </a:t>
            </a:r>
            <a:r>
              <a:rPr lang="en-US" b="0" i="0" dirty="0" err="1">
                <a:solidFill>
                  <a:srgbClr val="000000"/>
                </a:solidFill>
                <a:effectLst/>
                <a:latin typeface="PT Serif"/>
              </a:rPr>
              <a:t>berfikir</a:t>
            </a:r>
            <a:r>
              <a:rPr lang="en-US" b="0" i="0" dirty="0">
                <a:solidFill>
                  <a:srgbClr val="000000"/>
                </a:solidFill>
                <a:effectLst/>
                <a:latin typeface="PT Serif"/>
              </a:rPr>
              <a:t>, </a:t>
            </a:r>
            <a:r>
              <a:rPr lang="en-US" b="0" i="0" dirty="0" err="1">
                <a:solidFill>
                  <a:srgbClr val="000000"/>
                </a:solidFill>
                <a:effectLst/>
                <a:latin typeface="PT Serif"/>
              </a:rPr>
              <a:t>bersikap</a:t>
            </a:r>
            <a:r>
              <a:rPr lang="en-US" b="0" i="0" dirty="0">
                <a:solidFill>
                  <a:srgbClr val="000000"/>
                </a:solidFill>
                <a:effectLst/>
                <a:latin typeface="PT Serif"/>
              </a:rPr>
              <a:t> dan </a:t>
            </a:r>
            <a:r>
              <a:rPr lang="en-US" b="0" i="0" dirty="0" err="1">
                <a:solidFill>
                  <a:srgbClr val="000000"/>
                </a:solidFill>
                <a:effectLst/>
                <a:latin typeface="PT Serif"/>
              </a:rPr>
              <a:t>bertingkah</a:t>
            </a:r>
            <a:r>
              <a:rPr lang="en-US" b="0" i="0" dirty="0">
                <a:solidFill>
                  <a:srgbClr val="000000"/>
                </a:solidFill>
                <a:effectLst/>
                <a:latin typeface="PT Serif"/>
              </a:rPr>
              <a:t> </a:t>
            </a:r>
            <a:r>
              <a:rPr lang="en-US" b="0" i="0" dirty="0" err="1">
                <a:solidFill>
                  <a:srgbClr val="000000"/>
                </a:solidFill>
                <a:effectLst/>
                <a:latin typeface="PT Serif"/>
              </a:rPr>
              <a:t>laku</a:t>
            </a:r>
            <a:r>
              <a:rPr lang="en-US" b="0" i="0" dirty="0">
                <a:solidFill>
                  <a:srgbClr val="000000"/>
                </a:solidFill>
                <a:effectLst/>
                <a:latin typeface="PT Serif"/>
              </a:rPr>
              <a:t> </a:t>
            </a:r>
            <a:r>
              <a:rPr lang="en-US" b="0" i="0" dirty="0" err="1">
                <a:solidFill>
                  <a:srgbClr val="000000"/>
                </a:solidFill>
                <a:effectLst/>
                <a:latin typeface="PT Serif"/>
              </a:rPr>
              <a:t>dalam</a:t>
            </a:r>
            <a:r>
              <a:rPr lang="en-US" b="0" i="0" dirty="0">
                <a:solidFill>
                  <a:srgbClr val="000000"/>
                </a:solidFill>
                <a:effectLst/>
                <a:latin typeface="PT Serif"/>
              </a:rPr>
              <a:t> </a:t>
            </a:r>
            <a:r>
              <a:rPr lang="en-US" b="0" i="0" dirty="0" err="1">
                <a:solidFill>
                  <a:srgbClr val="000000"/>
                </a:solidFill>
                <a:effectLst/>
                <a:latin typeface="PT Serif"/>
              </a:rPr>
              <a:t>kehidupan</a:t>
            </a:r>
            <a:r>
              <a:rPr lang="en-US" b="0" i="0" dirty="0">
                <a:solidFill>
                  <a:srgbClr val="000000"/>
                </a:solidFill>
                <a:effectLst/>
                <a:latin typeface="PT Serif"/>
              </a:rPr>
              <a:t> </a:t>
            </a:r>
            <a:r>
              <a:rPr lang="en-US" b="0" i="0" dirty="0" err="1">
                <a:solidFill>
                  <a:srgbClr val="000000"/>
                </a:solidFill>
                <a:effectLst/>
                <a:latin typeface="PT Serif"/>
              </a:rPr>
              <a:t>berbangsa</a:t>
            </a:r>
            <a:r>
              <a:rPr lang="en-US" b="0" i="0" dirty="0">
                <a:solidFill>
                  <a:srgbClr val="000000"/>
                </a:solidFill>
                <a:effectLst/>
                <a:latin typeface="PT Serif"/>
              </a:rPr>
              <a:t>.</a:t>
            </a:r>
          </a:p>
        </p:txBody>
      </p:sp>
      <p:sp>
        <p:nvSpPr>
          <p:cNvPr id="12" name="TextBox 11">
            <a:extLst>
              <a:ext uri="{FF2B5EF4-FFF2-40B4-BE49-F238E27FC236}">
                <a16:creationId xmlns:a16="http://schemas.microsoft.com/office/drawing/2014/main" id="{0919EA68-3579-4C6D-8788-72AA0DFB0844}"/>
              </a:ext>
            </a:extLst>
          </p:cNvPr>
          <p:cNvSpPr txBox="1"/>
          <p:nvPr/>
        </p:nvSpPr>
        <p:spPr>
          <a:xfrm>
            <a:off x="2778124" y="2760045"/>
            <a:ext cx="6203951" cy="738664"/>
          </a:xfrm>
          <a:prstGeom prst="rect">
            <a:avLst/>
          </a:prstGeom>
          <a:noFill/>
        </p:spPr>
        <p:txBody>
          <a:bodyPr wrap="square">
            <a:spAutoFit/>
          </a:bodyPr>
          <a:lstStyle/>
          <a:p>
            <a:pPr algn="l" fontAlgn="base"/>
            <a:r>
              <a:rPr lang="en-US" b="0" i="0" dirty="0" err="1">
                <a:solidFill>
                  <a:srgbClr val="000000"/>
                </a:solidFill>
                <a:effectLst/>
                <a:latin typeface="PT Serif"/>
              </a:rPr>
              <a:t>Rumusan</a:t>
            </a:r>
            <a:r>
              <a:rPr lang="en-US" b="0" i="0" dirty="0">
                <a:solidFill>
                  <a:srgbClr val="000000"/>
                </a:solidFill>
                <a:effectLst/>
                <a:latin typeface="PT Serif"/>
              </a:rPr>
              <a:t> </a:t>
            </a:r>
            <a:r>
              <a:rPr lang="en-US" b="0" i="0" dirty="0" err="1">
                <a:solidFill>
                  <a:srgbClr val="000000"/>
                </a:solidFill>
                <a:effectLst/>
                <a:latin typeface="PT Serif"/>
              </a:rPr>
              <a:t>tentang</a:t>
            </a:r>
            <a:r>
              <a:rPr lang="en-US" b="0" i="0" dirty="0">
                <a:solidFill>
                  <a:srgbClr val="000000"/>
                </a:solidFill>
                <a:effectLst/>
                <a:latin typeface="PT Serif"/>
              </a:rPr>
              <a:t> Etika </a:t>
            </a:r>
            <a:r>
              <a:rPr lang="en-US" b="0" i="0" dirty="0" err="1">
                <a:solidFill>
                  <a:srgbClr val="000000"/>
                </a:solidFill>
                <a:effectLst/>
                <a:latin typeface="PT Serif"/>
              </a:rPr>
              <a:t>kehidupan</a:t>
            </a:r>
            <a:r>
              <a:rPr lang="en-US" b="0" i="0" dirty="0">
                <a:solidFill>
                  <a:srgbClr val="000000"/>
                </a:solidFill>
                <a:effectLst/>
                <a:latin typeface="PT Serif"/>
              </a:rPr>
              <a:t> </a:t>
            </a:r>
            <a:r>
              <a:rPr lang="en-US" b="0" i="0" dirty="0" err="1">
                <a:solidFill>
                  <a:srgbClr val="000000"/>
                </a:solidFill>
                <a:effectLst/>
                <a:latin typeface="PT Serif"/>
              </a:rPr>
              <a:t>berbangsa</a:t>
            </a:r>
            <a:r>
              <a:rPr lang="en-US" b="0" i="0" dirty="0">
                <a:solidFill>
                  <a:srgbClr val="000000"/>
                </a:solidFill>
                <a:effectLst/>
                <a:latin typeface="PT Serif"/>
              </a:rPr>
              <a:t> </a:t>
            </a:r>
            <a:r>
              <a:rPr lang="en-US" b="0" i="0" dirty="0" err="1">
                <a:solidFill>
                  <a:srgbClr val="000000"/>
                </a:solidFill>
                <a:effectLst/>
                <a:latin typeface="PT Serif"/>
              </a:rPr>
              <a:t>ini</a:t>
            </a:r>
            <a:r>
              <a:rPr lang="en-US" b="0" i="0" dirty="0">
                <a:solidFill>
                  <a:srgbClr val="000000"/>
                </a:solidFill>
                <a:effectLst/>
                <a:latin typeface="PT Serif"/>
              </a:rPr>
              <a:t> </a:t>
            </a:r>
            <a:r>
              <a:rPr lang="en-US" b="0" i="0" dirty="0" err="1">
                <a:solidFill>
                  <a:srgbClr val="000000"/>
                </a:solidFill>
                <a:effectLst/>
                <a:latin typeface="PT Serif"/>
              </a:rPr>
              <a:t>disusun</a:t>
            </a:r>
            <a:r>
              <a:rPr lang="en-US" b="0" i="0" dirty="0">
                <a:solidFill>
                  <a:srgbClr val="000000"/>
                </a:solidFill>
                <a:effectLst/>
                <a:latin typeface="PT Serif"/>
              </a:rPr>
              <a:t> </a:t>
            </a:r>
            <a:r>
              <a:rPr lang="en-US" b="0" i="0" dirty="0" err="1">
                <a:solidFill>
                  <a:srgbClr val="000000"/>
                </a:solidFill>
                <a:effectLst/>
                <a:latin typeface="PT Serif"/>
              </a:rPr>
              <a:t>dengan</a:t>
            </a:r>
            <a:r>
              <a:rPr lang="en-US" b="0" i="0" dirty="0">
                <a:solidFill>
                  <a:srgbClr val="000000"/>
                </a:solidFill>
                <a:effectLst/>
                <a:latin typeface="PT Serif"/>
              </a:rPr>
              <a:t> </a:t>
            </a:r>
            <a:r>
              <a:rPr lang="en-US" b="0" i="0" dirty="0" err="1">
                <a:solidFill>
                  <a:srgbClr val="000000"/>
                </a:solidFill>
                <a:effectLst/>
                <a:latin typeface="PT Serif"/>
              </a:rPr>
              <a:t>maksud</a:t>
            </a:r>
            <a:r>
              <a:rPr lang="en-US" b="0" i="0" dirty="0">
                <a:solidFill>
                  <a:srgbClr val="000000"/>
                </a:solidFill>
                <a:effectLst/>
                <a:latin typeface="PT Serif"/>
              </a:rPr>
              <a:t> </a:t>
            </a:r>
            <a:r>
              <a:rPr lang="en-US" b="0" i="0" dirty="0" err="1">
                <a:solidFill>
                  <a:srgbClr val="000000"/>
                </a:solidFill>
                <a:effectLst/>
                <a:latin typeface="PT Serif"/>
              </a:rPr>
              <a:t>untuk</a:t>
            </a:r>
            <a:r>
              <a:rPr lang="en-US" b="0" i="0" dirty="0">
                <a:solidFill>
                  <a:srgbClr val="000000"/>
                </a:solidFill>
                <a:effectLst/>
                <a:latin typeface="PT Serif"/>
              </a:rPr>
              <a:t> </a:t>
            </a:r>
            <a:r>
              <a:rPr lang="en-US" b="0" i="0" dirty="0" err="1">
                <a:solidFill>
                  <a:srgbClr val="000000"/>
                </a:solidFill>
                <a:effectLst/>
                <a:latin typeface="PT Serif"/>
              </a:rPr>
              <a:t>membantu</a:t>
            </a:r>
            <a:r>
              <a:rPr lang="en-US" b="0" i="0" dirty="0">
                <a:solidFill>
                  <a:srgbClr val="000000"/>
                </a:solidFill>
                <a:effectLst/>
                <a:latin typeface="PT Serif"/>
              </a:rPr>
              <a:t> </a:t>
            </a:r>
            <a:r>
              <a:rPr lang="en-US" b="0" i="0" dirty="0" err="1">
                <a:solidFill>
                  <a:srgbClr val="000000"/>
                </a:solidFill>
                <a:effectLst/>
                <a:latin typeface="PT Serif"/>
              </a:rPr>
              <a:t>memberikan</a:t>
            </a:r>
            <a:r>
              <a:rPr lang="en-US" b="0" i="0" dirty="0">
                <a:solidFill>
                  <a:srgbClr val="000000"/>
                </a:solidFill>
                <a:effectLst/>
                <a:latin typeface="PT Serif"/>
              </a:rPr>
              <a:t> </a:t>
            </a:r>
            <a:r>
              <a:rPr lang="en-US" b="0" i="0" dirty="0" err="1">
                <a:solidFill>
                  <a:srgbClr val="000000"/>
                </a:solidFill>
                <a:effectLst/>
                <a:latin typeface="PT Serif"/>
              </a:rPr>
              <a:t>penyadaran</a:t>
            </a:r>
            <a:r>
              <a:rPr lang="en-US" b="0" i="0" dirty="0">
                <a:solidFill>
                  <a:srgbClr val="000000"/>
                </a:solidFill>
                <a:effectLst/>
                <a:latin typeface="PT Serif"/>
              </a:rPr>
              <a:t> </a:t>
            </a:r>
            <a:r>
              <a:rPr lang="en-US" b="0" i="0" dirty="0" err="1">
                <a:solidFill>
                  <a:srgbClr val="000000"/>
                </a:solidFill>
                <a:effectLst/>
                <a:latin typeface="PT Serif"/>
              </a:rPr>
              <a:t>tentang</a:t>
            </a:r>
            <a:r>
              <a:rPr lang="en-US" b="0" i="0" dirty="0">
                <a:solidFill>
                  <a:srgbClr val="000000"/>
                </a:solidFill>
                <a:effectLst/>
                <a:latin typeface="PT Serif"/>
              </a:rPr>
              <a:t> arti </a:t>
            </a:r>
            <a:r>
              <a:rPr lang="en-US" b="0" i="0" dirty="0" err="1">
                <a:solidFill>
                  <a:srgbClr val="000000"/>
                </a:solidFill>
                <a:effectLst/>
                <a:latin typeface="PT Serif"/>
              </a:rPr>
              <a:t>penting</a:t>
            </a:r>
            <a:r>
              <a:rPr lang="en-US" b="0" i="0" dirty="0">
                <a:solidFill>
                  <a:srgbClr val="000000"/>
                </a:solidFill>
                <a:effectLst/>
                <a:latin typeface="PT Serif"/>
              </a:rPr>
              <a:t> </a:t>
            </a:r>
            <a:r>
              <a:rPr lang="en-US" b="0" i="0" dirty="0" err="1">
                <a:solidFill>
                  <a:srgbClr val="000000"/>
                </a:solidFill>
                <a:effectLst/>
                <a:latin typeface="PT Serif"/>
              </a:rPr>
              <a:t>tegaknya</a:t>
            </a:r>
            <a:r>
              <a:rPr lang="en-US" b="0" i="0" dirty="0">
                <a:solidFill>
                  <a:srgbClr val="000000"/>
                </a:solidFill>
                <a:effectLst/>
                <a:latin typeface="PT Serif"/>
              </a:rPr>
              <a:t> </a:t>
            </a:r>
            <a:r>
              <a:rPr lang="en-US" b="0" i="0" dirty="0" err="1">
                <a:solidFill>
                  <a:srgbClr val="000000"/>
                </a:solidFill>
                <a:effectLst/>
                <a:latin typeface="PT Serif"/>
              </a:rPr>
              <a:t>etika</a:t>
            </a:r>
            <a:r>
              <a:rPr lang="en-US" b="0" i="0" dirty="0">
                <a:solidFill>
                  <a:srgbClr val="000000"/>
                </a:solidFill>
                <a:effectLst/>
                <a:latin typeface="PT Serif"/>
              </a:rPr>
              <a:t> dan moral </a:t>
            </a:r>
            <a:r>
              <a:rPr lang="en-US" b="0" i="0" dirty="0" err="1">
                <a:solidFill>
                  <a:srgbClr val="000000"/>
                </a:solidFill>
                <a:effectLst/>
                <a:latin typeface="PT Serif"/>
              </a:rPr>
              <a:t>dalam</a:t>
            </a:r>
            <a:r>
              <a:rPr lang="en-US" b="0" i="0" dirty="0">
                <a:solidFill>
                  <a:srgbClr val="000000"/>
                </a:solidFill>
                <a:effectLst/>
                <a:latin typeface="PT Serif"/>
              </a:rPr>
              <a:t> </a:t>
            </a:r>
            <a:r>
              <a:rPr lang="en-US" b="0" i="0" dirty="0" err="1">
                <a:solidFill>
                  <a:srgbClr val="000000"/>
                </a:solidFill>
                <a:effectLst/>
                <a:latin typeface="PT Serif"/>
              </a:rPr>
              <a:t>kehidupan</a:t>
            </a:r>
            <a:r>
              <a:rPr lang="en-US" b="0" i="0" dirty="0">
                <a:solidFill>
                  <a:srgbClr val="000000"/>
                </a:solidFill>
                <a:effectLst/>
                <a:latin typeface="PT Serif"/>
              </a:rPr>
              <a:t> </a:t>
            </a:r>
            <a:r>
              <a:rPr lang="en-US" b="0" i="0" dirty="0" err="1">
                <a:solidFill>
                  <a:srgbClr val="000000"/>
                </a:solidFill>
                <a:effectLst/>
                <a:latin typeface="PT Serif"/>
              </a:rPr>
              <a:t>berbangsa</a:t>
            </a:r>
            <a:r>
              <a:rPr lang="en-US" b="0" i="0" dirty="0">
                <a:solidFill>
                  <a:srgbClr val="000000"/>
                </a:solidFill>
                <a:effectLst/>
                <a:latin typeface="PT Serif"/>
              </a:rPr>
              <a:t>.</a:t>
            </a:r>
          </a:p>
        </p:txBody>
      </p:sp>
      <p:sp>
        <p:nvSpPr>
          <p:cNvPr id="13" name="Arrow: Bent 12">
            <a:extLst>
              <a:ext uri="{FF2B5EF4-FFF2-40B4-BE49-F238E27FC236}">
                <a16:creationId xmlns:a16="http://schemas.microsoft.com/office/drawing/2014/main" id="{D342EC4E-7DB1-404A-B91D-CA979A5AE9C4}"/>
              </a:ext>
            </a:extLst>
          </p:cNvPr>
          <p:cNvSpPr/>
          <p:nvPr/>
        </p:nvSpPr>
        <p:spPr>
          <a:xfrm rot="10800000">
            <a:off x="7495498" y="3586734"/>
            <a:ext cx="609600" cy="78893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Arrow: Bent 13">
            <a:extLst>
              <a:ext uri="{FF2B5EF4-FFF2-40B4-BE49-F238E27FC236}">
                <a16:creationId xmlns:a16="http://schemas.microsoft.com/office/drawing/2014/main" id="{06C7F88E-5428-49C2-8D09-3853FFB049A1}"/>
              </a:ext>
            </a:extLst>
          </p:cNvPr>
          <p:cNvSpPr/>
          <p:nvPr/>
        </p:nvSpPr>
        <p:spPr>
          <a:xfrm rot="10800000">
            <a:off x="8061326" y="1011379"/>
            <a:ext cx="609600" cy="78893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7408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a:extLst>
              <a:ext uri="{FF2B5EF4-FFF2-40B4-BE49-F238E27FC236}">
                <a16:creationId xmlns:a16="http://schemas.microsoft.com/office/drawing/2014/main" id="{04D822DE-90AA-4196-B5DE-276E05476283}"/>
              </a:ext>
            </a:extLst>
          </p:cNvPr>
          <p:cNvSpPr/>
          <p:nvPr/>
        </p:nvSpPr>
        <p:spPr>
          <a:xfrm>
            <a:off x="1181100" y="637178"/>
            <a:ext cx="6007395" cy="866553"/>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err="1">
                <a:ln w="6600">
                  <a:solidFill>
                    <a:schemeClr val="accent2"/>
                  </a:solidFill>
                  <a:prstDash val="solid"/>
                </a:ln>
                <a:solidFill>
                  <a:srgbClr val="FFFFFF"/>
                </a:solidFill>
                <a:effectLst>
                  <a:outerShdw dist="38100" dir="2700000" algn="tl" rotWithShape="0">
                    <a:schemeClr val="accent2"/>
                  </a:outerShdw>
                </a:effectLst>
              </a:rPr>
              <a:t>Pokok-pokok</a:t>
            </a:r>
            <a:r>
              <a:rPr lang="en-US" sz="1800" b="1" dirty="0">
                <a:ln w="6600">
                  <a:solidFill>
                    <a:schemeClr val="accent2"/>
                  </a:solidFill>
                  <a:prstDash val="solid"/>
                </a:ln>
                <a:solidFill>
                  <a:srgbClr val="FFFFFF"/>
                </a:solidFill>
                <a:effectLst>
                  <a:outerShdw dist="38100" dir="2700000" algn="tl" rotWithShape="0">
                    <a:schemeClr val="accent2"/>
                  </a:outerShdw>
                </a:effectLst>
              </a:rPr>
              <a:t> </a:t>
            </a:r>
            <a:r>
              <a:rPr lang="en-US" sz="1800" b="1" dirty="0" err="1">
                <a:ln w="6600">
                  <a:solidFill>
                    <a:schemeClr val="accent2"/>
                  </a:solidFill>
                  <a:prstDash val="solid"/>
                </a:ln>
                <a:solidFill>
                  <a:srgbClr val="FFFFFF"/>
                </a:solidFill>
                <a:effectLst>
                  <a:outerShdw dist="38100" dir="2700000" algn="tl" rotWithShape="0">
                    <a:schemeClr val="accent2"/>
                  </a:outerShdw>
                </a:effectLst>
              </a:rPr>
              <a:t>etika</a:t>
            </a:r>
            <a:r>
              <a:rPr lang="en-US" sz="1800" b="1" dirty="0">
                <a:ln w="6600">
                  <a:solidFill>
                    <a:schemeClr val="accent2"/>
                  </a:solidFill>
                  <a:prstDash val="solid"/>
                </a:ln>
                <a:solidFill>
                  <a:srgbClr val="FFFFFF"/>
                </a:solidFill>
                <a:effectLst>
                  <a:outerShdw dist="38100" dir="2700000" algn="tl" rotWithShape="0">
                    <a:schemeClr val="accent2"/>
                  </a:outerShdw>
                </a:effectLst>
              </a:rPr>
              <a:t> </a:t>
            </a:r>
            <a:r>
              <a:rPr lang="en-US" sz="1800" b="1" dirty="0" err="1">
                <a:ln w="6600">
                  <a:solidFill>
                    <a:schemeClr val="accent2"/>
                  </a:solidFill>
                  <a:prstDash val="solid"/>
                </a:ln>
                <a:solidFill>
                  <a:srgbClr val="FFFFFF"/>
                </a:solidFill>
                <a:effectLst>
                  <a:outerShdw dist="38100" dir="2700000" algn="tl" rotWithShape="0">
                    <a:schemeClr val="accent2"/>
                  </a:outerShdw>
                </a:effectLst>
              </a:rPr>
              <a:t>dalam</a:t>
            </a:r>
            <a:r>
              <a:rPr lang="en-US" sz="1800" b="1" dirty="0">
                <a:ln w="6600">
                  <a:solidFill>
                    <a:schemeClr val="accent2"/>
                  </a:solidFill>
                  <a:prstDash val="solid"/>
                </a:ln>
                <a:solidFill>
                  <a:srgbClr val="FFFFFF"/>
                </a:solidFill>
                <a:effectLst>
                  <a:outerShdw dist="38100" dir="2700000" algn="tl" rotWithShape="0">
                    <a:schemeClr val="accent2"/>
                  </a:outerShdw>
                </a:effectLst>
              </a:rPr>
              <a:t> </a:t>
            </a:r>
            <a:r>
              <a:rPr lang="en-US" sz="1800" b="1" dirty="0" err="1">
                <a:ln w="6600">
                  <a:solidFill>
                    <a:schemeClr val="accent2"/>
                  </a:solidFill>
                  <a:prstDash val="solid"/>
                </a:ln>
                <a:solidFill>
                  <a:srgbClr val="FFFFFF"/>
                </a:solidFill>
                <a:effectLst>
                  <a:outerShdw dist="38100" dir="2700000" algn="tl" rotWithShape="0">
                    <a:schemeClr val="accent2"/>
                  </a:outerShdw>
                </a:effectLst>
              </a:rPr>
              <a:t>kehidupan</a:t>
            </a:r>
            <a:r>
              <a:rPr lang="en-US" sz="1800" b="1" dirty="0">
                <a:ln w="6600">
                  <a:solidFill>
                    <a:schemeClr val="accent2"/>
                  </a:solidFill>
                  <a:prstDash val="solid"/>
                </a:ln>
                <a:solidFill>
                  <a:srgbClr val="FFFFFF"/>
                </a:solidFill>
                <a:effectLst>
                  <a:outerShdw dist="38100" dir="2700000" algn="tl" rotWithShape="0">
                    <a:schemeClr val="accent2"/>
                  </a:outerShdw>
                </a:effectLst>
              </a:rPr>
              <a:t> </a:t>
            </a:r>
            <a:r>
              <a:rPr lang="en-US" sz="1800" b="1" dirty="0" err="1">
                <a:ln w="6600">
                  <a:solidFill>
                    <a:schemeClr val="accent2"/>
                  </a:solidFill>
                  <a:prstDash val="solid"/>
                </a:ln>
                <a:solidFill>
                  <a:srgbClr val="FFFFFF"/>
                </a:solidFill>
                <a:effectLst>
                  <a:outerShdw dist="38100" dir="2700000" algn="tl" rotWithShape="0">
                    <a:schemeClr val="accent2"/>
                  </a:outerShdw>
                </a:effectLst>
              </a:rPr>
              <a:t>berbangsa</a:t>
            </a:r>
            <a:endParaRPr lang="en-US" sz="1800" b="1" dirty="0">
              <a:ln w="6600">
                <a:solidFill>
                  <a:schemeClr val="accent2"/>
                </a:solidFill>
                <a:prstDash val="solid"/>
              </a:ln>
              <a:solidFill>
                <a:srgbClr val="FFFFFF"/>
              </a:solidFill>
              <a:effectLst>
                <a:outerShdw dist="38100" dir="2700000" algn="tl" rotWithShape="0">
                  <a:schemeClr val="accent2"/>
                </a:outerShdw>
              </a:effectLst>
            </a:endParaRPr>
          </a:p>
        </p:txBody>
      </p:sp>
      <p:pic>
        <p:nvPicPr>
          <p:cNvPr id="8" name="Picture 7">
            <a:extLst>
              <a:ext uri="{FF2B5EF4-FFF2-40B4-BE49-F238E27FC236}">
                <a16:creationId xmlns:a16="http://schemas.microsoft.com/office/drawing/2014/main" id="{80FCB5AD-D239-4AD3-9584-A0F2FECEDF17}"/>
              </a:ext>
            </a:extLst>
          </p:cNvPr>
          <p:cNvPicPr>
            <a:picLocks noChangeAspect="1"/>
          </p:cNvPicPr>
          <p:nvPr/>
        </p:nvPicPr>
        <p:blipFill>
          <a:blip r:embed="rId2"/>
          <a:stretch>
            <a:fillRect/>
          </a:stretch>
        </p:blipFill>
        <p:spPr>
          <a:xfrm>
            <a:off x="6921794" y="584237"/>
            <a:ext cx="1447136" cy="144713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9" name="Cloud 8">
            <a:extLst>
              <a:ext uri="{FF2B5EF4-FFF2-40B4-BE49-F238E27FC236}">
                <a16:creationId xmlns:a16="http://schemas.microsoft.com/office/drawing/2014/main" id="{F40F62BE-F50E-4963-96BE-73F113A77A0C}"/>
              </a:ext>
            </a:extLst>
          </p:cNvPr>
          <p:cNvSpPr/>
          <p:nvPr/>
        </p:nvSpPr>
        <p:spPr>
          <a:xfrm>
            <a:off x="2445934" y="1383672"/>
            <a:ext cx="1552353" cy="999461"/>
          </a:xfrm>
          <a:prstGeom prst="cloud">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err="1">
                <a:ln w="0"/>
                <a:solidFill>
                  <a:schemeClr val="tx1"/>
                </a:solidFill>
                <a:effectLst>
                  <a:outerShdw blurRad="38100" dist="19050" dir="2700000" algn="tl" rotWithShape="0">
                    <a:schemeClr val="dk1">
                      <a:alpha val="40000"/>
                    </a:schemeClr>
                  </a:outerShdw>
                </a:effectLst>
              </a:rPr>
              <a:t>Kejujuran</a:t>
            </a:r>
            <a:endParaRPr lang="en-US" dirty="0">
              <a:ln w="0"/>
              <a:solidFill>
                <a:schemeClr val="tx1"/>
              </a:solidFill>
              <a:effectLst>
                <a:outerShdw blurRad="38100" dist="19050" dir="2700000" algn="tl" rotWithShape="0">
                  <a:schemeClr val="dk1">
                    <a:alpha val="40000"/>
                  </a:schemeClr>
                </a:outerShdw>
              </a:effectLst>
            </a:endParaRPr>
          </a:p>
        </p:txBody>
      </p:sp>
      <p:sp>
        <p:nvSpPr>
          <p:cNvPr id="10" name="Cloud 9">
            <a:extLst>
              <a:ext uri="{FF2B5EF4-FFF2-40B4-BE49-F238E27FC236}">
                <a16:creationId xmlns:a16="http://schemas.microsoft.com/office/drawing/2014/main" id="{FD8E4FA5-C433-480C-A987-88A3ADD91A4C}"/>
              </a:ext>
            </a:extLst>
          </p:cNvPr>
          <p:cNvSpPr/>
          <p:nvPr/>
        </p:nvSpPr>
        <p:spPr>
          <a:xfrm>
            <a:off x="667865" y="2409824"/>
            <a:ext cx="1884617" cy="1104126"/>
          </a:xfrm>
          <a:prstGeom prst="cloud">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err="1">
                <a:ln w="0"/>
                <a:solidFill>
                  <a:schemeClr val="tx1"/>
                </a:solidFill>
                <a:effectLst>
                  <a:outerShdw blurRad="38100" dist="19050" dir="2700000" algn="tl" rotWithShape="0">
                    <a:schemeClr val="dk1">
                      <a:alpha val="40000"/>
                    </a:schemeClr>
                  </a:outerShdw>
                </a:effectLst>
              </a:rPr>
              <a:t>Keteladanan</a:t>
            </a:r>
            <a:endParaRPr lang="en-US" dirty="0"/>
          </a:p>
        </p:txBody>
      </p:sp>
      <p:sp>
        <p:nvSpPr>
          <p:cNvPr id="11" name="Cloud 10">
            <a:extLst>
              <a:ext uri="{FF2B5EF4-FFF2-40B4-BE49-F238E27FC236}">
                <a16:creationId xmlns:a16="http://schemas.microsoft.com/office/drawing/2014/main" id="{E780535E-03D5-4493-9B7C-44AE87A8EF63}"/>
              </a:ext>
            </a:extLst>
          </p:cNvPr>
          <p:cNvSpPr/>
          <p:nvPr/>
        </p:nvSpPr>
        <p:spPr>
          <a:xfrm>
            <a:off x="2693582" y="2729244"/>
            <a:ext cx="1655358" cy="999461"/>
          </a:xfrm>
          <a:prstGeom prst="cloud">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scene3d>
              <a:camera prst="orthographicFront"/>
              <a:lightRig rig="soft" dir="t">
                <a:rot lat="0" lon="0" rev="15600000"/>
              </a:lightRig>
            </a:scene3d>
            <a:sp3d extrusionH="57150" prstMaterial="softEdge">
              <a:bevelT w="25400" h="38100"/>
            </a:sp3d>
          </a:bodyPr>
          <a:lstStyle/>
          <a:p>
            <a:pPr algn="ctr"/>
            <a:r>
              <a:rPr lang="en-US" b="1" dirty="0" err="1">
                <a:ln/>
                <a:solidFill>
                  <a:schemeClr val="accent4"/>
                </a:solidFill>
              </a:rPr>
              <a:t>Sportifitas</a:t>
            </a:r>
            <a:endParaRPr lang="en-US" b="1" dirty="0">
              <a:ln/>
              <a:solidFill>
                <a:schemeClr val="accent4"/>
              </a:solidFill>
            </a:endParaRPr>
          </a:p>
        </p:txBody>
      </p:sp>
      <p:sp>
        <p:nvSpPr>
          <p:cNvPr id="12" name="Cloud 11">
            <a:extLst>
              <a:ext uri="{FF2B5EF4-FFF2-40B4-BE49-F238E27FC236}">
                <a16:creationId xmlns:a16="http://schemas.microsoft.com/office/drawing/2014/main" id="{D08BE24F-ACFA-4FDC-B0CA-D264BB424CDF}"/>
              </a:ext>
            </a:extLst>
          </p:cNvPr>
          <p:cNvSpPr/>
          <p:nvPr/>
        </p:nvSpPr>
        <p:spPr>
          <a:xfrm>
            <a:off x="1102690" y="3769241"/>
            <a:ext cx="1552353" cy="999461"/>
          </a:xfrm>
          <a:prstGeom prst="cloud">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err="1"/>
              <a:t>Etos</a:t>
            </a:r>
            <a:r>
              <a:rPr lang="en-US" dirty="0"/>
              <a:t> </a:t>
            </a:r>
            <a:r>
              <a:rPr lang="en-US" dirty="0" err="1">
                <a:ln w="0"/>
                <a:solidFill>
                  <a:schemeClr val="tx1"/>
                </a:solidFill>
                <a:effectLst>
                  <a:outerShdw blurRad="38100" dist="19050" dir="2700000" algn="tl" rotWithShape="0">
                    <a:schemeClr val="dk1">
                      <a:alpha val="40000"/>
                    </a:schemeClr>
                  </a:outerShdw>
                </a:effectLst>
              </a:rPr>
              <a:t>Kerja</a:t>
            </a:r>
            <a:endParaRPr lang="en-US" dirty="0"/>
          </a:p>
        </p:txBody>
      </p:sp>
      <p:sp>
        <p:nvSpPr>
          <p:cNvPr id="13" name="Cloud 12">
            <a:extLst>
              <a:ext uri="{FF2B5EF4-FFF2-40B4-BE49-F238E27FC236}">
                <a16:creationId xmlns:a16="http://schemas.microsoft.com/office/drawing/2014/main" id="{E6651CB5-9F64-4FE0-8A09-B81780FF0965}"/>
              </a:ext>
            </a:extLst>
          </p:cNvPr>
          <p:cNvSpPr/>
          <p:nvPr/>
        </p:nvSpPr>
        <p:spPr>
          <a:xfrm>
            <a:off x="3611525" y="3639770"/>
            <a:ext cx="1920950" cy="1164376"/>
          </a:xfrm>
          <a:prstGeom prst="cloud">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err="1">
                <a:ln w="0"/>
                <a:solidFill>
                  <a:schemeClr val="tx1"/>
                </a:solidFill>
                <a:effectLst>
                  <a:outerShdw blurRad="38100" dist="19050" dir="2700000" algn="tl" rotWithShape="0">
                    <a:schemeClr val="dk1">
                      <a:alpha val="40000"/>
                    </a:schemeClr>
                  </a:outerShdw>
                </a:effectLst>
              </a:rPr>
              <a:t>Kemandirian</a:t>
            </a:r>
            <a:endParaRPr lang="en-US" dirty="0"/>
          </a:p>
        </p:txBody>
      </p:sp>
      <p:sp>
        <p:nvSpPr>
          <p:cNvPr id="14" name="Cloud 13">
            <a:extLst>
              <a:ext uri="{FF2B5EF4-FFF2-40B4-BE49-F238E27FC236}">
                <a16:creationId xmlns:a16="http://schemas.microsoft.com/office/drawing/2014/main" id="{9C61526F-BF70-4948-B974-2E2ECA58B0EA}"/>
              </a:ext>
            </a:extLst>
          </p:cNvPr>
          <p:cNvSpPr/>
          <p:nvPr/>
        </p:nvSpPr>
        <p:spPr>
          <a:xfrm>
            <a:off x="6712687" y="3769241"/>
            <a:ext cx="1552353" cy="999461"/>
          </a:xfrm>
          <a:prstGeom prst="clou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a:t>Rasa </a:t>
            </a:r>
            <a:r>
              <a:rPr lang="en-US" dirty="0" err="1"/>
              <a:t>Malu</a:t>
            </a:r>
            <a:endParaRPr lang="en-US" dirty="0"/>
          </a:p>
        </p:txBody>
      </p:sp>
      <p:sp>
        <p:nvSpPr>
          <p:cNvPr id="15" name="Cloud 14">
            <a:extLst>
              <a:ext uri="{FF2B5EF4-FFF2-40B4-BE49-F238E27FC236}">
                <a16:creationId xmlns:a16="http://schemas.microsoft.com/office/drawing/2014/main" id="{EDA0792C-A178-438A-8A89-C390772FC468}"/>
              </a:ext>
            </a:extLst>
          </p:cNvPr>
          <p:cNvSpPr/>
          <p:nvPr/>
        </p:nvSpPr>
        <p:spPr>
          <a:xfrm>
            <a:off x="4703135" y="1741081"/>
            <a:ext cx="1552353" cy="999461"/>
          </a:xfrm>
          <a:prstGeom prst="cloud">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err="1">
                <a:ln w="0"/>
                <a:solidFill>
                  <a:schemeClr val="tx1"/>
                </a:solidFill>
                <a:effectLst>
                  <a:outerShdw blurRad="38100" dist="19050" dir="2700000" algn="tl" rotWithShape="0">
                    <a:schemeClr val="dk1">
                      <a:alpha val="40000"/>
                    </a:schemeClr>
                  </a:outerShdw>
                </a:effectLst>
              </a:rPr>
              <a:t>Amanah</a:t>
            </a:r>
            <a:endParaRPr lang="en-US" dirty="0"/>
          </a:p>
        </p:txBody>
      </p:sp>
      <p:sp>
        <p:nvSpPr>
          <p:cNvPr id="16" name="Cloud 15">
            <a:extLst>
              <a:ext uri="{FF2B5EF4-FFF2-40B4-BE49-F238E27FC236}">
                <a16:creationId xmlns:a16="http://schemas.microsoft.com/office/drawing/2014/main" id="{C74666C0-4E13-4114-9C4C-3388425BBBBB}"/>
              </a:ext>
            </a:extLst>
          </p:cNvPr>
          <p:cNvSpPr/>
          <p:nvPr/>
        </p:nvSpPr>
        <p:spPr>
          <a:xfrm>
            <a:off x="5407983" y="2741868"/>
            <a:ext cx="1552353" cy="999461"/>
          </a:xfrm>
          <a:prstGeom prst="cloud">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scene3d>
              <a:camera prst="orthographicFront"/>
              <a:lightRig rig="soft" dir="t">
                <a:rot lat="0" lon="0" rev="15600000"/>
              </a:lightRig>
            </a:scene3d>
            <a:sp3d extrusionH="57150" prstMaterial="softEdge">
              <a:bevelT w="25400" h="38100"/>
            </a:sp3d>
          </a:bodyPr>
          <a:lstStyle/>
          <a:p>
            <a:pPr algn="ctr"/>
            <a:r>
              <a:rPr lang="en-US" b="1" dirty="0" err="1">
                <a:ln/>
                <a:solidFill>
                  <a:schemeClr val="accent4"/>
                </a:solidFill>
              </a:rPr>
              <a:t>Toleransi</a:t>
            </a:r>
            <a:endParaRPr lang="en-US" b="1" dirty="0">
              <a:ln/>
              <a:solidFill>
                <a:schemeClr val="accent4"/>
              </a:solidFill>
            </a:endParaRPr>
          </a:p>
        </p:txBody>
      </p:sp>
      <p:sp>
        <p:nvSpPr>
          <p:cNvPr id="17" name="Cloud 16">
            <a:extLst>
              <a:ext uri="{FF2B5EF4-FFF2-40B4-BE49-F238E27FC236}">
                <a16:creationId xmlns:a16="http://schemas.microsoft.com/office/drawing/2014/main" id="{74D4063B-F011-4E34-BE26-B69BCB18DAE9}"/>
              </a:ext>
            </a:extLst>
          </p:cNvPr>
          <p:cNvSpPr/>
          <p:nvPr/>
        </p:nvSpPr>
        <p:spPr>
          <a:xfrm>
            <a:off x="7099003" y="2383133"/>
            <a:ext cx="1552353" cy="999461"/>
          </a:xfrm>
          <a:prstGeom prst="clou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err="1">
                <a:ln w="0"/>
                <a:solidFill>
                  <a:schemeClr val="tx1"/>
                </a:solidFill>
                <a:effectLst>
                  <a:outerShdw blurRad="38100" dist="19050" dir="2700000" algn="tl" rotWithShape="0">
                    <a:schemeClr val="dk1">
                      <a:alpha val="40000"/>
                    </a:schemeClr>
                  </a:outerShdw>
                </a:effectLst>
              </a:rPr>
              <a:t>Tanggung</a:t>
            </a:r>
            <a:endParaRPr lang="en-US" dirty="0">
              <a:ln w="0"/>
              <a:solidFill>
                <a:schemeClr val="tx1"/>
              </a:solidFill>
              <a:effectLst>
                <a:outerShdw blurRad="38100" dist="19050" dir="2700000" algn="tl" rotWithShape="0">
                  <a:schemeClr val="dk1">
                    <a:alpha val="40000"/>
                  </a:schemeClr>
                </a:outerShdw>
              </a:effectLst>
            </a:endParaRPr>
          </a:p>
          <a:p>
            <a:pPr algn="ctr"/>
            <a:r>
              <a:rPr lang="en-US" dirty="0" err="1">
                <a:ln w="0"/>
                <a:solidFill>
                  <a:schemeClr val="tx1"/>
                </a:solidFill>
                <a:effectLst>
                  <a:outerShdw blurRad="38100" dist="19050" dir="2700000" algn="tl" rotWithShape="0">
                    <a:schemeClr val="dk1">
                      <a:alpha val="40000"/>
                    </a:schemeClr>
                  </a:outerShdw>
                </a:effectLst>
              </a:rPr>
              <a:t>Jawab</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586422565"/>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6A8027C-6819-4CF1-831E-C76D1C841AAA}"/>
              </a:ext>
            </a:extLst>
          </p:cNvPr>
          <p:cNvSpPr>
            <a:spLocks noGrp="1"/>
          </p:cNvSpPr>
          <p:nvPr>
            <p:ph type="title"/>
          </p:nvPr>
        </p:nvSpPr>
        <p:spPr>
          <a:xfrm>
            <a:off x="653025" y="404793"/>
            <a:ext cx="7733400" cy="572700"/>
          </a:xfrm>
        </p:spPr>
        <p:txBody>
          <a:bodyPr/>
          <a:lstStyle/>
          <a:p>
            <a:r>
              <a:rPr lang="en-US" dirty="0" err="1"/>
              <a:t>Apa</a:t>
            </a:r>
            <a:r>
              <a:rPr lang="en-US" dirty="0"/>
              <a:t> </a:t>
            </a:r>
            <a:r>
              <a:rPr lang="en-US" dirty="0" err="1"/>
              <a:t>saja</a:t>
            </a:r>
            <a:r>
              <a:rPr lang="en-US" dirty="0"/>
              <a:t> Etika </a:t>
            </a:r>
            <a:r>
              <a:rPr lang="en-US" dirty="0" err="1"/>
              <a:t>Kehidupan</a:t>
            </a:r>
            <a:r>
              <a:rPr lang="en-US" dirty="0"/>
              <a:t> </a:t>
            </a:r>
            <a:r>
              <a:rPr lang="en-US" dirty="0" err="1"/>
              <a:t>Berbangsa</a:t>
            </a:r>
            <a:r>
              <a:rPr lang="en-US" dirty="0"/>
              <a:t>?</a:t>
            </a:r>
          </a:p>
        </p:txBody>
      </p:sp>
      <p:sp>
        <p:nvSpPr>
          <p:cNvPr id="6" name="Flowchart: Terminator 5">
            <a:hlinkClick r:id="" action="ppaction://hlinkshowjump?jump=nextslide"/>
            <a:extLst>
              <a:ext uri="{FF2B5EF4-FFF2-40B4-BE49-F238E27FC236}">
                <a16:creationId xmlns:a16="http://schemas.microsoft.com/office/drawing/2014/main" id="{8BD7A14C-DE99-40E6-942A-5B693D79A6E8}"/>
              </a:ext>
            </a:extLst>
          </p:cNvPr>
          <p:cNvSpPr/>
          <p:nvPr/>
        </p:nvSpPr>
        <p:spPr>
          <a:xfrm>
            <a:off x="876300" y="982559"/>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Sosial</a:t>
            </a:r>
            <a:r>
              <a:rPr lang="en-US" dirty="0"/>
              <a:t> dan </a:t>
            </a:r>
            <a:r>
              <a:rPr lang="en-US" dirty="0" err="1"/>
              <a:t>Budaya</a:t>
            </a:r>
            <a:endParaRPr lang="en-US" dirty="0"/>
          </a:p>
        </p:txBody>
      </p:sp>
      <p:sp>
        <p:nvSpPr>
          <p:cNvPr id="11" name="Flowchart: Terminator 10">
            <a:extLst>
              <a:ext uri="{FF2B5EF4-FFF2-40B4-BE49-F238E27FC236}">
                <a16:creationId xmlns:a16="http://schemas.microsoft.com/office/drawing/2014/main" id="{6881F88E-E5D5-4013-B433-0C3186A6EB9F}"/>
              </a:ext>
            </a:extLst>
          </p:cNvPr>
          <p:cNvSpPr/>
          <p:nvPr/>
        </p:nvSpPr>
        <p:spPr>
          <a:xfrm>
            <a:off x="876300" y="1632006"/>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Politik</a:t>
            </a:r>
            <a:r>
              <a:rPr lang="en-US" dirty="0"/>
              <a:t> dan </a:t>
            </a:r>
            <a:r>
              <a:rPr lang="en-US" dirty="0" err="1"/>
              <a:t>Pemerintahan</a:t>
            </a:r>
            <a:endParaRPr lang="en-US" dirty="0"/>
          </a:p>
        </p:txBody>
      </p:sp>
      <p:sp>
        <p:nvSpPr>
          <p:cNvPr id="12" name="Flowchart: Terminator 11">
            <a:extLst>
              <a:ext uri="{FF2B5EF4-FFF2-40B4-BE49-F238E27FC236}">
                <a16:creationId xmlns:a16="http://schemas.microsoft.com/office/drawing/2014/main" id="{53B22C89-1249-4A85-A123-5092AC5DD7B6}"/>
              </a:ext>
            </a:extLst>
          </p:cNvPr>
          <p:cNvSpPr/>
          <p:nvPr/>
        </p:nvSpPr>
        <p:spPr>
          <a:xfrm>
            <a:off x="876300" y="291302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Penegakan</a:t>
            </a:r>
            <a:r>
              <a:rPr lang="en-US" dirty="0"/>
              <a:t> </a:t>
            </a:r>
            <a:r>
              <a:rPr lang="en-US" dirty="0" err="1"/>
              <a:t>hukum</a:t>
            </a:r>
            <a:r>
              <a:rPr lang="en-US" dirty="0"/>
              <a:t> yang </a:t>
            </a:r>
            <a:r>
              <a:rPr lang="en-US" dirty="0" err="1"/>
              <a:t>berkeadilan</a:t>
            </a:r>
            <a:endParaRPr lang="en-US" dirty="0"/>
          </a:p>
        </p:txBody>
      </p:sp>
      <p:sp>
        <p:nvSpPr>
          <p:cNvPr id="13" name="Flowchart: Terminator 12">
            <a:extLst>
              <a:ext uri="{FF2B5EF4-FFF2-40B4-BE49-F238E27FC236}">
                <a16:creationId xmlns:a16="http://schemas.microsoft.com/office/drawing/2014/main" id="{E2035FBD-934D-42B1-9B48-EB5C023CBCB8}"/>
              </a:ext>
            </a:extLst>
          </p:cNvPr>
          <p:cNvSpPr/>
          <p:nvPr/>
        </p:nvSpPr>
        <p:spPr>
          <a:xfrm>
            <a:off x="908050" y="3616500"/>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Keilmuan</a:t>
            </a:r>
            <a:endParaRPr lang="en-US" dirty="0"/>
          </a:p>
        </p:txBody>
      </p:sp>
      <p:sp>
        <p:nvSpPr>
          <p:cNvPr id="14" name="Flowchart: Terminator 13">
            <a:extLst>
              <a:ext uri="{FF2B5EF4-FFF2-40B4-BE49-F238E27FC236}">
                <a16:creationId xmlns:a16="http://schemas.microsoft.com/office/drawing/2014/main" id="{68052474-2F3B-45D2-B8C7-FD872C862415}"/>
              </a:ext>
            </a:extLst>
          </p:cNvPr>
          <p:cNvSpPr/>
          <p:nvPr/>
        </p:nvSpPr>
        <p:spPr>
          <a:xfrm>
            <a:off x="876300" y="431997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Lingkungan</a:t>
            </a:r>
            <a:r>
              <a:rPr lang="en-US" dirty="0"/>
              <a:t> </a:t>
            </a:r>
          </a:p>
        </p:txBody>
      </p:sp>
      <p:sp>
        <p:nvSpPr>
          <p:cNvPr id="15" name="Flowchart: Terminator 14">
            <a:extLst>
              <a:ext uri="{FF2B5EF4-FFF2-40B4-BE49-F238E27FC236}">
                <a16:creationId xmlns:a16="http://schemas.microsoft.com/office/drawing/2014/main" id="{E46F077D-385F-48E0-99C7-C277F5882647}"/>
              </a:ext>
            </a:extLst>
          </p:cNvPr>
          <p:cNvSpPr/>
          <p:nvPr/>
        </p:nvSpPr>
        <p:spPr>
          <a:xfrm>
            <a:off x="908050" y="2245501"/>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Ekonomi</a:t>
            </a:r>
            <a:r>
              <a:rPr lang="en-US" dirty="0"/>
              <a:t> dan </a:t>
            </a:r>
            <a:r>
              <a:rPr lang="en-US" dirty="0" err="1"/>
              <a:t>Bisnis</a:t>
            </a:r>
            <a:endParaRPr lang="en-US" dirty="0"/>
          </a:p>
        </p:txBody>
      </p:sp>
    </p:spTree>
    <p:extLst>
      <p:ext uri="{BB962C8B-B14F-4D97-AF65-F5344CB8AC3E}">
        <p14:creationId xmlns:p14="http://schemas.microsoft.com/office/powerpoint/2010/main" val="2188748327"/>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6A8027C-6819-4CF1-831E-C76D1C841AAA}"/>
              </a:ext>
            </a:extLst>
          </p:cNvPr>
          <p:cNvSpPr>
            <a:spLocks noGrp="1"/>
          </p:cNvSpPr>
          <p:nvPr>
            <p:ph type="title"/>
          </p:nvPr>
        </p:nvSpPr>
        <p:spPr>
          <a:xfrm>
            <a:off x="653025" y="404793"/>
            <a:ext cx="7733400" cy="572700"/>
          </a:xfrm>
        </p:spPr>
        <p:txBody>
          <a:bodyPr/>
          <a:lstStyle/>
          <a:p>
            <a:r>
              <a:rPr lang="en-US" dirty="0" err="1"/>
              <a:t>Apa</a:t>
            </a:r>
            <a:r>
              <a:rPr lang="en-US" dirty="0"/>
              <a:t> </a:t>
            </a:r>
            <a:r>
              <a:rPr lang="en-US" dirty="0" err="1"/>
              <a:t>saja</a:t>
            </a:r>
            <a:r>
              <a:rPr lang="en-US" dirty="0"/>
              <a:t> Etika </a:t>
            </a:r>
            <a:r>
              <a:rPr lang="en-US" dirty="0" err="1"/>
              <a:t>Kehidupan</a:t>
            </a:r>
            <a:r>
              <a:rPr lang="en-US" dirty="0"/>
              <a:t> </a:t>
            </a:r>
            <a:r>
              <a:rPr lang="en-US" dirty="0" err="1"/>
              <a:t>Berbangsa</a:t>
            </a:r>
            <a:r>
              <a:rPr lang="en-US" dirty="0"/>
              <a:t>?</a:t>
            </a:r>
          </a:p>
        </p:txBody>
      </p:sp>
      <p:pic>
        <p:nvPicPr>
          <p:cNvPr id="1026" name="Picture 2" descr="√ Pengertian Etika Sosial, Macam, dan Contohnya | DosenSosiologi.Com">
            <a:extLst>
              <a:ext uri="{FF2B5EF4-FFF2-40B4-BE49-F238E27FC236}">
                <a16:creationId xmlns:a16="http://schemas.microsoft.com/office/drawing/2014/main" id="{49A844C0-7864-4D6B-998A-B9863D478E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9575" y="1250950"/>
            <a:ext cx="2667000" cy="17145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rgbClr val="FFFFFF"/>
                </a:solidFill>
              </a14:hiddenFill>
            </a:ext>
          </a:extLst>
        </p:spPr>
      </p:pic>
      <p:sp>
        <p:nvSpPr>
          <p:cNvPr id="6" name="Flowchart: Terminator 5">
            <a:extLst>
              <a:ext uri="{FF2B5EF4-FFF2-40B4-BE49-F238E27FC236}">
                <a16:creationId xmlns:a16="http://schemas.microsoft.com/office/drawing/2014/main" id="{8BD7A14C-DE99-40E6-942A-5B693D79A6E8}"/>
              </a:ext>
            </a:extLst>
          </p:cNvPr>
          <p:cNvSpPr/>
          <p:nvPr/>
        </p:nvSpPr>
        <p:spPr>
          <a:xfrm>
            <a:off x="876300" y="982559"/>
            <a:ext cx="2584450" cy="572700"/>
          </a:xfrm>
          <a:prstGeom prst="flowChartTerminator">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a:t>Etika </a:t>
            </a:r>
            <a:r>
              <a:rPr lang="en-US" dirty="0" err="1"/>
              <a:t>Sosial</a:t>
            </a:r>
            <a:r>
              <a:rPr lang="en-US" dirty="0"/>
              <a:t> dan </a:t>
            </a:r>
            <a:r>
              <a:rPr lang="en-US" dirty="0" err="1"/>
              <a:t>Budaya</a:t>
            </a:r>
            <a:endParaRPr lang="en-US" dirty="0"/>
          </a:p>
        </p:txBody>
      </p:sp>
      <p:sp>
        <p:nvSpPr>
          <p:cNvPr id="10" name="TextBox 9">
            <a:extLst>
              <a:ext uri="{FF2B5EF4-FFF2-40B4-BE49-F238E27FC236}">
                <a16:creationId xmlns:a16="http://schemas.microsoft.com/office/drawing/2014/main" id="{CFAA51F7-3C14-41F1-88DC-1FF430DC03EE}"/>
              </a:ext>
            </a:extLst>
          </p:cNvPr>
          <p:cNvSpPr txBox="1"/>
          <p:nvPr/>
        </p:nvSpPr>
        <p:spPr>
          <a:xfrm>
            <a:off x="3946525" y="3206631"/>
            <a:ext cx="4654550" cy="1600438"/>
          </a:xfrm>
          <a:prstGeom prst="rect">
            <a:avLst/>
          </a:prstGeom>
          <a:noFill/>
        </p:spPr>
        <p:txBody>
          <a:bodyPr wrap="square">
            <a:spAutoFit/>
          </a:bodyPr>
          <a:lstStyle/>
          <a:p>
            <a:r>
              <a:rPr lang="en-US" b="0" i="0" dirty="0" err="1">
                <a:solidFill>
                  <a:srgbClr val="000000"/>
                </a:solidFill>
                <a:effectLst/>
                <a:latin typeface="PT Serif"/>
              </a:rPr>
              <a:t>bertolak</a:t>
            </a:r>
            <a:r>
              <a:rPr lang="en-US" b="0" i="0" dirty="0">
                <a:solidFill>
                  <a:srgbClr val="000000"/>
                </a:solidFill>
                <a:effectLst/>
                <a:latin typeface="PT Serif"/>
              </a:rPr>
              <a:t> </a:t>
            </a:r>
            <a:r>
              <a:rPr lang="en-US" b="0" i="0" dirty="0" err="1">
                <a:solidFill>
                  <a:srgbClr val="000000"/>
                </a:solidFill>
                <a:effectLst/>
                <a:latin typeface="PT Serif"/>
              </a:rPr>
              <a:t>dari</a:t>
            </a:r>
            <a:r>
              <a:rPr lang="en-US" b="0" i="0" dirty="0">
                <a:solidFill>
                  <a:srgbClr val="000000"/>
                </a:solidFill>
                <a:effectLst/>
                <a:latin typeface="PT Serif"/>
              </a:rPr>
              <a:t> rasa </a:t>
            </a:r>
            <a:r>
              <a:rPr lang="en-US" b="0" i="0" dirty="0" err="1">
                <a:solidFill>
                  <a:srgbClr val="000000"/>
                </a:solidFill>
                <a:effectLst/>
                <a:latin typeface="PT Serif"/>
              </a:rPr>
              <a:t>kemanusiaan</a:t>
            </a:r>
            <a:r>
              <a:rPr lang="en-US" b="0" i="0" dirty="0">
                <a:solidFill>
                  <a:srgbClr val="000000"/>
                </a:solidFill>
                <a:effectLst/>
                <a:latin typeface="PT Serif"/>
              </a:rPr>
              <a:t> yang </a:t>
            </a:r>
            <a:r>
              <a:rPr lang="en-US" b="0" i="0" dirty="0" err="1">
                <a:solidFill>
                  <a:srgbClr val="000000"/>
                </a:solidFill>
                <a:effectLst/>
                <a:latin typeface="PT Serif"/>
              </a:rPr>
              <a:t>mendalam</a:t>
            </a:r>
            <a:r>
              <a:rPr lang="en-US" b="0" i="0" dirty="0">
                <a:solidFill>
                  <a:srgbClr val="000000"/>
                </a:solidFill>
                <a:effectLst/>
                <a:latin typeface="PT Serif"/>
              </a:rPr>
              <a:t> </a:t>
            </a:r>
            <a:r>
              <a:rPr lang="en-US" b="0" i="0" dirty="0" err="1">
                <a:solidFill>
                  <a:srgbClr val="000000"/>
                </a:solidFill>
                <a:effectLst/>
                <a:latin typeface="PT Serif"/>
              </a:rPr>
              <a:t>dengan</a:t>
            </a:r>
            <a:r>
              <a:rPr lang="en-US" b="0" i="0" dirty="0">
                <a:solidFill>
                  <a:srgbClr val="000000"/>
                </a:solidFill>
                <a:effectLst/>
                <a:latin typeface="PT Serif"/>
              </a:rPr>
              <a:t> </a:t>
            </a:r>
            <a:r>
              <a:rPr lang="en-US" b="0" i="0" dirty="0" err="1">
                <a:solidFill>
                  <a:srgbClr val="000000"/>
                </a:solidFill>
                <a:effectLst/>
                <a:latin typeface="PT Serif"/>
              </a:rPr>
              <a:t>menampilkan</a:t>
            </a:r>
            <a:r>
              <a:rPr lang="en-US" b="0" i="0" dirty="0">
                <a:solidFill>
                  <a:srgbClr val="000000"/>
                </a:solidFill>
                <a:effectLst/>
                <a:latin typeface="PT Serif"/>
              </a:rPr>
              <a:t> </a:t>
            </a:r>
            <a:r>
              <a:rPr lang="en-US" b="0" i="0" dirty="0" err="1">
                <a:solidFill>
                  <a:srgbClr val="000000"/>
                </a:solidFill>
                <a:effectLst/>
                <a:latin typeface="PT Serif"/>
              </a:rPr>
              <a:t>sikap</a:t>
            </a:r>
            <a:r>
              <a:rPr lang="en-US" b="0" i="0" dirty="0">
                <a:solidFill>
                  <a:srgbClr val="000000"/>
                </a:solidFill>
                <a:effectLst/>
                <a:latin typeface="PT Serif"/>
              </a:rPr>
              <a:t> </a:t>
            </a:r>
            <a:r>
              <a:rPr lang="en-US" b="0" i="0" dirty="0" err="1">
                <a:solidFill>
                  <a:srgbClr val="000000"/>
                </a:solidFill>
                <a:effectLst/>
                <a:latin typeface="PT Serif"/>
              </a:rPr>
              <a:t>jujur</a:t>
            </a:r>
            <a:r>
              <a:rPr lang="en-US" b="0" i="0" dirty="0">
                <a:solidFill>
                  <a:srgbClr val="000000"/>
                </a:solidFill>
                <a:effectLst/>
                <a:latin typeface="PT Serif"/>
              </a:rPr>
              <a:t>, </a:t>
            </a:r>
            <a:r>
              <a:rPr lang="en-US" b="0" i="0" dirty="0" err="1">
                <a:solidFill>
                  <a:srgbClr val="000000"/>
                </a:solidFill>
                <a:effectLst/>
                <a:latin typeface="PT Serif"/>
              </a:rPr>
              <a:t>saling</a:t>
            </a:r>
            <a:r>
              <a:rPr lang="en-US" b="0" i="0" dirty="0">
                <a:solidFill>
                  <a:srgbClr val="000000"/>
                </a:solidFill>
                <a:effectLst/>
                <a:latin typeface="PT Serif"/>
              </a:rPr>
              <a:t> </a:t>
            </a:r>
            <a:r>
              <a:rPr lang="en-US" b="0" i="0" dirty="0" err="1">
                <a:solidFill>
                  <a:srgbClr val="000000"/>
                </a:solidFill>
                <a:effectLst/>
                <a:latin typeface="PT Serif"/>
              </a:rPr>
              <a:t>peduli</a:t>
            </a:r>
            <a:r>
              <a:rPr lang="en-US" b="0" i="0" dirty="0">
                <a:solidFill>
                  <a:srgbClr val="000000"/>
                </a:solidFill>
                <a:effectLst/>
                <a:latin typeface="PT Serif"/>
              </a:rPr>
              <a:t>, </a:t>
            </a:r>
            <a:r>
              <a:rPr lang="en-US" b="0" i="0" dirty="0" err="1">
                <a:solidFill>
                  <a:srgbClr val="000000"/>
                </a:solidFill>
                <a:effectLst/>
                <a:latin typeface="PT Serif"/>
              </a:rPr>
              <a:t>saling</a:t>
            </a:r>
            <a:r>
              <a:rPr lang="en-US" b="0" i="0" dirty="0">
                <a:solidFill>
                  <a:srgbClr val="000000"/>
                </a:solidFill>
                <a:effectLst/>
                <a:latin typeface="PT Serif"/>
              </a:rPr>
              <a:t> </a:t>
            </a:r>
            <a:r>
              <a:rPr lang="en-US" b="0" i="0" dirty="0" err="1">
                <a:solidFill>
                  <a:srgbClr val="000000"/>
                </a:solidFill>
                <a:effectLst/>
                <a:latin typeface="PT Serif"/>
              </a:rPr>
              <a:t>memahami</a:t>
            </a:r>
            <a:r>
              <a:rPr lang="en-US" b="0" i="0" dirty="0">
                <a:solidFill>
                  <a:srgbClr val="000000"/>
                </a:solidFill>
                <a:effectLst/>
                <a:latin typeface="PT Serif"/>
              </a:rPr>
              <a:t>, </a:t>
            </a:r>
            <a:r>
              <a:rPr lang="en-US" b="0" i="0" dirty="0" err="1">
                <a:solidFill>
                  <a:srgbClr val="000000"/>
                </a:solidFill>
                <a:effectLst/>
                <a:latin typeface="PT Serif"/>
              </a:rPr>
              <a:t>saling</a:t>
            </a:r>
            <a:r>
              <a:rPr lang="en-US" b="0" i="0" dirty="0">
                <a:solidFill>
                  <a:srgbClr val="000000"/>
                </a:solidFill>
                <a:effectLst/>
                <a:latin typeface="PT Serif"/>
              </a:rPr>
              <a:t> </a:t>
            </a:r>
            <a:r>
              <a:rPr lang="en-US" b="0" i="0" dirty="0" err="1">
                <a:solidFill>
                  <a:srgbClr val="000000"/>
                </a:solidFill>
                <a:effectLst/>
                <a:latin typeface="PT Serif"/>
              </a:rPr>
              <a:t>menghargai</a:t>
            </a:r>
            <a:r>
              <a:rPr lang="en-US" b="0" i="0" dirty="0">
                <a:solidFill>
                  <a:srgbClr val="000000"/>
                </a:solidFill>
                <a:effectLst/>
                <a:latin typeface="PT Serif"/>
              </a:rPr>
              <a:t>, </a:t>
            </a:r>
            <a:r>
              <a:rPr lang="en-US" b="0" i="0" dirty="0" err="1">
                <a:solidFill>
                  <a:srgbClr val="000000"/>
                </a:solidFill>
                <a:effectLst/>
                <a:latin typeface="PT Serif"/>
              </a:rPr>
              <a:t>saling</a:t>
            </a:r>
            <a:r>
              <a:rPr lang="en-US" b="0" i="0" dirty="0">
                <a:solidFill>
                  <a:srgbClr val="000000"/>
                </a:solidFill>
                <a:effectLst/>
                <a:latin typeface="PT Serif"/>
              </a:rPr>
              <a:t> </a:t>
            </a:r>
            <a:r>
              <a:rPr lang="en-US" b="0" i="0" dirty="0" err="1">
                <a:solidFill>
                  <a:srgbClr val="000000"/>
                </a:solidFill>
                <a:effectLst/>
                <a:latin typeface="PT Serif"/>
              </a:rPr>
              <a:t>mencintai</a:t>
            </a:r>
            <a:r>
              <a:rPr lang="en-US" b="0" i="0" dirty="0">
                <a:solidFill>
                  <a:srgbClr val="000000"/>
                </a:solidFill>
                <a:effectLst/>
                <a:latin typeface="PT Serif"/>
              </a:rPr>
              <a:t> dan </a:t>
            </a:r>
            <a:r>
              <a:rPr lang="en-US" b="0" i="0" dirty="0" err="1">
                <a:solidFill>
                  <a:srgbClr val="000000"/>
                </a:solidFill>
                <a:effectLst/>
                <a:latin typeface="PT Serif"/>
              </a:rPr>
              <a:t>saling</a:t>
            </a:r>
            <a:r>
              <a:rPr lang="en-US" b="0" i="0" dirty="0">
                <a:solidFill>
                  <a:srgbClr val="000000"/>
                </a:solidFill>
                <a:effectLst/>
                <a:latin typeface="PT Serif"/>
              </a:rPr>
              <a:t> </a:t>
            </a:r>
            <a:r>
              <a:rPr lang="en-US" b="0" i="0" dirty="0" err="1">
                <a:solidFill>
                  <a:srgbClr val="000000"/>
                </a:solidFill>
                <a:effectLst/>
                <a:latin typeface="PT Serif"/>
              </a:rPr>
              <a:t>menolong</a:t>
            </a:r>
            <a:r>
              <a:rPr lang="en-US" b="0" i="0" dirty="0">
                <a:solidFill>
                  <a:srgbClr val="000000"/>
                </a:solidFill>
                <a:effectLst/>
                <a:latin typeface="PT Serif"/>
              </a:rPr>
              <a:t> di </a:t>
            </a:r>
            <a:r>
              <a:rPr lang="en-US" b="0" i="0" dirty="0" err="1">
                <a:solidFill>
                  <a:srgbClr val="000000"/>
                </a:solidFill>
                <a:effectLst/>
                <a:latin typeface="PT Serif"/>
              </a:rPr>
              <a:t>antara</a:t>
            </a:r>
            <a:r>
              <a:rPr lang="en-US" b="0" i="0" dirty="0">
                <a:solidFill>
                  <a:srgbClr val="000000"/>
                </a:solidFill>
                <a:effectLst/>
                <a:latin typeface="PT Serif"/>
              </a:rPr>
              <a:t> </a:t>
            </a:r>
            <a:r>
              <a:rPr lang="en-US" b="0" i="0" dirty="0" err="1">
                <a:solidFill>
                  <a:srgbClr val="000000"/>
                </a:solidFill>
                <a:effectLst/>
                <a:latin typeface="PT Serif"/>
              </a:rPr>
              <a:t>sesama</a:t>
            </a:r>
            <a:r>
              <a:rPr lang="en-US" b="0" i="0" dirty="0">
                <a:solidFill>
                  <a:srgbClr val="000000"/>
                </a:solidFill>
                <a:effectLst/>
                <a:latin typeface="PT Serif"/>
              </a:rPr>
              <a:t> </a:t>
            </a:r>
            <a:r>
              <a:rPr lang="en-US" b="0" i="0" dirty="0" err="1">
                <a:solidFill>
                  <a:srgbClr val="000000"/>
                </a:solidFill>
                <a:effectLst/>
                <a:latin typeface="PT Serif"/>
              </a:rPr>
              <a:t>manusia</a:t>
            </a:r>
            <a:r>
              <a:rPr lang="en-US" b="0" i="0" dirty="0">
                <a:solidFill>
                  <a:srgbClr val="000000"/>
                </a:solidFill>
                <a:effectLst/>
                <a:latin typeface="PT Serif"/>
              </a:rPr>
              <a:t> dan </a:t>
            </a:r>
            <a:r>
              <a:rPr lang="en-US" b="0" i="0" dirty="0" err="1">
                <a:solidFill>
                  <a:srgbClr val="000000"/>
                </a:solidFill>
                <a:effectLst/>
                <a:latin typeface="PT Serif"/>
              </a:rPr>
              <a:t>warga</a:t>
            </a:r>
            <a:r>
              <a:rPr lang="en-US" b="0" i="0" dirty="0">
                <a:solidFill>
                  <a:srgbClr val="000000"/>
                </a:solidFill>
                <a:effectLst/>
                <a:latin typeface="PT Serif"/>
              </a:rPr>
              <a:t> </a:t>
            </a:r>
            <a:r>
              <a:rPr lang="en-US" b="0" i="0" dirty="0" err="1">
                <a:solidFill>
                  <a:srgbClr val="000000"/>
                </a:solidFill>
                <a:effectLst/>
                <a:latin typeface="PT Serif"/>
              </a:rPr>
              <a:t>bangsa</a:t>
            </a:r>
            <a:r>
              <a:rPr lang="en-US" b="0" i="0" dirty="0">
                <a:solidFill>
                  <a:srgbClr val="000000"/>
                </a:solidFill>
                <a:effectLst/>
                <a:latin typeface="PT Serif"/>
              </a:rPr>
              <a:t> </a:t>
            </a:r>
            <a:r>
              <a:rPr lang="en-US" b="0" i="0" dirty="0" err="1">
                <a:solidFill>
                  <a:srgbClr val="000000"/>
                </a:solidFill>
                <a:effectLst/>
                <a:latin typeface="PT Serif"/>
              </a:rPr>
              <a:t>serta</a:t>
            </a:r>
            <a:r>
              <a:rPr lang="en-US" b="0" i="0" dirty="0">
                <a:solidFill>
                  <a:srgbClr val="000000"/>
                </a:solidFill>
                <a:effectLst/>
                <a:latin typeface="PT Serif"/>
              </a:rPr>
              <a:t> </a:t>
            </a:r>
            <a:r>
              <a:rPr lang="en-US" b="0" i="0" dirty="0" err="1">
                <a:solidFill>
                  <a:srgbClr val="000000"/>
                </a:solidFill>
                <a:effectLst/>
                <a:latin typeface="PT Serif"/>
              </a:rPr>
              <a:t>perlu</a:t>
            </a:r>
            <a:r>
              <a:rPr lang="en-US" b="0" i="0" dirty="0">
                <a:solidFill>
                  <a:srgbClr val="000000"/>
                </a:solidFill>
                <a:effectLst/>
                <a:latin typeface="PT Serif"/>
              </a:rPr>
              <a:t> </a:t>
            </a:r>
            <a:r>
              <a:rPr lang="en-US" b="0" i="0" dirty="0" err="1">
                <a:solidFill>
                  <a:srgbClr val="000000"/>
                </a:solidFill>
                <a:effectLst/>
                <a:latin typeface="PT Serif"/>
              </a:rPr>
              <a:t>menumbuhkembangkan</a:t>
            </a:r>
            <a:r>
              <a:rPr lang="en-US" b="0" i="0" dirty="0">
                <a:solidFill>
                  <a:srgbClr val="000000"/>
                </a:solidFill>
                <a:effectLst/>
                <a:latin typeface="PT Serif"/>
              </a:rPr>
              <a:t> </a:t>
            </a:r>
            <a:r>
              <a:rPr lang="en-US" b="0" i="0" dirty="0" err="1">
                <a:solidFill>
                  <a:srgbClr val="000000"/>
                </a:solidFill>
                <a:effectLst/>
                <a:latin typeface="PT Serif"/>
              </a:rPr>
              <a:t>budaya</a:t>
            </a:r>
            <a:r>
              <a:rPr lang="en-US" b="0" i="0" dirty="0">
                <a:solidFill>
                  <a:srgbClr val="000000"/>
                </a:solidFill>
                <a:effectLst/>
                <a:latin typeface="PT Serif"/>
              </a:rPr>
              <a:t> </a:t>
            </a:r>
            <a:r>
              <a:rPr lang="en-US" b="0" i="0" dirty="0" err="1">
                <a:solidFill>
                  <a:srgbClr val="000000"/>
                </a:solidFill>
                <a:effectLst/>
                <a:latin typeface="PT Serif"/>
              </a:rPr>
              <a:t>malu</a:t>
            </a:r>
            <a:r>
              <a:rPr lang="en-US" b="0" i="0" dirty="0">
                <a:solidFill>
                  <a:srgbClr val="000000"/>
                </a:solidFill>
                <a:effectLst/>
                <a:latin typeface="PT Serif"/>
              </a:rPr>
              <a:t> dan </a:t>
            </a:r>
            <a:r>
              <a:rPr lang="en-US" b="0" i="0" dirty="0" err="1">
                <a:solidFill>
                  <a:srgbClr val="000000"/>
                </a:solidFill>
                <a:effectLst/>
                <a:latin typeface="PT Serif"/>
              </a:rPr>
              <a:t>budaya</a:t>
            </a:r>
            <a:r>
              <a:rPr lang="en-US" b="0" i="0" dirty="0">
                <a:solidFill>
                  <a:srgbClr val="000000"/>
                </a:solidFill>
                <a:effectLst/>
                <a:latin typeface="PT Serif"/>
              </a:rPr>
              <a:t> </a:t>
            </a:r>
            <a:r>
              <a:rPr lang="en-US" b="0" i="0" dirty="0" err="1">
                <a:solidFill>
                  <a:srgbClr val="000000"/>
                </a:solidFill>
                <a:effectLst/>
                <a:latin typeface="PT Serif"/>
              </a:rPr>
              <a:t>keteladanan</a:t>
            </a:r>
            <a:r>
              <a:rPr lang="en-US" b="0" i="0" dirty="0">
                <a:solidFill>
                  <a:srgbClr val="000000"/>
                </a:solidFill>
                <a:effectLst/>
                <a:latin typeface="PT Serif"/>
              </a:rPr>
              <a:t> oleh para </a:t>
            </a:r>
            <a:r>
              <a:rPr lang="en-US" b="0" i="0" dirty="0" err="1">
                <a:solidFill>
                  <a:srgbClr val="000000"/>
                </a:solidFill>
                <a:effectLst/>
                <a:latin typeface="PT Serif"/>
              </a:rPr>
              <a:t>pemimpin</a:t>
            </a:r>
            <a:r>
              <a:rPr lang="en-US" b="0" i="0" dirty="0">
                <a:solidFill>
                  <a:srgbClr val="000000"/>
                </a:solidFill>
                <a:effectLst/>
                <a:latin typeface="PT Serif"/>
              </a:rPr>
              <a:t> formal </a:t>
            </a:r>
            <a:r>
              <a:rPr lang="en-US" b="0" i="0" dirty="0" err="1">
                <a:solidFill>
                  <a:srgbClr val="000000"/>
                </a:solidFill>
                <a:effectLst/>
                <a:latin typeface="PT Serif"/>
              </a:rPr>
              <a:t>maupun</a:t>
            </a:r>
            <a:r>
              <a:rPr lang="en-US" b="0" i="0" dirty="0">
                <a:solidFill>
                  <a:srgbClr val="000000"/>
                </a:solidFill>
                <a:effectLst/>
                <a:latin typeface="PT Serif"/>
              </a:rPr>
              <a:t> informal.</a:t>
            </a:r>
            <a:endParaRPr lang="en-US" dirty="0"/>
          </a:p>
        </p:txBody>
      </p:sp>
      <p:sp>
        <p:nvSpPr>
          <p:cNvPr id="11" name="Flowchart: Terminator 10">
            <a:hlinkClick r:id="" action="ppaction://hlinkshowjump?jump=nextslide"/>
            <a:extLst>
              <a:ext uri="{FF2B5EF4-FFF2-40B4-BE49-F238E27FC236}">
                <a16:creationId xmlns:a16="http://schemas.microsoft.com/office/drawing/2014/main" id="{6881F88E-E5D5-4013-B433-0C3186A6EB9F}"/>
              </a:ext>
            </a:extLst>
          </p:cNvPr>
          <p:cNvSpPr/>
          <p:nvPr/>
        </p:nvSpPr>
        <p:spPr>
          <a:xfrm>
            <a:off x="876300" y="1632006"/>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Politik</a:t>
            </a:r>
            <a:r>
              <a:rPr lang="en-US" dirty="0"/>
              <a:t> dan </a:t>
            </a:r>
            <a:r>
              <a:rPr lang="en-US" dirty="0" err="1"/>
              <a:t>Pemerintahan</a:t>
            </a:r>
            <a:endParaRPr lang="en-US" dirty="0"/>
          </a:p>
        </p:txBody>
      </p:sp>
      <p:sp>
        <p:nvSpPr>
          <p:cNvPr id="12" name="Flowchart: Terminator 11">
            <a:extLst>
              <a:ext uri="{FF2B5EF4-FFF2-40B4-BE49-F238E27FC236}">
                <a16:creationId xmlns:a16="http://schemas.microsoft.com/office/drawing/2014/main" id="{53B22C89-1249-4A85-A123-5092AC5DD7B6}"/>
              </a:ext>
            </a:extLst>
          </p:cNvPr>
          <p:cNvSpPr/>
          <p:nvPr/>
        </p:nvSpPr>
        <p:spPr>
          <a:xfrm>
            <a:off x="876300" y="291302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Penegakan</a:t>
            </a:r>
            <a:r>
              <a:rPr lang="en-US" dirty="0"/>
              <a:t> </a:t>
            </a:r>
            <a:r>
              <a:rPr lang="en-US" dirty="0" err="1"/>
              <a:t>hukum</a:t>
            </a:r>
            <a:r>
              <a:rPr lang="en-US" dirty="0"/>
              <a:t> yang </a:t>
            </a:r>
            <a:r>
              <a:rPr lang="en-US" dirty="0" err="1"/>
              <a:t>berkeadilan</a:t>
            </a:r>
            <a:endParaRPr lang="en-US" dirty="0"/>
          </a:p>
        </p:txBody>
      </p:sp>
      <p:sp>
        <p:nvSpPr>
          <p:cNvPr id="13" name="Flowchart: Terminator 12">
            <a:extLst>
              <a:ext uri="{FF2B5EF4-FFF2-40B4-BE49-F238E27FC236}">
                <a16:creationId xmlns:a16="http://schemas.microsoft.com/office/drawing/2014/main" id="{E2035FBD-934D-42B1-9B48-EB5C023CBCB8}"/>
              </a:ext>
            </a:extLst>
          </p:cNvPr>
          <p:cNvSpPr/>
          <p:nvPr/>
        </p:nvSpPr>
        <p:spPr>
          <a:xfrm>
            <a:off x="908050" y="3616500"/>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Keilmuan</a:t>
            </a:r>
            <a:endParaRPr lang="en-US" dirty="0"/>
          </a:p>
        </p:txBody>
      </p:sp>
      <p:sp>
        <p:nvSpPr>
          <p:cNvPr id="14" name="Flowchart: Terminator 13">
            <a:extLst>
              <a:ext uri="{FF2B5EF4-FFF2-40B4-BE49-F238E27FC236}">
                <a16:creationId xmlns:a16="http://schemas.microsoft.com/office/drawing/2014/main" id="{68052474-2F3B-45D2-B8C7-FD872C862415}"/>
              </a:ext>
            </a:extLst>
          </p:cNvPr>
          <p:cNvSpPr/>
          <p:nvPr/>
        </p:nvSpPr>
        <p:spPr>
          <a:xfrm>
            <a:off x="876300" y="431997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Lingkungan</a:t>
            </a:r>
            <a:r>
              <a:rPr lang="en-US" dirty="0"/>
              <a:t> </a:t>
            </a:r>
          </a:p>
        </p:txBody>
      </p:sp>
      <p:sp>
        <p:nvSpPr>
          <p:cNvPr id="15" name="Flowchart: Terminator 14">
            <a:extLst>
              <a:ext uri="{FF2B5EF4-FFF2-40B4-BE49-F238E27FC236}">
                <a16:creationId xmlns:a16="http://schemas.microsoft.com/office/drawing/2014/main" id="{E46F077D-385F-48E0-99C7-C277F5882647}"/>
              </a:ext>
            </a:extLst>
          </p:cNvPr>
          <p:cNvSpPr/>
          <p:nvPr/>
        </p:nvSpPr>
        <p:spPr>
          <a:xfrm>
            <a:off x="908050" y="2245501"/>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Ekonomi</a:t>
            </a:r>
            <a:r>
              <a:rPr lang="en-US" dirty="0"/>
              <a:t> dan </a:t>
            </a:r>
            <a:r>
              <a:rPr lang="en-US" dirty="0" err="1"/>
              <a:t>Bisnis</a:t>
            </a:r>
            <a:endParaRPr lang="en-US" dirty="0"/>
          </a:p>
        </p:txBody>
      </p:sp>
    </p:spTree>
    <p:extLst>
      <p:ext uri="{BB962C8B-B14F-4D97-AF65-F5344CB8AC3E}">
        <p14:creationId xmlns:p14="http://schemas.microsoft.com/office/powerpoint/2010/main" val="3739092700"/>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Terminator 5">
            <a:extLst>
              <a:ext uri="{FF2B5EF4-FFF2-40B4-BE49-F238E27FC236}">
                <a16:creationId xmlns:a16="http://schemas.microsoft.com/office/drawing/2014/main" id="{8BD7A14C-DE99-40E6-942A-5B693D79A6E8}"/>
              </a:ext>
            </a:extLst>
          </p:cNvPr>
          <p:cNvSpPr/>
          <p:nvPr/>
        </p:nvSpPr>
        <p:spPr>
          <a:xfrm>
            <a:off x="876300" y="982559"/>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Sosial</a:t>
            </a:r>
            <a:r>
              <a:rPr lang="en-US" dirty="0"/>
              <a:t> dan </a:t>
            </a:r>
            <a:r>
              <a:rPr lang="en-US" dirty="0" err="1"/>
              <a:t>Budaya</a:t>
            </a:r>
            <a:endParaRPr lang="en-US" dirty="0"/>
          </a:p>
        </p:txBody>
      </p:sp>
      <p:sp>
        <p:nvSpPr>
          <p:cNvPr id="11" name="Flowchart: Terminator 10">
            <a:extLst>
              <a:ext uri="{FF2B5EF4-FFF2-40B4-BE49-F238E27FC236}">
                <a16:creationId xmlns:a16="http://schemas.microsoft.com/office/drawing/2014/main" id="{6881F88E-E5D5-4013-B433-0C3186A6EB9F}"/>
              </a:ext>
            </a:extLst>
          </p:cNvPr>
          <p:cNvSpPr/>
          <p:nvPr/>
        </p:nvSpPr>
        <p:spPr>
          <a:xfrm>
            <a:off x="876300" y="1632006"/>
            <a:ext cx="2584450" cy="572700"/>
          </a:xfrm>
          <a:prstGeom prst="flowChartTerminator">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a:t>Etika </a:t>
            </a:r>
            <a:r>
              <a:rPr lang="en-US" dirty="0" err="1"/>
              <a:t>Politik</a:t>
            </a:r>
            <a:r>
              <a:rPr lang="en-US" dirty="0"/>
              <a:t> dan </a:t>
            </a:r>
            <a:r>
              <a:rPr lang="en-US" dirty="0" err="1"/>
              <a:t>Pemerintahan</a:t>
            </a:r>
            <a:endParaRPr lang="en-US" dirty="0"/>
          </a:p>
        </p:txBody>
      </p:sp>
      <p:sp>
        <p:nvSpPr>
          <p:cNvPr id="12" name="Flowchart: Terminator 11">
            <a:extLst>
              <a:ext uri="{FF2B5EF4-FFF2-40B4-BE49-F238E27FC236}">
                <a16:creationId xmlns:a16="http://schemas.microsoft.com/office/drawing/2014/main" id="{53B22C89-1249-4A85-A123-5092AC5DD7B6}"/>
              </a:ext>
            </a:extLst>
          </p:cNvPr>
          <p:cNvSpPr/>
          <p:nvPr/>
        </p:nvSpPr>
        <p:spPr>
          <a:xfrm>
            <a:off x="876300" y="291302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Penegakan</a:t>
            </a:r>
            <a:r>
              <a:rPr lang="en-US" dirty="0"/>
              <a:t> </a:t>
            </a:r>
            <a:r>
              <a:rPr lang="en-US" dirty="0" err="1"/>
              <a:t>hukum</a:t>
            </a:r>
            <a:r>
              <a:rPr lang="en-US" dirty="0"/>
              <a:t> yang </a:t>
            </a:r>
            <a:r>
              <a:rPr lang="en-US" dirty="0" err="1"/>
              <a:t>berkeadilan</a:t>
            </a:r>
            <a:endParaRPr lang="en-US" dirty="0"/>
          </a:p>
        </p:txBody>
      </p:sp>
      <p:sp>
        <p:nvSpPr>
          <p:cNvPr id="13" name="Flowchart: Terminator 12">
            <a:extLst>
              <a:ext uri="{FF2B5EF4-FFF2-40B4-BE49-F238E27FC236}">
                <a16:creationId xmlns:a16="http://schemas.microsoft.com/office/drawing/2014/main" id="{E2035FBD-934D-42B1-9B48-EB5C023CBCB8}"/>
              </a:ext>
            </a:extLst>
          </p:cNvPr>
          <p:cNvSpPr/>
          <p:nvPr/>
        </p:nvSpPr>
        <p:spPr>
          <a:xfrm>
            <a:off x="908050" y="3616500"/>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Keilmuan</a:t>
            </a:r>
            <a:endParaRPr lang="en-US" dirty="0"/>
          </a:p>
        </p:txBody>
      </p:sp>
      <p:sp>
        <p:nvSpPr>
          <p:cNvPr id="14" name="Flowchart: Terminator 13">
            <a:extLst>
              <a:ext uri="{FF2B5EF4-FFF2-40B4-BE49-F238E27FC236}">
                <a16:creationId xmlns:a16="http://schemas.microsoft.com/office/drawing/2014/main" id="{68052474-2F3B-45D2-B8C7-FD872C862415}"/>
              </a:ext>
            </a:extLst>
          </p:cNvPr>
          <p:cNvSpPr/>
          <p:nvPr/>
        </p:nvSpPr>
        <p:spPr>
          <a:xfrm>
            <a:off x="876300" y="431997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Lingkungan</a:t>
            </a:r>
            <a:r>
              <a:rPr lang="en-US" dirty="0"/>
              <a:t> </a:t>
            </a:r>
          </a:p>
        </p:txBody>
      </p:sp>
      <p:sp>
        <p:nvSpPr>
          <p:cNvPr id="15" name="Flowchart: Terminator 14">
            <a:hlinkClick r:id="" action="ppaction://hlinkshowjump?jump=nextslide"/>
            <a:extLst>
              <a:ext uri="{FF2B5EF4-FFF2-40B4-BE49-F238E27FC236}">
                <a16:creationId xmlns:a16="http://schemas.microsoft.com/office/drawing/2014/main" id="{E46F077D-385F-48E0-99C7-C277F5882647}"/>
              </a:ext>
            </a:extLst>
          </p:cNvPr>
          <p:cNvSpPr/>
          <p:nvPr/>
        </p:nvSpPr>
        <p:spPr>
          <a:xfrm>
            <a:off x="908050" y="2245501"/>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Ekonomi</a:t>
            </a:r>
            <a:r>
              <a:rPr lang="en-US" dirty="0"/>
              <a:t> dan </a:t>
            </a:r>
            <a:r>
              <a:rPr lang="en-US" dirty="0" err="1"/>
              <a:t>Bisnis</a:t>
            </a:r>
            <a:endParaRPr lang="en-US" dirty="0"/>
          </a:p>
        </p:txBody>
      </p:sp>
      <p:sp>
        <p:nvSpPr>
          <p:cNvPr id="16" name="TextBox 15">
            <a:extLst>
              <a:ext uri="{FF2B5EF4-FFF2-40B4-BE49-F238E27FC236}">
                <a16:creationId xmlns:a16="http://schemas.microsoft.com/office/drawing/2014/main" id="{A8B56D6A-CEBE-4971-95CB-2CCAE0C3E0DD}"/>
              </a:ext>
            </a:extLst>
          </p:cNvPr>
          <p:cNvSpPr txBox="1"/>
          <p:nvPr/>
        </p:nvSpPr>
        <p:spPr>
          <a:xfrm>
            <a:off x="3492500" y="2277672"/>
            <a:ext cx="5357475" cy="2677656"/>
          </a:xfrm>
          <a:prstGeom prst="rect">
            <a:avLst/>
          </a:prstGeom>
          <a:noFill/>
        </p:spPr>
        <p:txBody>
          <a:bodyPr wrap="square">
            <a:spAutoFit/>
          </a:bodyPr>
          <a:lstStyle/>
          <a:p>
            <a:pPr algn="just"/>
            <a:r>
              <a:rPr lang="en-US" dirty="0" err="1">
                <a:latin typeface="PT Serif"/>
              </a:rPr>
              <a:t>D</a:t>
            </a:r>
            <a:r>
              <a:rPr lang="en-US" b="0" i="0" dirty="0" err="1">
                <a:solidFill>
                  <a:srgbClr val="000000"/>
                </a:solidFill>
                <a:effectLst/>
                <a:latin typeface="PT Serif"/>
              </a:rPr>
              <a:t>imaksudkan</a:t>
            </a:r>
            <a:r>
              <a:rPr lang="en-US" b="0" i="0" dirty="0">
                <a:solidFill>
                  <a:srgbClr val="000000"/>
                </a:solidFill>
                <a:effectLst/>
                <a:latin typeface="PT Serif"/>
              </a:rPr>
              <a:t> </a:t>
            </a:r>
            <a:r>
              <a:rPr lang="en-US" b="0" i="0" dirty="0" err="1">
                <a:solidFill>
                  <a:srgbClr val="000000"/>
                </a:solidFill>
                <a:effectLst/>
                <a:latin typeface="PT Serif"/>
              </a:rPr>
              <a:t>untuk</a:t>
            </a:r>
            <a:r>
              <a:rPr lang="en-US" b="0" i="0" dirty="0">
                <a:solidFill>
                  <a:srgbClr val="000000"/>
                </a:solidFill>
                <a:effectLst/>
                <a:latin typeface="PT Serif"/>
              </a:rPr>
              <a:t> </a:t>
            </a:r>
            <a:r>
              <a:rPr lang="en-US" b="0" i="0" dirty="0" err="1">
                <a:solidFill>
                  <a:srgbClr val="000000"/>
                </a:solidFill>
                <a:effectLst/>
                <a:latin typeface="PT Serif"/>
              </a:rPr>
              <a:t>mewujudkan</a:t>
            </a:r>
            <a:r>
              <a:rPr lang="en-US" b="0" i="0" dirty="0">
                <a:solidFill>
                  <a:srgbClr val="000000"/>
                </a:solidFill>
                <a:effectLst/>
                <a:latin typeface="PT Serif"/>
              </a:rPr>
              <a:t> </a:t>
            </a:r>
            <a:r>
              <a:rPr lang="en-US" b="0" i="0" dirty="0" err="1">
                <a:solidFill>
                  <a:srgbClr val="000000"/>
                </a:solidFill>
                <a:effectLst/>
                <a:latin typeface="PT Serif"/>
              </a:rPr>
              <a:t>pemerintahan</a:t>
            </a:r>
            <a:r>
              <a:rPr lang="en-US" b="0" i="0" dirty="0">
                <a:solidFill>
                  <a:srgbClr val="000000"/>
                </a:solidFill>
                <a:effectLst/>
                <a:latin typeface="PT Serif"/>
              </a:rPr>
              <a:t> yang </a:t>
            </a:r>
            <a:r>
              <a:rPr lang="en-US" b="0" i="0" dirty="0" err="1">
                <a:solidFill>
                  <a:srgbClr val="000000"/>
                </a:solidFill>
                <a:effectLst/>
                <a:latin typeface="PT Serif"/>
              </a:rPr>
              <a:t>bersih</a:t>
            </a:r>
            <a:r>
              <a:rPr lang="en-US" b="0" i="0" dirty="0">
                <a:solidFill>
                  <a:srgbClr val="000000"/>
                </a:solidFill>
                <a:effectLst/>
                <a:latin typeface="PT Serif"/>
              </a:rPr>
              <a:t>, </a:t>
            </a:r>
            <a:r>
              <a:rPr lang="en-US" b="0" i="0" dirty="0" err="1">
                <a:solidFill>
                  <a:srgbClr val="000000"/>
                </a:solidFill>
                <a:effectLst/>
                <a:latin typeface="PT Serif"/>
              </a:rPr>
              <a:t>efisien</a:t>
            </a:r>
            <a:r>
              <a:rPr lang="en-US" b="0" i="0" dirty="0">
                <a:solidFill>
                  <a:srgbClr val="000000"/>
                </a:solidFill>
                <a:effectLst/>
                <a:latin typeface="PT Serif"/>
              </a:rPr>
              <a:t> dan </a:t>
            </a:r>
            <a:r>
              <a:rPr lang="en-US" b="0" i="0" dirty="0" err="1">
                <a:solidFill>
                  <a:srgbClr val="000000"/>
                </a:solidFill>
                <a:effectLst/>
                <a:latin typeface="PT Serif"/>
              </a:rPr>
              <a:t>efektif</a:t>
            </a:r>
            <a:r>
              <a:rPr lang="en-US" b="0" i="0" dirty="0">
                <a:solidFill>
                  <a:srgbClr val="000000"/>
                </a:solidFill>
                <a:effectLst/>
                <a:latin typeface="PT Serif"/>
              </a:rPr>
              <a:t> </a:t>
            </a:r>
            <a:r>
              <a:rPr lang="en-US" b="0" i="0" dirty="0" err="1">
                <a:solidFill>
                  <a:srgbClr val="000000"/>
                </a:solidFill>
                <a:effectLst/>
                <a:latin typeface="PT Serif"/>
              </a:rPr>
              <a:t>serta</a:t>
            </a:r>
            <a:r>
              <a:rPr lang="en-US" b="0" i="0" dirty="0">
                <a:solidFill>
                  <a:srgbClr val="000000"/>
                </a:solidFill>
                <a:effectLst/>
                <a:latin typeface="PT Serif"/>
              </a:rPr>
              <a:t> </a:t>
            </a:r>
            <a:r>
              <a:rPr lang="en-US" b="0" i="0" dirty="0" err="1">
                <a:solidFill>
                  <a:srgbClr val="000000"/>
                </a:solidFill>
                <a:effectLst/>
                <a:latin typeface="PT Serif"/>
              </a:rPr>
              <a:t>menumbuhkan</a:t>
            </a:r>
            <a:r>
              <a:rPr lang="en-US" b="0" i="0" dirty="0">
                <a:solidFill>
                  <a:srgbClr val="000000"/>
                </a:solidFill>
                <a:effectLst/>
                <a:latin typeface="PT Serif"/>
              </a:rPr>
              <a:t> </a:t>
            </a:r>
            <a:r>
              <a:rPr lang="en-US" b="0" i="0" dirty="0" err="1">
                <a:solidFill>
                  <a:srgbClr val="000000"/>
                </a:solidFill>
                <a:effectLst/>
                <a:latin typeface="PT Serif"/>
              </a:rPr>
              <a:t>suasana</a:t>
            </a:r>
            <a:r>
              <a:rPr lang="en-US" b="0" i="0" dirty="0">
                <a:solidFill>
                  <a:srgbClr val="000000"/>
                </a:solidFill>
                <a:effectLst/>
                <a:latin typeface="PT Serif"/>
              </a:rPr>
              <a:t> </a:t>
            </a:r>
            <a:r>
              <a:rPr lang="en-US" b="0" i="0" dirty="0" err="1">
                <a:solidFill>
                  <a:srgbClr val="000000"/>
                </a:solidFill>
                <a:effectLst/>
                <a:latin typeface="PT Serif"/>
              </a:rPr>
              <a:t>politik</a:t>
            </a:r>
            <a:r>
              <a:rPr lang="en-US" b="0" i="0" dirty="0">
                <a:solidFill>
                  <a:srgbClr val="000000"/>
                </a:solidFill>
                <a:effectLst/>
                <a:latin typeface="PT Serif"/>
              </a:rPr>
              <a:t> yang demo-</a:t>
            </a:r>
            <a:r>
              <a:rPr lang="en-US" b="0" i="0" dirty="0" err="1">
                <a:solidFill>
                  <a:srgbClr val="000000"/>
                </a:solidFill>
                <a:effectLst/>
                <a:latin typeface="PT Serif"/>
              </a:rPr>
              <a:t>kratis</a:t>
            </a:r>
            <a:r>
              <a:rPr lang="en-US" b="0" i="0" dirty="0">
                <a:solidFill>
                  <a:srgbClr val="000000"/>
                </a:solidFill>
                <a:effectLst/>
                <a:latin typeface="PT Serif"/>
              </a:rPr>
              <a:t> </a:t>
            </a:r>
            <a:r>
              <a:rPr lang="en-US" b="0" i="0" dirty="0" err="1">
                <a:solidFill>
                  <a:srgbClr val="000000"/>
                </a:solidFill>
                <a:effectLst/>
                <a:latin typeface="PT Serif"/>
              </a:rPr>
              <a:t>bercirikan</a:t>
            </a:r>
            <a:r>
              <a:rPr lang="en-US" b="0" i="0" dirty="0">
                <a:solidFill>
                  <a:srgbClr val="000000"/>
                </a:solidFill>
                <a:effectLst/>
                <a:latin typeface="PT Serif"/>
              </a:rPr>
              <a:t> </a:t>
            </a:r>
            <a:r>
              <a:rPr lang="en-US" b="0" i="0" dirty="0" err="1">
                <a:solidFill>
                  <a:srgbClr val="000000"/>
                </a:solidFill>
                <a:effectLst/>
                <a:latin typeface="PT Serif"/>
              </a:rPr>
              <a:t>keterbukaan</a:t>
            </a:r>
            <a:r>
              <a:rPr lang="en-US" b="0" i="0" dirty="0">
                <a:solidFill>
                  <a:srgbClr val="000000"/>
                </a:solidFill>
                <a:effectLst/>
                <a:latin typeface="PT Serif"/>
              </a:rPr>
              <a:t>, rasa </a:t>
            </a:r>
            <a:r>
              <a:rPr lang="en-US" b="0" i="0" dirty="0" err="1">
                <a:solidFill>
                  <a:srgbClr val="000000"/>
                </a:solidFill>
                <a:effectLst/>
                <a:latin typeface="PT Serif"/>
              </a:rPr>
              <a:t>bertangung-jawab</a:t>
            </a:r>
            <a:r>
              <a:rPr lang="en-US" b="0" i="0" dirty="0">
                <a:solidFill>
                  <a:srgbClr val="000000"/>
                </a:solidFill>
                <a:effectLst/>
                <a:latin typeface="PT Serif"/>
              </a:rPr>
              <a:t>, </a:t>
            </a:r>
            <a:r>
              <a:rPr lang="en-US" b="0" i="0" dirty="0" err="1">
                <a:solidFill>
                  <a:srgbClr val="000000"/>
                </a:solidFill>
                <a:effectLst/>
                <a:latin typeface="PT Serif"/>
              </a:rPr>
              <a:t>tanggap</a:t>
            </a:r>
            <a:r>
              <a:rPr lang="en-US" b="0" i="0" dirty="0">
                <a:solidFill>
                  <a:srgbClr val="000000"/>
                </a:solidFill>
                <a:effectLst/>
                <a:latin typeface="PT Serif"/>
              </a:rPr>
              <a:t> </a:t>
            </a:r>
            <a:r>
              <a:rPr lang="en-US" b="0" i="0" dirty="0" err="1">
                <a:solidFill>
                  <a:srgbClr val="000000"/>
                </a:solidFill>
                <a:effectLst/>
                <a:latin typeface="PT Serif"/>
              </a:rPr>
              <a:t>akan</a:t>
            </a:r>
            <a:r>
              <a:rPr lang="en-US" b="0" i="0" dirty="0">
                <a:solidFill>
                  <a:srgbClr val="000000"/>
                </a:solidFill>
                <a:effectLst/>
                <a:latin typeface="PT Serif"/>
              </a:rPr>
              <a:t> </a:t>
            </a:r>
            <a:r>
              <a:rPr lang="en-US" b="0" i="0" dirty="0" err="1">
                <a:solidFill>
                  <a:srgbClr val="000000"/>
                </a:solidFill>
                <a:effectLst/>
                <a:latin typeface="PT Serif"/>
              </a:rPr>
              <a:t>aspirasi</a:t>
            </a:r>
            <a:r>
              <a:rPr lang="en-US" b="0" i="0" dirty="0">
                <a:solidFill>
                  <a:srgbClr val="000000"/>
                </a:solidFill>
                <a:effectLst/>
                <a:latin typeface="PT Serif"/>
              </a:rPr>
              <a:t> </a:t>
            </a:r>
            <a:r>
              <a:rPr lang="en-US" b="0" i="0" dirty="0" err="1">
                <a:solidFill>
                  <a:srgbClr val="000000"/>
                </a:solidFill>
                <a:effectLst/>
                <a:latin typeface="PT Serif"/>
              </a:rPr>
              <a:t>rakyat</a:t>
            </a:r>
            <a:r>
              <a:rPr lang="en-US" b="0" i="0" dirty="0">
                <a:solidFill>
                  <a:srgbClr val="000000"/>
                </a:solidFill>
                <a:effectLst/>
                <a:latin typeface="PT Serif"/>
              </a:rPr>
              <a:t>, </a:t>
            </a:r>
            <a:r>
              <a:rPr lang="en-US" b="0" i="0" dirty="0" err="1">
                <a:solidFill>
                  <a:srgbClr val="000000"/>
                </a:solidFill>
                <a:effectLst/>
                <a:latin typeface="PT Serif"/>
              </a:rPr>
              <a:t>menghargai</a:t>
            </a:r>
            <a:r>
              <a:rPr lang="en-US" b="0" i="0" dirty="0">
                <a:solidFill>
                  <a:srgbClr val="000000"/>
                </a:solidFill>
                <a:effectLst/>
                <a:latin typeface="PT Serif"/>
              </a:rPr>
              <a:t> </a:t>
            </a:r>
            <a:r>
              <a:rPr lang="en-US" b="0" i="0" dirty="0" err="1">
                <a:solidFill>
                  <a:srgbClr val="000000"/>
                </a:solidFill>
                <a:effectLst/>
                <a:latin typeface="PT Serif"/>
              </a:rPr>
              <a:t>perbedaan</a:t>
            </a:r>
            <a:r>
              <a:rPr lang="en-US" b="0" i="0" dirty="0">
                <a:solidFill>
                  <a:srgbClr val="000000"/>
                </a:solidFill>
                <a:effectLst/>
                <a:latin typeface="PT Serif"/>
              </a:rPr>
              <a:t>, </a:t>
            </a:r>
            <a:r>
              <a:rPr lang="en-US" b="0" i="0" dirty="0" err="1">
                <a:solidFill>
                  <a:srgbClr val="000000"/>
                </a:solidFill>
                <a:effectLst/>
                <a:latin typeface="PT Serif"/>
              </a:rPr>
              <a:t>jujur</a:t>
            </a:r>
            <a:r>
              <a:rPr lang="en-US" b="0" i="0" dirty="0">
                <a:solidFill>
                  <a:srgbClr val="000000"/>
                </a:solidFill>
                <a:effectLst/>
                <a:latin typeface="PT Serif"/>
              </a:rPr>
              <a:t> </a:t>
            </a:r>
            <a:r>
              <a:rPr lang="en-US" b="0" i="0" dirty="0" err="1">
                <a:solidFill>
                  <a:srgbClr val="000000"/>
                </a:solidFill>
                <a:effectLst/>
                <a:latin typeface="PT Serif"/>
              </a:rPr>
              <a:t>dalam</a:t>
            </a:r>
            <a:r>
              <a:rPr lang="en-US" b="0" i="0" dirty="0">
                <a:solidFill>
                  <a:srgbClr val="000000"/>
                </a:solidFill>
                <a:effectLst/>
                <a:latin typeface="PT Serif"/>
              </a:rPr>
              <a:t> </a:t>
            </a:r>
            <a:r>
              <a:rPr lang="en-US" b="0" i="0" dirty="0" err="1">
                <a:solidFill>
                  <a:srgbClr val="000000"/>
                </a:solidFill>
                <a:effectLst/>
                <a:latin typeface="PT Serif"/>
              </a:rPr>
              <a:t>persaingan</a:t>
            </a:r>
            <a:r>
              <a:rPr lang="en-US" b="0" i="0" dirty="0">
                <a:solidFill>
                  <a:srgbClr val="000000"/>
                </a:solidFill>
                <a:effectLst/>
                <a:latin typeface="PT Serif"/>
              </a:rPr>
              <a:t> </a:t>
            </a:r>
            <a:r>
              <a:rPr lang="en-US" b="0" i="0" dirty="0" err="1">
                <a:solidFill>
                  <a:srgbClr val="000000"/>
                </a:solidFill>
                <a:effectLst/>
                <a:latin typeface="PT Serif"/>
              </a:rPr>
              <a:t>serta</a:t>
            </a:r>
            <a:r>
              <a:rPr lang="en-US" b="0" i="0" dirty="0">
                <a:solidFill>
                  <a:srgbClr val="000000"/>
                </a:solidFill>
                <a:effectLst/>
                <a:latin typeface="PT Serif"/>
              </a:rPr>
              <a:t> </a:t>
            </a:r>
            <a:r>
              <a:rPr lang="en-US" b="0" i="0" dirty="0" err="1">
                <a:solidFill>
                  <a:srgbClr val="000000"/>
                </a:solidFill>
                <a:effectLst/>
                <a:latin typeface="PT Serif"/>
              </a:rPr>
              <a:t>menjunjung</a:t>
            </a:r>
            <a:r>
              <a:rPr lang="en-US" b="0" i="0" dirty="0">
                <a:solidFill>
                  <a:srgbClr val="000000"/>
                </a:solidFill>
                <a:effectLst/>
                <a:latin typeface="PT Serif"/>
              </a:rPr>
              <a:t> </a:t>
            </a:r>
            <a:r>
              <a:rPr lang="en-US" b="0" i="0" dirty="0" err="1">
                <a:solidFill>
                  <a:srgbClr val="000000"/>
                </a:solidFill>
                <a:effectLst/>
                <a:latin typeface="PT Serif"/>
              </a:rPr>
              <a:t>tinggi</a:t>
            </a:r>
            <a:r>
              <a:rPr lang="en-US" b="0" i="0" dirty="0">
                <a:solidFill>
                  <a:srgbClr val="000000"/>
                </a:solidFill>
                <a:effectLst/>
                <a:latin typeface="PT Serif"/>
              </a:rPr>
              <a:t> </a:t>
            </a:r>
            <a:r>
              <a:rPr lang="en-US" b="0" i="0" dirty="0" err="1">
                <a:solidFill>
                  <a:srgbClr val="000000"/>
                </a:solidFill>
                <a:effectLst/>
                <a:latin typeface="PT Serif"/>
              </a:rPr>
              <a:t>hak</a:t>
            </a:r>
            <a:r>
              <a:rPr lang="en-US" b="0" i="0" dirty="0">
                <a:solidFill>
                  <a:srgbClr val="000000"/>
                </a:solidFill>
                <a:effectLst/>
                <a:latin typeface="PT Serif"/>
              </a:rPr>
              <a:t> </a:t>
            </a:r>
            <a:r>
              <a:rPr lang="en-US" b="0" i="0" dirty="0" err="1">
                <a:solidFill>
                  <a:srgbClr val="000000"/>
                </a:solidFill>
                <a:effectLst/>
                <a:latin typeface="PT Serif"/>
              </a:rPr>
              <a:t>asasi</a:t>
            </a:r>
            <a:r>
              <a:rPr lang="en-US" b="0" i="0" dirty="0">
                <a:solidFill>
                  <a:srgbClr val="000000"/>
                </a:solidFill>
                <a:effectLst/>
                <a:latin typeface="PT Serif"/>
              </a:rPr>
              <a:t> </a:t>
            </a:r>
            <a:r>
              <a:rPr lang="en-US" b="0" i="0" dirty="0" err="1">
                <a:solidFill>
                  <a:srgbClr val="000000"/>
                </a:solidFill>
                <a:effectLst/>
                <a:latin typeface="PT Serif"/>
              </a:rPr>
              <a:t>manusia</a:t>
            </a:r>
            <a:r>
              <a:rPr lang="en-US" b="0" i="0" dirty="0">
                <a:solidFill>
                  <a:srgbClr val="000000"/>
                </a:solidFill>
                <a:effectLst/>
                <a:latin typeface="PT Serif"/>
              </a:rPr>
              <a:t> dan </a:t>
            </a:r>
            <a:r>
              <a:rPr lang="en-US" b="0" i="0" dirty="0" err="1">
                <a:solidFill>
                  <a:srgbClr val="000000"/>
                </a:solidFill>
                <a:effectLst/>
                <a:latin typeface="PT Serif"/>
              </a:rPr>
              <a:t>keseimbangan</a:t>
            </a:r>
            <a:r>
              <a:rPr lang="en-US" b="0" i="0" dirty="0">
                <a:solidFill>
                  <a:srgbClr val="000000"/>
                </a:solidFill>
                <a:effectLst/>
                <a:latin typeface="PT Serif"/>
              </a:rPr>
              <a:t> </a:t>
            </a:r>
            <a:r>
              <a:rPr lang="en-US" b="0" i="0" dirty="0" err="1">
                <a:solidFill>
                  <a:srgbClr val="000000"/>
                </a:solidFill>
                <a:effectLst/>
                <a:latin typeface="PT Serif"/>
              </a:rPr>
              <a:t>hak</a:t>
            </a:r>
            <a:r>
              <a:rPr lang="en-US" b="0" i="0" dirty="0">
                <a:solidFill>
                  <a:srgbClr val="000000"/>
                </a:solidFill>
                <a:effectLst/>
                <a:latin typeface="PT Serif"/>
              </a:rPr>
              <a:t> dan </a:t>
            </a:r>
            <a:r>
              <a:rPr lang="en-US" b="0" i="0" dirty="0" err="1">
                <a:solidFill>
                  <a:srgbClr val="000000"/>
                </a:solidFill>
                <a:effectLst/>
                <a:latin typeface="PT Serif"/>
              </a:rPr>
              <a:t>kewajiban</a:t>
            </a:r>
            <a:r>
              <a:rPr lang="en-US" b="0" i="0" dirty="0">
                <a:solidFill>
                  <a:srgbClr val="000000"/>
                </a:solidFill>
                <a:effectLst/>
                <a:latin typeface="PT Serif"/>
              </a:rPr>
              <a:t> </a:t>
            </a:r>
            <a:r>
              <a:rPr lang="en-US" b="0" i="0" dirty="0" err="1">
                <a:solidFill>
                  <a:srgbClr val="000000"/>
                </a:solidFill>
                <a:effectLst/>
                <a:latin typeface="PT Serif"/>
              </a:rPr>
              <a:t>dalam</a:t>
            </a:r>
            <a:r>
              <a:rPr lang="en-US" b="0" i="0" dirty="0">
                <a:solidFill>
                  <a:srgbClr val="000000"/>
                </a:solidFill>
                <a:effectLst/>
                <a:latin typeface="PT Serif"/>
              </a:rPr>
              <a:t> </a:t>
            </a:r>
            <a:r>
              <a:rPr lang="en-US" b="0" i="0" dirty="0" err="1">
                <a:solidFill>
                  <a:srgbClr val="000000"/>
                </a:solidFill>
                <a:effectLst/>
                <a:latin typeface="PT Serif"/>
              </a:rPr>
              <a:t>kehidupan</a:t>
            </a:r>
            <a:r>
              <a:rPr lang="en-US" b="0" i="0" dirty="0">
                <a:solidFill>
                  <a:srgbClr val="000000"/>
                </a:solidFill>
                <a:effectLst/>
                <a:latin typeface="PT Serif"/>
              </a:rPr>
              <a:t> </a:t>
            </a:r>
            <a:r>
              <a:rPr lang="en-US" b="0" i="0" dirty="0" err="1">
                <a:solidFill>
                  <a:srgbClr val="000000"/>
                </a:solidFill>
                <a:effectLst/>
                <a:latin typeface="PT Serif"/>
              </a:rPr>
              <a:t>berbangsa</a:t>
            </a:r>
            <a:r>
              <a:rPr lang="en-US" b="0" i="0" dirty="0">
                <a:solidFill>
                  <a:srgbClr val="000000"/>
                </a:solidFill>
                <a:effectLst/>
                <a:latin typeface="PT Serif"/>
              </a:rPr>
              <a:t>. Etika </a:t>
            </a:r>
            <a:r>
              <a:rPr lang="en-US" b="0" i="0" dirty="0" err="1">
                <a:solidFill>
                  <a:srgbClr val="000000"/>
                </a:solidFill>
                <a:effectLst/>
                <a:latin typeface="PT Serif"/>
              </a:rPr>
              <a:t>Politik</a:t>
            </a:r>
            <a:r>
              <a:rPr lang="en-US" b="0" i="0" dirty="0">
                <a:solidFill>
                  <a:srgbClr val="000000"/>
                </a:solidFill>
                <a:effectLst/>
                <a:latin typeface="PT Serif"/>
              </a:rPr>
              <a:t> dan </a:t>
            </a:r>
            <a:r>
              <a:rPr lang="en-US" b="0" i="0" dirty="0" err="1">
                <a:solidFill>
                  <a:srgbClr val="000000"/>
                </a:solidFill>
                <a:effectLst/>
                <a:latin typeface="PT Serif"/>
              </a:rPr>
              <a:t>Pemerintahan</a:t>
            </a:r>
            <a:r>
              <a:rPr lang="en-US" b="0" i="0" dirty="0">
                <a:solidFill>
                  <a:srgbClr val="000000"/>
                </a:solidFill>
                <a:effectLst/>
                <a:latin typeface="PT Serif"/>
              </a:rPr>
              <a:t> </a:t>
            </a:r>
            <a:r>
              <a:rPr lang="en-US" b="0" i="0" dirty="0" err="1">
                <a:solidFill>
                  <a:srgbClr val="000000"/>
                </a:solidFill>
                <a:effectLst/>
                <a:latin typeface="PT Serif"/>
              </a:rPr>
              <a:t>mengandung</a:t>
            </a:r>
            <a:r>
              <a:rPr lang="en-US" b="0" i="0" dirty="0">
                <a:solidFill>
                  <a:srgbClr val="000000"/>
                </a:solidFill>
                <a:effectLst/>
                <a:latin typeface="PT Serif"/>
              </a:rPr>
              <a:t> </a:t>
            </a:r>
            <a:r>
              <a:rPr lang="en-US" b="0" i="0" dirty="0" err="1">
                <a:solidFill>
                  <a:srgbClr val="000000"/>
                </a:solidFill>
                <a:effectLst/>
                <a:latin typeface="PT Serif"/>
              </a:rPr>
              <a:t>misi</a:t>
            </a:r>
            <a:r>
              <a:rPr lang="en-US" b="0" i="0" dirty="0">
                <a:solidFill>
                  <a:srgbClr val="000000"/>
                </a:solidFill>
                <a:effectLst/>
                <a:latin typeface="PT Serif"/>
              </a:rPr>
              <a:t> </a:t>
            </a:r>
            <a:r>
              <a:rPr lang="en-US" b="0" i="0" dirty="0" err="1">
                <a:solidFill>
                  <a:srgbClr val="000000"/>
                </a:solidFill>
                <a:effectLst/>
                <a:latin typeface="PT Serif"/>
              </a:rPr>
              <a:t>kepada</a:t>
            </a:r>
            <a:r>
              <a:rPr lang="en-US" b="0" i="0" dirty="0">
                <a:solidFill>
                  <a:srgbClr val="000000"/>
                </a:solidFill>
                <a:effectLst/>
                <a:latin typeface="PT Serif"/>
              </a:rPr>
              <a:t> </a:t>
            </a:r>
            <a:r>
              <a:rPr lang="en-US" b="0" i="0" dirty="0" err="1">
                <a:solidFill>
                  <a:srgbClr val="000000"/>
                </a:solidFill>
                <a:effectLst/>
                <a:latin typeface="PT Serif"/>
              </a:rPr>
              <a:t>setiap</a:t>
            </a:r>
            <a:r>
              <a:rPr lang="en-US" b="0" i="0" dirty="0">
                <a:solidFill>
                  <a:srgbClr val="000000"/>
                </a:solidFill>
                <a:effectLst/>
                <a:latin typeface="PT Serif"/>
              </a:rPr>
              <a:t> </a:t>
            </a:r>
            <a:r>
              <a:rPr lang="en-US" b="0" i="0" dirty="0" err="1">
                <a:solidFill>
                  <a:srgbClr val="000000"/>
                </a:solidFill>
                <a:effectLst/>
                <a:latin typeface="PT Serif"/>
              </a:rPr>
              <a:t>pejabat</a:t>
            </a:r>
            <a:r>
              <a:rPr lang="en-US" b="0" i="0" dirty="0">
                <a:solidFill>
                  <a:srgbClr val="000000"/>
                </a:solidFill>
                <a:effectLst/>
                <a:latin typeface="PT Serif"/>
              </a:rPr>
              <a:t> dan </a:t>
            </a:r>
            <a:r>
              <a:rPr lang="en-US" b="0" i="0" dirty="0" err="1">
                <a:solidFill>
                  <a:srgbClr val="000000"/>
                </a:solidFill>
                <a:effectLst/>
                <a:latin typeface="PT Serif"/>
              </a:rPr>
              <a:t>elit</a:t>
            </a:r>
            <a:r>
              <a:rPr lang="en-US" b="0" i="0" dirty="0">
                <a:solidFill>
                  <a:srgbClr val="000000"/>
                </a:solidFill>
                <a:effectLst/>
                <a:latin typeface="PT Serif"/>
              </a:rPr>
              <a:t> </a:t>
            </a:r>
            <a:r>
              <a:rPr lang="en-US" b="0" i="0" dirty="0" err="1">
                <a:solidFill>
                  <a:srgbClr val="000000"/>
                </a:solidFill>
                <a:effectLst/>
                <a:latin typeface="PT Serif"/>
              </a:rPr>
              <a:t>politik</a:t>
            </a:r>
            <a:r>
              <a:rPr lang="en-US" b="0" i="0" dirty="0">
                <a:solidFill>
                  <a:srgbClr val="000000"/>
                </a:solidFill>
                <a:effectLst/>
                <a:latin typeface="PT Serif"/>
              </a:rPr>
              <a:t> </a:t>
            </a:r>
            <a:r>
              <a:rPr lang="en-US" b="0" i="0" dirty="0" err="1">
                <a:solidFill>
                  <a:srgbClr val="000000"/>
                </a:solidFill>
                <a:effectLst/>
                <a:latin typeface="PT Serif"/>
              </a:rPr>
              <a:t>untuk</a:t>
            </a:r>
            <a:r>
              <a:rPr lang="en-US" b="0" i="0" dirty="0">
                <a:solidFill>
                  <a:srgbClr val="000000"/>
                </a:solidFill>
                <a:effectLst/>
                <a:latin typeface="PT Serif"/>
              </a:rPr>
              <a:t> </a:t>
            </a:r>
            <a:r>
              <a:rPr lang="en-US" b="0" i="0" dirty="0" err="1">
                <a:solidFill>
                  <a:srgbClr val="000000"/>
                </a:solidFill>
                <a:effectLst/>
                <a:latin typeface="PT Serif"/>
              </a:rPr>
              <a:t>bersikap</a:t>
            </a:r>
            <a:r>
              <a:rPr lang="en-US" b="0" i="0" dirty="0">
                <a:solidFill>
                  <a:srgbClr val="000000"/>
                </a:solidFill>
                <a:effectLst/>
                <a:latin typeface="PT Serif"/>
              </a:rPr>
              <a:t> </a:t>
            </a:r>
            <a:r>
              <a:rPr lang="en-US" b="0" i="0" dirty="0" err="1">
                <a:solidFill>
                  <a:srgbClr val="000000"/>
                </a:solidFill>
                <a:effectLst/>
                <a:latin typeface="PT Serif"/>
              </a:rPr>
              <a:t>jujur</a:t>
            </a:r>
            <a:r>
              <a:rPr lang="en-US" b="0" i="0" dirty="0">
                <a:solidFill>
                  <a:srgbClr val="000000"/>
                </a:solidFill>
                <a:effectLst/>
                <a:latin typeface="PT Serif"/>
              </a:rPr>
              <a:t>, </a:t>
            </a:r>
            <a:r>
              <a:rPr lang="en-US" b="0" i="0" dirty="0" err="1">
                <a:solidFill>
                  <a:srgbClr val="000000"/>
                </a:solidFill>
                <a:effectLst/>
                <a:latin typeface="PT Serif"/>
              </a:rPr>
              <a:t>amanah</a:t>
            </a:r>
            <a:r>
              <a:rPr lang="en-US" b="0" i="0" dirty="0">
                <a:solidFill>
                  <a:srgbClr val="000000"/>
                </a:solidFill>
                <a:effectLst/>
                <a:latin typeface="PT Serif"/>
              </a:rPr>
              <a:t>, sportif, </a:t>
            </a:r>
            <a:r>
              <a:rPr lang="en-US" b="0" i="0" dirty="0" err="1">
                <a:solidFill>
                  <a:srgbClr val="000000"/>
                </a:solidFill>
                <a:effectLst/>
                <a:latin typeface="PT Serif"/>
              </a:rPr>
              <a:t>siap</a:t>
            </a:r>
            <a:r>
              <a:rPr lang="en-US" b="0" i="0" dirty="0">
                <a:solidFill>
                  <a:srgbClr val="000000"/>
                </a:solidFill>
                <a:effectLst/>
                <a:latin typeface="PT Serif"/>
              </a:rPr>
              <a:t> </a:t>
            </a:r>
            <a:r>
              <a:rPr lang="en-US" b="0" i="0" dirty="0" err="1">
                <a:solidFill>
                  <a:srgbClr val="000000"/>
                </a:solidFill>
                <a:effectLst/>
                <a:latin typeface="PT Serif"/>
              </a:rPr>
              <a:t>melayani</a:t>
            </a:r>
            <a:r>
              <a:rPr lang="en-US" b="0" i="0" dirty="0">
                <a:solidFill>
                  <a:srgbClr val="000000"/>
                </a:solidFill>
                <a:effectLst/>
                <a:latin typeface="PT Serif"/>
              </a:rPr>
              <a:t>, </a:t>
            </a:r>
            <a:r>
              <a:rPr lang="en-US" b="0" i="0" dirty="0" err="1">
                <a:solidFill>
                  <a:srgbClr val="000000"/>
                </a:solidFill>
                <a:effectLst/>
                <a:latin typeface="PT Serif"/>
              </a:rPr>
              <a:t>berjiwa</a:t>
            </a:r>
            <a:r>
              <a:rPr lang="en-US" b="0" i="0" dirty="0">
                <a:solidFill>
                  <a:srgbClr val="000000"/>
                </a:solidFill>
                <a:effectLst/>
                <a:latin typeface="PT Serif"/>
              </a:rPr>
              <a:t> </a:t>
            </a:r>
            <a:r>
              <a:rPr lang="en-US" b="0" i="0" dirty="0" err="1">
                <a:solidFill>
                  <a:srgbClr val="000000"/>
                </a:solidFill>
                <a:effectLst/>
                <a:latin typeface="PT Serif"/>
              </a:rPr>
              <a:t>besar</a:t>
            </a:r>
            <a:r>
              <a:rPr lang="en-US" b="0" i="0" dirty="0">
                <a:solidFill>
                  <a:srgbClr val="000000"/>
                </a:solidFill>
                <a:effectLst/>
                <a:latin typeface="PT Serif"/>
              </a:rPr>
              <a:t>, </a:t>
            </a:r>
            <a:r>
              <a:rPr lang="en-US" b="0" i="0" dirty="0" err="1">
                <a:solidFill>
                  <a:srgbClr val="000000"/>
                </a:solidFill>
                <a:effectLst/>
                <a:latin typeface="PT Serif"/>
              </a:rPr>
              <a:t>memiliki</a:t>
            </a:r>
            <a:r>
              <a:rPr lang="en-US" b="0" i="0" dirty="0">
                <a:solidFill>
                  <a:srgbClr val="000000"/>
                </a:solidFill>
                <a:effectLst/>
                <a:latin typeface="PT Serif"/>
              </a:rPr>
              <a:t> </a:t>
            </a:r>
            <a:r>
              <a:rPr lang="en-US" b="0" i="0" dirty="0" err="1">
                <a:solidFill>
                  <a:srgbClr val="000000"/>
                </a:solidFill>
                <a:effectLst/>
                <a:latin typeface="PT Serif"/>
              </a:rPr>
              <a:t>keteladanan</a:t>
            </a:r>
            <a:r>
              <a:rPr lang="en-US" b="0" i="0" dirty="0">
                <a:solidFill>
                  <a:srgbClr val="000000"/>
                </a:solidFill>
                <a:effectLst/>
                <a:latin typeface="PT Serif"/>
              </a:rPr>
              <a:t>, </a:t>
            </a:r>
            <a:r>
              <a:rPr lang="en-US" b="0" i="0" dirty="0" err="1">
                <a:solidFill>
                  <a:srgbClr val="000000"/>
                </a:solidFill>
                <a:effectLst/>
                <a:latin typeface="PT Serif"/>
              </a:rPr>
              <a:t>rendah</a:t>
            </a:r>
            <a:r>
              <a:rPr lang="en-US" b="0" i="0" dirty="0">
                <a:solidFill>
                  <a:srgbClr val="000000"/>
                </a:solidFill>
                <a:effectLst/>
                <a:latin typeface="PT Serif"/>
              </a:rPr>
              <a:t> </a:t>
            </a:r>
            <a:r>
              <a:rPr lang="en-US" b="0" i="0" dirty="0" err="1">
                <a:solidFill>
                  <a:srgbClr val="000000"/>
                </a:solidFill>
                <a:effectLst/>
                <a:latin typeface="PT Serif"/>
              </a:rPr>
              <a:t>hati</a:t>
            </a:r>
            <a:r>
              <a:rPr lang="en-US" b="0" i="0" dirty="0">
                <a:solidFill>
                  <a:srgbClr val="000000"/>
                </a:solidFill>
                <a:effectLst/>
                <a:latin typeface="PT Serif"/>
              </a:rPr>
              <a:t> dan </a:t>
            </a:r>
            <a:r>
              <a:rPr lang="en-US" b="0" i="0" dirty="0" err="1">
                <a:solidFill>
                  <a:srgbClr val="000000"/>
                </a:solidFill>
                <a:effectLst/>
                <a:latin typeface="PT Serif"/>
              </a:rPr>
              <a:t>siap</a:t>
            </a:r>
            <a:r>
              <a:rPr lang="en-US" b="0" i="0" dirty="0">
                <a:solidFill>
                  <a:srgbClr val="000000"/>
                </a:solidFill>
                <a:effectLst/>
                <a:latin typeface="PT Serif"/>
              </a:rPr>
              <a:t> </a:t>
            </a:r>
            <a:r>
              <a:rPr lang="en-US" b="0" i="0" dirty="0" err="1">
                <a:solidFill>
                  <a:srgbClr val="000000"/>
                </a:solidFill>
                <a:effectLst/>
                <a:latin typeface="PT Serif"/>
              </a:rPr>
              <a:t>mundur</a:t>
            </a:r>
            <a:r>
              <a:rPr lang="en-US" b="0" i="0" dirty="0">
                <a:solidFill>
                  <a:srgbClr val="000000"/>
                </a:solidFill>
                <a:effectLst/>
                <a:latin typeface="PT Serif"/>
              </a:rPr>
              <a:t> </a:t>
            </a:r>
            <a:r>
              <a:rPr lang="en-US" b="0" i="0" dirty="0" err="1">
                <a:solidFill>
                  <a:srgbClr val="000000"/>
                </a:solidFill>
                <a:effectLst/>
                <a:latin typeface="PT Serif"/>
              </a:rPr>
              <a:t>dari</a:t>
            </a:r>
            <a:r>
              <a:rPr lang="en-US" b="0" i="0" dirty="0">
                <a:solidFill>
                  <a:srgbClr val="000000"/>
                </a:solidFill>
                <a:effectLst/>
                <a:latin typeface="PT Serif"/>
              </a:rPr>
              <a:t> </a:t>
            </a:r>
            <a:r>
              <a:rPr lang="en-US" b="0" i="0" dirty="0" err="1">
                <a:solidFill>
                  <a:srgbClr val="000000"/>
                </a:solidFill>
                <a:effectLst/>
                <a:latin typeface="PT Serif"/>
              </a:rPr>
              <a:t>jabatan</a:t>
            </a:r>
            <a:r>
              <a:rPr lang="en-US" b="0" i="0" dirty="0">
                <a:solidFill>
                  <a:srgbClr val="000000"/>
                </a:solidFill>
                <a:effectLst/>
                <a:latin typeface="PT Serif"/>
              </a:rPr>
              <a:t> </a:t>
            </a:r>
            <a:r>
              <a:rPr lang="en-US" b="0" i="0" dirty="0" err="1">
                <a:solidFill>
                  <a:srgbClr val="000000"/>
                </a:solidFill>
                <a:effectLst/>
                <a:latin typeface="PT Serif"/>
              </a:rPr>
              <a:t>publik</a:t>
            </a:r>
            <a:r>
              <a:rPr lang="en-US" b="0" i="0" dirty="0">
                <a:solidFill>
                  <a:srgbClr val="000000"/>
                </a:solidFill>
                <a:effectLst/>
                <a:latin typeface="PT Serif"/>
              </a:rPr>
              <a:t> </a:t>
            </a:r>
            <a:r>
              <a:rPr lang="en-US" b="0" i="0" dirty="0" err="1">
                <a:solidFill>
                  <a:srgbClr val="000000"/>
                </a:solidFill>
                <a:effectLst/>
                <a:latin typeface="PT Serif"/>
              </a:rPr>
              <a:t>apabila</a:t>
            </a:r>
            <a:r>
              <a:rPr lang="en-US" b="0" i="0" dirty="0">
                <a:solidFill>
                  <a:srgbClr val="000000"/>
                </a:solidFill>
                <a:effectLst/>
                <a:latin typeface="PT Serif"/>
              </a:rPr>
              <a:t> </a:t>
            </a:r>
            <a:r>
              <a:rPr lang="en-US" b="0" i="0" dirty="0" err="1">
                <a:solidFill>
                  <a:srgbClr val="000000"/>
                </a:solidFill>
                <a:effectLst/>
                <a:latin typeface="PT Serif"/>
              </a:rPr>
              <a:t>terbukti</a:t>
            </a:r>
            <a:r>
              <a:rPr lang="en-US" b="0" i="0" dirty="0">
                <a:solidFill>
                  <a:srgbClr val="000000"/>
                </a:solidFill>
                <a:effectLst/>
                <a:latin typeface="PT Serif"/>
              </a:rPr>
              <a:t> </a:t>
            </a:r>
            <a:r>
              <a:rPr lang="en-US" b="0" i="0" dirty="0" err="1">
                <a:solidFill>
                  <a:srgbClr val="000000"/>
                </a:solidFill>
                <a:effectLst/>
                <a:latin typeface="PT Serif"/>
              </a:rPr>
              <a:t>melakukan</a:t>
            </a:r>
            <a:r>
              <a:rPr lang="en-US" b="0" i="0" dirty="0">
                <a:solidFill>
                  <a:srgbClr val="000000"/>
                </a:solidFill>
                <a:effectLst/>
                <a:latin typeface="PT Serif"/>
              </a:rPr>
              <a:t> </a:t>
            </a:r>
            <a:r>
              <a:rPr lang="en-US" b="0" i="0" dirty="0" err="1">
                <a:solidFill>
                  <a:srgbClr val="000000"/>
                </a:solidFill>
                <a:effectLst/>
                <a:latin typeface="PT Serif"/>
              </a:rPr>
              <a:t>kesalahan</a:t>
            </a:r>
            <a:r>
              <a:rPr lang="en-US" b="0" i="0" dirty="0">
                <a:solidFill>
                  <a:srgbClr val="000000"/>
                </a:solidFill>
                <a:effectLst/>
                <a:latin typeface="PT Serif"/>
              </a:rPr>
              <a:t> </a:t>
            </a:r>
            <a:r>
              <a:rPr lang="en-US" b="0" i="0" dirty="0" err="1">
                <a:solidFill>
                  <a:srgbClr val="000000"/>
                </a:solidFill>
                <a:effectLst/>
                <a:latin typeface="PT Serif"/>
              </a:rPr>
              <a:t>secara</a:t>
            </a:r>
            <a:r>
              <a:rPr lang="en-US" b="0" i="0" dirty="0">
                <a:solidFill>
                  <a:srgbClr val="000000"/>
                </a:solidFill>
                <a:effectLst/>
                <a:latin typeface="PT Serif"/>
              </a:rPr>
              <a:t> moral </a:t>
            </a:r>
            <a:r>
              <a:rPr lang="en-US" b="0" i="0" dirty="0" err="1">
                <a:solidFill>
                  <a:srgbClr val="000000"/>
                </a:solidFill>
                <a:effectLst/>
                <a:latin typeface="PT Serif"/>
              </a:rPr>
              <a:t>maupun</a:t>
            </a:r>
            <a:r>
              <a:rPr lang="en-US" b="0" i="0" dirty="0">
                <a:solidFill>
                  <a:srgbClr val="000000"/>
                </a:solidFill>
                <a:effectLst/>
                <a:latin typeface="PT Serif"/>
              </a:rPr>
              <a:t> </a:t>
            </a:r>
            <a:r>
              <a:rPr lang="en-US" b="0" i="0" dirty="0" err="1">
                <a:solidFill>
                  <a:srgbClr val="000000"/>
                </a:solidFill>
                <a:effectLst/>
                <a:latin typeface="PT Serif"/>
              </a:rPr>
              <a:t>secara</a:t>
            </a:r>
            <a:r>
              <a:rPr lang="en-US" b="0" i="0" dirty="0">
                <a:solidFill>
                  <a:srgbClr val="000000"/>
                </a:solidFill>
                <a:effectLst/>
                <a:latin typeface="PT Serif"/>
              </a:rPr>
              <a:t> </a:t>
            </a:r>
            <a:r>
              <a:rPr lang="en-US" b="0" i="0" dirty="0" err="1">
                <a:solidFill>
                  <a:srgbClr val="000000"/>
                </a:solidFill>
                <a:effectLst/>
                <a:latin typeface="PT Serif"/>
              </a:rPr>
              <a:t>hukum</a:t>
            </a:r>
            <a:r>
              <a:rPr lang="en-US" b="0" i="0" dirty="0">
                <a:solidFill>
                  <a:srgbClr val="000000"/>
                </a:solidFill>
                <a:effectLst/>
                <a:latin typeface="PT Serif"/>
              </a:rPr>
              <a:t> dan rasa </a:t>
            </a:r>
            <a:r>
              <a:rPr lang="en-US" b="0" i="0" dirty="0" err="1">
                <a:solidFill>
                  <a:srgbClr val="000000"/>
                </a:solidFill>
                <a:effectLst/>
                <a:latin typeface="PT Serif"/>
              </a:rPr>
              <a:t>keadilan</a:t>
            </a:r>
            <a:r>
              <a:rPr lang="en-US" b="0" i="0" dirty="0">
                <a:solidFill>
                  <a:srgbClr val="000000"/>
                </a:solidFill>
                <a:effectLst/>
                <a:latin typeface="PT Serif"/>
              </a:rPr>
              <a:t>.</a:t>
            </a:r>
            <a:endParaRPr lang="en-US" dirty="0"/>
          </a:p>
        </p:txBody>
      </p:sp>
      <p:pic>
        <p:nvPicPr>
          <p:cNvPr id="7" name="Picture 6">
            <a:extLst>
              <a:ext uri="{FF2B5EF4-FFF2-40B4-BE49-F238E27FC236}">
                <a16:creationId xmlns:a16="http://schemas.microsoft.com/office/drawing/2014/main" id="{82A9104F-E1E7-4796-8DE1-6ACDC8748D60}"/>
              </a:ext>
            </a:extLst>
          </p:cNvPr>
          <p:cNvPicPr>
            <a:picLocks noChangeAspect="1"/>
          </p:cNvPicPr>
          <p:nvPr/>
        </p:nvPicPr>
        <p:blipFill>
          <a:blip r:embed="rId2"/>
          <a:stretch>
            <a:fillRect/>
          </a:stretch>
        </p:blipFill>
        <p:spPr>
          <a:xfrm>
            <a:off x="4894265" y="593725"/>
            <a:ext cx="2039936" cy="1527983"/>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2448407124"/>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Terminator 5">
            <a:extLst>
              <a:ext uri="{FF2B5EF4-FFF2-40B4-BE49-F238E27FC236}">
                <a16:creationId xmlns:a16="http://schemas.microsoft.com/office/drawing/2014/main" id="{8BD7A14C-DE99-40E6-942A-5B693D79A6E8}"/>
              </a:ext>
            </a:extLst>
          </p:cNvPr>
          <p:cNvSpPr/>
          <p:nvPr/>
        </p:nvSpPr>
        <p:spPr>
          <a:xfrm>
            <a:off x="876300" y="982559"/>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Sosial</a:t>
            </a:r>
            <a:r>
              <a:rPr lang="en-US" dirty="0"/>
              <a:t> dan </a:t>
            </a:r>
            <a:r>
              <a:rPr lang="en-US" dirty="0" err="1"/>
              <a:t>Budaya</a:t>
            </a:r>
            <a:endParaRPr lang="en-US" dirty="0"/>
          </a:p>
        </p:txBody>
      </p:sp>
      <p:sp>
        <p:nvSpPr>
          <p:cNvPr id="11" name="Flowchart: Terminator 10">
            <a:extLst>
              <a:ext uri="{FF2B5EF4-FFF2-40B4-BE49-F238E27FC236}">
                <a16:creationId xmlns:a16="http://schemas.microsoft.com/office/drawing/2014/main" id="{6881F88E-E5D5-4013-B433-0C3186A6EB9F}"/>
              </a:ext>
            </a:extLst>
          </p:cNvPr>
          <p:cNvSpPr/>
          <p:nvPr/>
        </p:nvSpPr>
        <p:spPr>
          <a:xfrm>
            <a:off x="876300" y="1632006"/>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Politik</a:t>
            </a:r>
            <a:r>
              <a:rPr lang="en-US" dirty="0"/>
              <a:t> dan </a:t>
            </a:r>
            <a:r>
              <a:rPr lang="en-US" dirty="0" err="1"/>
              <a:t>Pemerintahan</a:t>
            </a:r>
            <a:endParaRPr lang="en-US" dirty="0"/>
          </a:p>
        </p:txBody>
      </p:sp>
      <p:sp>
        <p:nvSpPr>
          <p:cNvPr id="12" name="Flowchart: Terminator 11">
            <a:hlinkClick r:id="" action="ppaction://hlinkshowjump?jump=nextslide"/>
            <a:extLst>
              <a:ext uri="{FF2B5EF4-FFF2-40B4-BE49-F238E27FC236}">
                <a16:creationId xmlns:a16="http://schemas.microsoft.com/office/drawing/2014/main" id="{53B22C89-1249-4A85-A123-5092AC5DD7B6}"/>
              </a:ext>
            </a:extLst>
          </p:cNvPr>
          <p:cNvSpPr/>
          <p:nvPr/>
        </p:nvSpPr>
        <p:spPr>
          <a:xfrm>
            <a:off x="876300" y="291302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Penegakan</a:t>
            </a:r>
            <a:r>
              <a:rPr lang="en-US" dirty="0"/>
              <a:t> </a:t>
            </a:r>
            <a:r>
              <a:rPr lang="en-US" dirty="0" err="1"/>
              <a:t>hukum</a:t>
            </a:r>
            <a:r>
              <a:rPr lang="en-US" dirty="0"/>
              <a:t> yang </a:t>
            </a:r>
            <a:r>
              <a:rPr lang="en-US" dirty="0" err="1"/>
              <a:t>berkeadilan</a:t>
            </a:r>
            <a:endParaRPr lang="en-US" dirty="0"/>
          </a:p>
        </p:txBody>
      </p:sp>
      <p:sp>
        <p:nvSpPr>
          <p:cNvPr id="13" name="Flowchart: Terminator 12">
            <a:extLst>
              <a:ext uri="{FF2B5EF4-FFF2-40B4-BE49-F238E27FC236}">
                <a16:creationId xmlns:a16="http://schemas.microsoft.com/office/drawing/2014/main" id="{E2035FBD-934D-42B1-9B48-EB5C023CBCB8}"/>
              </a:ext>
            </a:extLst>
          </p:cNvPr>
          <p:cNvSpPr/>
          <p:nvPr/>
        </p:nvSpPr>
        <p:spPr>
          <a:xfrm>
            <a:off x="908050" y="3616500"/>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Keilmuan</a:t>
            </a:r>
            <a:endParaRPr lang="en-US" dirty="0"/>
          </a:p>
        </p:txBody>
      </p:sp>
      <p:sp>
        <p:nvSpPr>
          <p:cNvPr id="14" name="Flowchart: Terminator 13">
            <a:extLst>
              <a:ext uri="{FF2B5EF4-FFF2-40B4-BE49-F238E27FC236}">
                <a16:creationId xmlns:a16="http://schemas.microsoft.com/office/drawing/2014/main" id="{68052474-2F3B-45D2-B8C7-FD872C862415}"/>
              </a:ext>
            </a:extLst>
          </p:cNvPr>
          <p:cNvSpPr/>
          <p:nvPr/>
        </p:nvSpPr>
        <p:spPr>
          <a:xfrm>
            <a:off x="876300" y="431997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Lingkungan</a:t>
            </a:r>
            <a:r>
              <a:rPr lang="en-US" dirty="0"/>
              <a:t> </a:t>
            </a:r>
          </a:p>
        </p:txBody>
      </p:sp>
      <p:sp>
        <p:nvSpPr>
          <p:cNvPr id="15" name="Flowchart: Terminator 14">
            <a:extLst>
              <a:ext uri="{FF2B5EF4-FFF2-40B4-BE49-F238E27FC236}">
                <a16:creationId xmlns:a16="http://schemas.microsoft.com/office/drawing/2014/main" id="{E46F077D-385F-48E0-99C7-C277F5882647}"/>
              </a:ext>
            </a:extLst>
          </p:cNvPr>
          <p:cNvSpPr/>
          <p:nvPr/>
        </p:nvSpPr>
        <p:spPr>
          <a:xfrm>
            <a:off x="908050" y="2245501"/>
            <a:ext cx="2584450" cy="572700"/>
          </a:xfrm>
          <a:prstGeom prst="flowChartTerminator">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Etika </a:t>
            </a:r>
            <a:r>
              <a:rPr lang="en-US" dirty="0" err="1"/>
              <a:t>Ekonomi</a:t>
            </a:r>
            <a:r>
              <a:rPr lang="en-US" dirty="0"/>
              <a:t> dan </a:t>
            </a:r>
            <a:r>
              <a:rPr lang="en-US" dirty="0" err="1"/>
              <a:t>Bisnis</a:t>
            </a:r>
            <a:endParaRPr lang="en-US" dirty="0"/>
          </a:p>
        </p:txBody>
      </p:sp>
      <p:pic>
        <p:nvPicPr>
          <p:cNvPr id="17" name="Picture 16">
            <a:extLst>
              <a:ext uri="{FF2B5EF4-FFF2-40B4-BE49-F238E27FC236}">
                <a16:creationId xmlns:a16="http://schemas.microsoft.com/office/drawing/2014/main" id="{91C23065-31A2-480F-BDBD-EF4DA05A64FD}"/>
              </a:ext>
            </a:extLst>
          </p:cNvPr>
          <p:cNvPicPr>
            <a:picLocks noChangeAspect="1"/>
          </p:cNvPicPr>
          <p:nvPr/>
        </p:nvPicPr>
        <p:blipFill>
          <a:blip r:embed="rId2"/>
          <a:stretch>
            <a:fillRect/>
          </a:stretch>
        </p:blipFill>
        <p:spPr>
          <a:xfrm>
            <a:off x="4572000" y="711464"/>
            <a:ext cx="2975750" cy="168759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20" name="TextBox 19">
            <a:extLst>
              <a:ext uri="{FF2B5EF4-FFF2-40B4-BE49-F238E27FC236}">
                <a16:creationId xmlns:a16="http://schemas.microsoft.com/office/drawing/2014/main" id="{D6C896DD-2FF8-4EB9-8B91-B31005B97601}"/>
              </a:ext>
            </a:extLst>
          </p:cNvPr>
          <p:cNvSpPr txBox="1"/>
          <p:nvPr/>
        </p:nvSpPr>
        <p:spPr>
          <a:xfrm>
            <a:off x="3800475" y="2654638"/>
            <a:ext cx="4654550" cy="2031325"/>
          </a:xfrm>
          <a:prstGeom prst="rect">
            <a:avLst/>
          </a:prstGeom>
          <a:noFill/>
        </p:spPr>
        <p:txBody>
          <a:bodyPr wrap="square">
            <a:spAutoFit/>
          </a:bodyPr>
          <a:lstStyle/>
          <a:p>
            <a:r>
              <a:rPr lang="en-US" dirty="0" err="1">
                <a:latin typeface="PT Serif"/>
              </a:rPr>
              <a:t>D</a:t>
            </a:r>
            <a:r>
              <a:rPr lang="en-US" b="0" i="0" dirty="0" err="1">
                <a:solidFill>
                  <a:srgbClr val="000000"/>
                </a:solidFill>
                <a:effectLst/>
                <a:latin typeface="PT Serif"/>
              </a:rPr>
              <a:t>imaksudkan</a:t>
            </a:r>
            <a:r>
              <a:rPr lang="en-US" b="0" i="0" dirty="0">
                <a:solidFill>
                  <a:srgbClr val="000000"/>
                </a:solidFill>
                <a:effectLst/>
                <a:latin typeface="PT Serif"/>
              </a:rPr>
              <a:t> agar </a:t>
            </a:r>
            <a:r>
              <a:rPr lang="en-US" b="0" i="0" dirty="0" err="1">
                <a:solidFill>
                  <a:srgbClr val="000000"/>
                </a:solidFill>
                <a:effectLst/>
                <a:latin typeface="PT Serif"/>
              </a:rPr>
              <a:t>prinsip</a:t>
            </a:r>
            <a:r>
              <a:rPr lang="en-US" b="0" i="0" dirty="0">
                <a:solidFill>
                  <a:srgbClr val="000000"/>
                </a:solidFill>
                <a:effectLst/>
                <a:latin typeface="PT Serif"/>
              </a:rPr>
              <a:t> dan </a:t>
            </a:r>
            <a:r>
              <a:rPr lang="en-US" b="0" i="0" dirty="0" err="1">
                <a:solidFill>
                  <a:srgbClr val="000000"/>
                </a:solidFill>
                <a:effectLst/>
                <a:latin typeface="PT Serif"/>
              </a:rPr>
              <a:t>perilaku</a:t>
            </a:r>
            <a:r>
              <a:rPr lang="en-US" b="0" i="0" dirty="0">
                <a:solidFill>
                  <a:srgbClr val="000000"/>
                </a:solidFill>
                <a:effectLst/>
                <a:latin typeface="PT Serif"/>
              </a:rPr>
              <a:t> </a:t>
            </a:r>
            <a:r>
              <a:rPr lang="en-US" b="0" i="0" dirty="0" err="1">
                <a:solidFill>
                  <a:srgbClr val="000000"/>
                </a:solidFill>
                <a:effectLst/>
                <a:latin typeface="PT Serif"/>
              </a:rPr>
              <a:t>ekonomi</a:t>
            </a:r>
            <a:r>
              <a:rPr lang="en-US" b="0" i="0" dirty="0">
                <a:solidFill>
                  <a:srgbClr val="000000"/>
                </a:solidFill>
                <a:effectLst/>
                <a:latin typeface="PT Serif"/>
              </a:rPr>
              <a:t> dan </a:t>
            </a:r>
            <a:r>
              <a:rPr lang="en-US" b="0" i="0" dirty="0" err="1">
                <a:solidFill>
                  <a:srgbClr val="000000"/>
                </a:solidFill>
                <a:effectLst/>
                <a:latin typeface="PT Serif"/>
              </a:rPr>
              <a:t>bisnis</a:t>
            </a:r>
            <a:r>
              <a:rPr lang="en-US" b="0" i="0" dirty="0">
                <a:solidFill>
                  <a:srgbClr val="000000"/>
                </a:solidFill>
                <a:effectLst/>
                <a:latin typeface="PT Serif"/>
              </a:rPr>
              <a:t> </a:t>
            </a:r>
            <a:r>
              <a:rPr lang="en-US" b="0" i="0" dirty="0" err="1">
                <a:solidFill>
                  <a:srgbClr val="000000"/>
                </a:solidFill>
                <a:effectLst/>
                <a:latin typeface="PT Serif"/>
              </a:rPr>
              <a:t>dapat</a:t>
            </a:r>
            <a:r>
              <a:rPr lang="en-US" b="0" i="0" dirty="0">
                <a:solidFill>
                  <a:srgbClr val="000000"/>
                </a:solidFill>
                <a:effectLst/>
                <a:latin typeface="PT Serif"/>
              </a:rPr>
              <a:t> </a:t>
            </a:r>
            <a:r>
              <a:rPr lang="en-US" b="0" i="0" dirty="0" err="1">
                <a:solidFill>
                  <a:srgbClr val="000000"/>
                </a:solidFill>
                <a:effectLst/>
                <a:latin typeface="PT Serif"/>
              </a:rPr>
              <a:t>melahirkan</a:t>
            </a:r>
            <a:r>
              <a:rPr lang="en-US" b="0" i="0" dirty="0">
                <a:solidFill>
                  <a:srgbClr val="000000"/>
                </a:solidFill>
                <a:effectLst/>
                <a:latin typeface="PT Serif"/>
              </a:rPr>
              <a:t> </a:t>
            </a:r>
            <a:r>
              <a:rPr lang="en-US" b="0" i="0" dirty="0" err="1">
                <a:solidFill>
                  <a:srgbClr val="000000"/>
                </a:solidFill>
                <a:effectLst/>
                <a:latin typeface="PT Serif"/>
              </a:rPr>
              <a:t>kondisi</a:t>
            </a:r>
            <a:r>
              <a:rPr lang="en-US" b="0" i="0" dirty="0">
                <a:solidFill>
                  <a:srgbClr val="000000"/>
                </a:solidFill>
                <a:effectLst/>
                <a:latin typeface="PT Serif"/>
              </a:rPr>
              <a:t> dan </a:t>
            </a:r>
            <a:r>
              <a:rPr lang="en-US" b="0" i="0" dirty="0" err="1">
                <a:solidFill>
                  <a:srgbClr val="000000"/>
                </a:solidFill>
                <a:effectLst/>
                <a:latin typeface="PT Serif"/>
              </a:rPr>
              <a:t>realitas</a:t>
            </a:r>
            <a:r>
              <a:rPr lang="en-US" b="0" i="0" dirty="0">
                <a:solidFill>
                  <a:srgbClr val="000000"/>
                </a:solidFill>
                <a:effectLst/>
                <a:latin typeface="PT Serif"/>
              </a:rPr>
              <a:t> </a:t>
            </a:r>
            <a:r>
              <a:rPr lang="en-US" b="0" i="0" dirty="0" err="1">
                <a:solidFill>
                  <a:srgbClr val="000000"/>
                </a:solidFill>
                <a:effectLst/>
                <a:latin typeface="PT Serif"/>
              </a:rPr>
              <a:t>ekonomi</a:t>
            </a:r>
            <a:r>
              <a:rPr lang="en-US" b="0" i="0" dirty="0">
                <a:solidFill>
                  <a:srgbClr val="000000"/>
                </a:solidFill>
                <a:effectLst/>
                <a:latin typeface="PT Serif"/>
              </a:rPr>
              <a:t> yang </a:t>
            </a:r>
            <a:r>
              <a:rPr lang="en-US" b="0" i="0" dirty="0" err="1">
                <a:solidFill>
                  <a:srgbClr val="000000"/>
                </a:solidFill>
                <a:effectLst/>
                <a:latin typeface="PT Serif"/>
              </a:rPr>
              <a:t>bercirikan</a:t>
            </a:r>
            <a:r>
              <a:rPr lang="en-US" b="0" i="0" dirty="0">
                <a:solidFill>
                  <a:srgbClr val="000000"/>
                </a:solidFill>
                <a:effectLst/>
                <a:latin typeface="PT Serif"/>
              </a:rPr>
              <a:t> </a:t>
            </a:r>
            <a:r>
              <a:rPr lang="en-US" b="0" i="0" dirty="0" err="1">
                <a:solidFill>
                  <a:srgbClr val="000000"/>
                </a:solidFill>
                <a:effectLst/>
                <a:latin typeface="PT Serif"/>
              </a:rPr>
              <a:t>persaingan</a:t>
            </a:r>
            <a:r>
              <a:rPr lang="en-US" b="0" i="0" dirty="0">
                <a:solidFill>
                  <a:srgbClr val="000000"/>
                </a:solidFill>
                <a:effectLst/>
                <a:latin typeface="PT Serif"/>
              </a:rPr>
              <a:t> yang </a:t>
            </a:r>
            <a:r>
              <a:rPr lang="en-US" b="0" i="0" dirty="0" err="1">
                <a:solidFill>
                  <a:srgbClr val="000000"/>
                </a:solidFill>
                <a:effectLst/>
                <a:latin typeface="PT Serif"/>
              </a:rPr>
              <a:t>jujur</a:t>
            </a:r>
            <a:r>
              <a:rPr lang="en-US" b="0" i="0" dirty="0">
                <a:solidFill>
                  <a:srgbClr val="000000"/>
                </a:solidFill>
                <a:effectLst/>
                <a:latin typeface="PT Serif"/>
              </a:rPr>
              <a:t>, </a:t>
            </a:r>
            <a:r>
              <a:rPr lang="en-US" b="0" i="0" dirty="0" err="1">
                <a:solidFill>
                  <a:srgbClr val="000000"/>
                </a:solidFill>
                <a:effectLst/>
                <a:latin typeface="PT Serif"/>
              </a:rPr>
              <a:t>berkeadilan</a:t>
            </a:r>
            <a:r>
              <a:rPr lang="en-US" b="0" i="0" dirty="0">
                <a:solidFill>
                  <a:srgbClr val="000000"/>
                </a:solidFill>
                <a:effectLst/>
                <a:latin typeface="PT Serif"/>
              </a:rPr>
              <a:t>, </a:t>
            </a:r>
            <a:r>
              <a:rPr lang="en-US" b="0" i="0" dirty="0" err="1">
                <a:solidFill>
                  <a:srgbClr val="000000"/>
                </a:solidFill>
                <a:effectLst/>
                <a:latin typeface="PT Serif"/>
              </a:rPr>
              <a:t>mendorong</a:t>
            </a:r>
            <a:r>
              <a:rPr lang="en-US" b="0" i="0" dirty="0">
                <a:solidFill>
                  <a:srgbClr val="000000"/>
                </a:solidFill>
                <a:effectLst/>
                <a:latin typeface="PT Serif"/>
              </a:rPr>
              <a:t> </a:t>
            </a:r>
            <a:r>
              <a:rPr lang="en-US" b="0" i="0" dirty="0" err="1">
                <a:solidFill>
                  <a:srgbClr val="000000"/>
                </a:solidFill>
                <a:effectLst/>
                <a:latin typeface="PT Serif"/>
              </a:rPr>
              <a:t>berkembang-nya</a:t>
            </a:r>
            <a:r>
              <a:rPr lang="en-US" b="0" i="0" dirty="0">
                <a:solidFill>
                  <a:srgbClr val="000000"/>
                </a:solidFill>
                <a:effectLst/>
                <a:latin typeface="PT Serif"/>
              </a:rPr>
              <a:t> </a:t>
            </a:r>
            <a:r>
              <a:rPr lang="en-US" b="0" i="0" dirty="0" err="1">
                <a:solidFill>
                  <a:srgbClr val="000000"/>
                </a:solidFill>
                <a:effectLst/>
                <a:latin typeface="PT Serif"/>
              </a:rPr>
              <a:t>etos</a:t>
            </a:r>
            <a:r>
              <a:rPr lang="en-US" b="0" i="0" dirty="0">
                <a:solidFill>
                  <a:srgbClr val="000000"/>
                </a:solidFill>
                <a:effectLst/>
                <a:latin typeface="PT Serif"/>
              </a:rPr>
              <a:t> </a:t>
            </a:r>
            <a:r>
              <a:rPr lang="en-US" b="0" i="0" dirty="0" err="1">
                <a:solidFill>
                  <a:srgbClr val="000000"/>
                </a:solidFill>
                <a:effectLst/>
                <a:latin typeface="PT Serif"/>
              </a:rPr>
              <a:t>kerja</a:t>
            </a:r>
            <a:r>
              <a:rPr lang="en-US" b="0" i="0" dirty="0">
                <a:solidFill>
                  <a:srgbClr val="000000"/>
                </a:solidFill>
                <a:effectLst/>
                <a:latin typeface="PT Serif"/>
              </a:rPr>
              <a:t> </a:t>
            </a:r>
            <a:r>
              <a:rPr lang="en-US" b="0" i="0" dirty="0" err="1">
                <a:solidFill>
                  <a:srgbClr val="000000"/>
                </a:solidFill>
                <a:effectLst/>
                <a:latin typeface="PT Serif"/>
              </a:rPr>
              <a:t>ekonomi</a:t>
            </a:r>
            <a:r>
              <a:rPr lang="en-US" b="0" i="0" dirty="0">
                <a:solidFill>
                  <a:srgbClr val="000000"/>
                </a:solidFill>
                <a:effectLst/>
                <a:latin typeface="PT Serif"/>
              </a:rPr>
              <a:t>, </a:t>
            </a:r>
            <a:r>
              <a:rPr lang="en-US" b="0" i="0" dirty="0" err="1">
                <a:solidFill>
                  <a:srgbClr val="000000"/>
                </a:solidFill>
                <a:effectLst/>
                <a:latin typeface="PT Serif"/>
              </a:rPr>
              <a:t>daya</a:t>
            </a:r>
            <a:r>
              <a:rPr lang="en-US" b="0" i="0" dirty="0">
                <a:solidFill>
                  <a:srgbClr val="000000"/>
                </a:solidFill>
                <a:effectLst/>
                <a:latin typeface="PT Serif"/>
              </a:rPr>
              <a:t> </a:t>
            </a:r>
            <a:r>
              <a:rPr lang="en-US" b="0" i="0" dirty="0" err="1">
                <a:solidFill>
                  <a:srgbClr val="000000"/>
                </a:solidFill>
                <a:effectLst/>
                <a:latin typeface="PT Serif"/>
              </a:rPr>
              <a:t>tahan</a:t>
            </a:r>
            <a:r>
              <a:rPr lang="en-US" b="0" i="0" dirty="0">
                <a:solidFill>
                  <a:srgbClr val="000000"/>
                </a:solidFill>
                <a:effectLst/>
                <a:latin typeface="PT Serif"/>
              </a:rPr>
              <a:t> </a:t>
            </a:r>
            <a:r>
              <a:rPr lang="en-US" b="0" i="0" dirty="0" err="1">
                <a:solidFill>
                  <a:srgbClr val="000000"/>
                </a:solidFill>
                <a:effectLst/>
                <a:latin typeface="PT Serif"/>
              </a:rPr>
              <a:t>ekonomi</a:t>
            </a:r>
            <a:r>
              <a:rPr lang="en-US" b="0" i="0" dirty="0">
                <a:solidFill>
                  <a:srgbClr val="000000"/>
                </a:solidFill>
                <a:effectLst/>
                <a:latin typeface="PT Serif"/>
              </a:rPr>
              <a:t>, </a:t>
            </a:r>
            <a:r>
              <a:rPr lang="en-US" b="0" i="0" dirty="0" err="1">
                <a:solidFill>
                  <a:srgbClr val="000000"/>
                </a:solidFill>
                <a:effectLst/>
                <a:latin typeface="PT Serif"/>
              </a:rPr>
              <a:t>pemberdayaan</a:t>
            </a:r>
            <a:r>
              <a:rPr lang="en-US" b="0" i="0" dirty="0">
                <a:solidFill>
                  <a:srgbClr val="000000"/>
                </a:solidFill>
                <a:effectLst/>
                <a:latin typeface="PT Serif"/>
              </a:rPr>
              <a:t> </a:t>
            </a:r>
            <a:r>
              <a:rPr lang="en-US" b="0" i="0" dirty="0" err="1">
                <a:solidFill>
                  <a:srgbClr val="000000"/>
                </a:solidFill>
                <a:effectLst/>
                <a:latin typeface="PT Serif"/>
              </a:rPr>
              <a:t>ekonomi</a:t>
            </a:r>
            <a:r>
              <a:rPr lang="en-US" b="0" i="0" dirty="0">
                <a:solidFill>
                  <a:srgbClr val="000000"/>
                </a:solidFill>
                <a:effectLst/>
                <a:latin typeface="PT Serif"/>
              </a:rPr>
              <a:t> yang </a:t>
            </a:r>
            <a:r>
              <a:rPr lang="en-US" b="0" i="0" dirty="0" err="1">
                <a:solidFill>
                  <a:srgbClr val="000000"/>
                </a:solidFill>
                <a:effectLst/>
                <a:latin typeface="PT Serif"/>
              </a:rPr>
              <a:t>berpihak</a:t>
            </a:r>
            <a:r>
              <a:rPr lang="en-US" b="0" i="0" dirty="0">
                <a:solidFill>
                  <a:srgbClr val="000000"/>
                </a:solidFill>
                <a:effectLst/>
                <a:latin typeface="PT Serif"/>
              </a:rPr>
              <a:t> </a:t>
            </a:r>
            <a:r>
              <a:rPr lang="en-US" b="0" i="0" dirty="0" err="1">
                <a:solidFill>
                  <a:srgbClr val="000000"/>
                </a:solidFill>
                <a:effectLst/>
                <a:latin typeface="PT Serif"/>
              </a:rPr>
              <a:t>kepada</a:t>
            </a:r>
            <a:r>
              <a:rPr lang="en-US" b="0" i="0" dirty="0">
                <a:solidFill>
                  <a:srgbClr val="000000"/>
                </a:solidFill>
                <a:effectLst/>
                <a:latin typeface="PT Serif"/>
              </a:rPr>
              <a:t> </a:t>
            </a:r>
            <a:r>
              <a:rPr lang="en-US" b="0" i="0" dirty="0" err="1">
                <a:solidFill>
                  <a:srgbClr val="000000"/>
                </a:solidFill>
                <a:effectLst/>
                <a:latin typeface="PT Serif"/>
              </a:rPr>
              <a:t>rakyat</a:t>
            </a:r>
            <a:r>
              <a:rPr lang="en-US" b="0" i="0" dirty="0">
                <a:solidFill>
                  <a:srgbClr val="000000"/>
                </a:solidFill>
                <a:effectLst/>
                <a:latin typeface="PT Serif"/>
              </a:rPr>
              <a:t> </a:t>
            </a:r>
            <a:r>
              <a:rPr lang="en-US" b="0" i="0" dirty="0" err="1">
                <a:solidFill>
                  <a:srgbClr val="000000"/>
                </a:solidFill>
                <a:effectLst/>
                <a:latin typeface="PT Serif"/>
              </a:rPr>
              <a:t>kecil</a:t>
            </a:r>
            <a:r>
              <a:rPr lang="en-US" b="0" i="0" dirty="0">
                <a:solidFill>
                  <a:srgbClr val="000000"/>
                </a:solidFill>
                <a:effectLst/>
                <a:latin typeface="PT Serif"/>
              </a:rPr>
              <a:t> </a:t>
            </a:r>
            <a:r>
              <a:rPr lang="en-US" b="0" i="0" dirty="0" err="1">
                <a:solidFill>
                  <a:srgbClr val="000000"/>
                </a:solidFill>
                <a:effectLst/>
                <a:latin typeface="PT Serif"/>
              </a:rPr>
              <a:t>secara</a:t>
            </a:r>
            <a:r>
              <a:rPr lang="en-US" b="0" i="0" dirty="0">
                <a:solidFill>
                  <a:srgbClr val="000000"/>
                </a:solidFill>
                <a:effectLst/>
                <a:latin typeface="PT Serif"/>
              </a:rPr>
              <a:t> </a:t>
            </a:r>
            <a:r>
              <a:rPr lang="en-US" b="0" i="0" dirty="0" err="1">
                <a:solidFill>
                  <a:srgbClr val="000000"/>
                </a:solidFill>
                <a:effectLst/>
                <a:latin typeface="PT Serif"/>
              </a:rPr>
              <a:t>berkesinambungan</a:t>
            </a:r>
            <a:r>
              <a:rPr lang="en-US" b="0" i="0" dirty="0">
                <a:solidFill>
                  <a:srgbClr val="000000"/>
                </a:solidFill>
                <a:effectLst/>
                <a:latin typeface="PT Serif"/>
              </a:rPr>
              <a:t>. Etika </a:t>
            </a:r>
            <a:r>
              <a:rPr lang="en-US" b="0" i="0" dirty="0" err="1">
                <a:solidFill>
                  <a:srgbClr val="000000"/>
                </a:solidFill>
                <a:effectLst/>
                <a:latin typeface="PT Serif"/>
              </a:rPr>
              <a:t>ini</a:t>
            </a:r>
            <a:r>
              <a:rPr lang="en-US" b="0" i="0" dirty="0">
                <a:solidFill>
                  <a:srgbClr val="000000"/>
                </a:solidFill>
                <a:effectLst/>
                <a:latin typeface="PT Serif"/>
              </a:rPr>
              <a:t> </a:t>
            </a:r>
            <a:r>
              <a:rPr lang="en-US" b="0" i="0" dirty="0" err="1">
                <a:solidFill>
                  <a:srgbClr val="000000"/>
                </a:solidFill>
                <a:effectLst/>
                <a:latin typeface="PT Serif"/>
              </a:rPr>
              <a:t>untuk</a:t>
            </a:r>
            <a:r>
              <a:rPr lang="en-US" b="0" i="0" dirty="0">
                <a:solidFill>
                  <a:srgbClr val="000000"/>
                </a:solidFill>
                <a:effectLst/>
                <a:latin typeface="PT Serif"/>
              </a:rPr>
              <a:t> </a:t>
            </a:r>
            <a:r>
              <a:rPr lang="en-US" b="0" i="0" dirty="0" err="1">
                <a:solidFill>
                  <a:srgbClr val="000000"/>
                </a:solidFill>
                <a:effectLst/>
                <a:latin typeface="PT Serif"/>
              </a:rPr>
              <a:t>mencegah</a:t>
            </a:r>
            <a:r>
              <a:rPr lang="en-US" b="0" i="0" dirty="0">
                <a:solidFill>
                  <a:srgbClr val="000000"/>
                </a:solidFill>
                <a:effectLst/>
                <a:latin typeface="PT Serif"/>
              </a:rPr>
              <a:t> </a:t>
            </a:r>
            <a:r>
              <a:rPr lang="en-US" b="0" i="0" dirty="0" err="1">
                <a:solidFill>
                  <a:srgbClr val="000000"/>
                </a:solidFill>
                <a:effectLst/>
                <a:latin typeface="PT Serif"/>
              </a:rPr>
              <a:t>terjadinya</a:t>
            </a:r>
            <a:r>
              <a:rPr lang="en-US" b="0" i="0" dirty="0">
                <a:solidFill>
                  <a:srgbClr val="000000"/>
                </a:solidFill>
                <a:effectLst/>
                <a:latin typeface="PT Serif"/>
              </a:rPr>
              <a:t> </a:t>
            </a:r>
            <a:r>
              <a:rPr lang="en-US" b="0" i="0" dirty="0" err="1">
                <a:solidFill>
                  <a:srgbClr val="000000"/>
                </a:solidFill>
                <a:effectLst/>
                <a:latin typeface="PT Serif"/>
              </a:rPr>
              <a:t>praktek</a:t>
            </a:r>
            <a:r>
              <a:rPr lang="en-US" b="0" i="0" dirty="0">
                <a:solidFill>
                  <a:srgbClr val="000000"/>
                </a:solidFill>
                <a:effectLst/>
                <a:latin typeface="PT Serif"/>
              </a:rPr>
              <a:t> </a:t>
            </a:r>
            <a:r>
              <a:rPr lang="en-US" b="0" i="0" dirty="0" err="1">
                <a:solidFill>
                  <a:srgbClr val="000000"/>
                </a:solidFill>
                <a:effectLst/>
                <a:latin typeface="PT Serif"/>
              </a:rPr>
              <a:t>monopoli</a:t>
            </a:r>
            <a:r>
              <a:rPr lang="en-US" b="0" i="0" dirty="0">
                <a:solidFill>
                  <a:srgbClr val="000000"/>
                </a:solidFill>
                <a:effectLst/>
                <a:latin typeface="PT Serif"/>
              </a:rPr>
              <a:t>, </a:t>
            </a:r>
            <a:r>
              <a:rPr lang="en-US" b="0" i="0" dirty="0" err="1">
                <a:solidFill>
                  <a:srgbClr val="000000"/>
                </a:solidFill>
                <a:effectLst/>
                <a:latin typeface="PT Serif"/>
              </a:rPr>
              <a:t>oligopoli</a:t>
            </a:r>
            <a:r>
              <a:rPr lang="en-US" b="0" i="0" dirty="0">
                <a:solidFill>
                  <a:srgbClr val="000000"/>
                </a:solidFill>
                <a:effectLst/>
                <a:latin typeface="PT Serif"/>
              </a:rPr>
              <a:t>, </a:t>
            </a:r>
            <a:r>
              <a:rPr lang="en-US" b="0" i="0" dirty="0" err="1">
                <a:solidFill>
                  <a:srgbClr val="000000"/>
                </a:solidFill>
                <a:effectLst/>
                <a:latin typeface="PT Serif"/>
              </a:rPr>
              <a:t>kebijakan</a:t>
            </a:r>
            <a:r>
              <a:rPr lang="en-US" b="0" i="0" dirty="0">
                <a:solidFill>
                  <a:srgbClr val="000000"/>
                </a:solidFill>
                <a:effectLst/>
                <a:latin typeface="PT Serif"/>
              </a:rPr>
              <a:t> </a:t>
            </a:r>
            <a:r>
              <a:rPr lang="en-US" b="0" i="0" dirty="0" err="1">
                <a:solidFill>
                  <a:srgbClr val="000000"/>
                </a:solidFill>
                <a:effectLst/>
                <a:latin typeface="PT Serif"/>
              </a:rPr>
              <a:t>ekonomi</a:t>
            </a:r>
            <a:r>
              <a:rPr lang="en-US" b="0" i="0" dirty="0">
                <a:solidFill>
                  <a:srgbClr val="000000"/>
                </a:solidFill>
                <a:effectLst/>
                <a:latin typeface="PT Serif"/>
              </a:rPr>
              <a:t> yang </a:t>
            </a:r>
            <a:r>
              <a:rPr lang="en-US" b="0" i="0" dirty="0" err="1">
                <a:solidFill>
                  <a:srgbClr val="000000"/>
                </a:solidFill>
                <a:effectLst/>
                <a:latin typeface="PT Serif"/>
              </a:rPr>
              <a:t>mengarah</a:t>
            </a:r>
            <a:r>
              <a:rPr lang="en-US" b="0" i="0" dirty="0">
                <a:solidFill>
                  <a:srgbClr val="000000"/>
                </a:solidFill>
                <a:effectLst/>
                <a:latin typeface="PT Serif"/>
              </a:rPr>
              <a:t> </a:t>
            </a:r>
            <a:r>
              <a:rPr lang="en-US" b="0" i="0" dirty="0" err="1">
                <a:solidFill>
                  <a:srgbClr val="000000"/>
                </a:solidFill>
                <a:effectLst/>
                <a:latin typeface="PT Serif"/>
              </a:rPr>
              <a:t>kepada</a:t>
            </a:r>
            <a:r>
              <a:rPr lang="en-US" b="0" i="0" dirty="0">
                <a:solidFill>
                  <a:srgbClr val="000000"/>
                </a:solidFill>
                <a:effectLst/>
                <a:latin typeface="PT Serif"/>
              </a:rPr>
              <a:t> </a:t>
            </a:r>
            <a:r>
              <a:rPr lang="en-US" b="0" i="0" dirty="0" err="1">
                <a:solidFill>
                  <a:srgbClr val="000000"/>
                </a:solidFill>
                <a:effectLst/>
                <a:latin typeface="PT Serif"/>
              </a:rPr>
              <a:t>korupsi</a:t>
            </a:r>
            <a:r>
              <a:rPr lang="en-US" b="0" i="0" dirty="0">
                <a:solidFill>
                  <a:srgbClr val="000000"/>
                </a:solidFill>
                <a:effectLst/>
                <a:latin typeface="PT Serif"/>
              </a:rPr>
              <a:t>, </a:t>
            </a:r>
            <a:r>
              <a:rPr lang="en-US" b="0" i="0" dirty="0" err="1">
                <a:solidFill>
                  <a:srgbClr val="000000"/>
                </a:solidFill>
                <a:effectLst/>
                <a:latin typeface="PT Serif"/>
              </a:rPr>
              <a:t>kolusi</a:t>
            </a:r>
            <a:r>
              <a:rPr lang="en-US" b="0" i="0" dirty="0">
                <a:solidFill>
                  <a:srgbClr val="000000"/>
                </a:solidFill>
                <a:effectLst/>
                <a:latin typeface="PT Serif"/>
              </a:rPr>
              <a:t>, </a:t>
            </a:r>
            <a:r>
              <a:rPr lang="en-US" b="0" i="0" dirty="0" err="1">
                <a:solidFill>
                  <a:srgbClr val="000000"/>
                </a:solidFill>
                <a:effectLst/>
                <a:latin typeface="PT Serif"/>
              </a:rPr>
              <a:t>nepotisme</a:t>
            </a:r>
            <a:r>
              <a:rPr lang="en-US" b="0" i="0" dirty="0">
                <a:solidFill>
                  <a:srgbClr val="000000"/>
                </a:solidFill>
                <a:effectLst/>
                <a:latin typeface="PT Serif"/>
              </a:rPr>
              <a:t> dan </a:t>
            </a:r>
            <a:r>
              <a:rPr lang="en-US" b="0" i="0" dirty="0" err="1">
                <a:solidFill>
                  <a:srgbClr val="000000"/>
                </a:solidFill>
                <a:effectLst/>
                <a:latin typeface="PT Serif"/>
              </a:rPr>
              <a:t>diskriminasi</a:t>
            </a:r>
            <a:r>
              <a:rPr lang="en-US" b="0" i="0" dirty="0">
                <a:solidFill>
                  <a:srgbClr val="000000"/>
                </a:solidFill>
                <a:effectLst/>
                <a:latin typeface="PT Serif"/>
              </a:rPr>
              <a:t>.</a:t>
            </a:r>
            <a:endParaRPr lang="en-US" dirty="0"/>
          </a:p>
        </p:txBody>
      </p:sp>
    </p:spTree>
    <p:extLst>
      <p:ext uri="{BB962C8B-B14F-4D97-AF65-F5344CB8AC3E}">
        <p14:creationId xmlns:p14="http://schemas.microsoft.com/office/powerpoint/2010/main" val="1211074239"/>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2" name="Google Shape;742;p29"/>
          <p:cNvSpPr txBox="1">
            <a:spLocks noGrp="1"/>
          </p:cNvSpPr>
          <p:nvPr>
            <p:ph type="title"/>
          </p:nvPr>
        </p:nvSpPr>
        <p:spPr>
          <a:xfrm>
            <a:off x="-280720" y="3907434"/>
            <a:ext cx="9424720" cy="198214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6000" dirty="0" err="1"/>
              <a:t>Etika</a:t>
            </a:r>
            <a:r>
              <a:rPr lang="en-US" sz="6000" dirty="0"/>
              <a:t> Pancasila</a:t>
            </a:r>
            <a:endParaRPr sz="6000" dirty="0"/>
          </a:p>
        </p:txBody>
      </p:sp>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 name="Picture 4">
            <a:extLst>
              <a:ext uri="{FF2B5EF4-FFF2-40B4-BE49-F238E27FC236}">
                <a16:creationId xmlns:a16="http://schemas.microsoft.com/office/drawing/2014/main" id="{01B6B8F1-F257-4E58-8110-A1B340A03A18}"/>
              </a:ext>
            </a:extLst>
          </p:cNvPr>
          <p:cNvPicPr>
            <a:picLocks noChangeAspect="1"/>
          </p:cNvPicPr>
          <p:nvPr/>
        </p:nvPicPr>
        <p:blipFill>
          <a:blip r:embed="rId3"/>
          <a:stretch>
            <a:fillRect/>
          </a:stretch>
        </p:blipFill>
        <p:spPr>
          <a:xfrm>
            <a:off x="2463067" y="621973"/>
            <a:ext cx="3937146" cy="341305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Terminator 5">
            <a:extLst>
              <a:ext uri="{FF2B5EF4-FFF2-40B4-BE49-F238E27FC236}">
                <a16:creationId xmlns:a16="http://schemas.microsoft.com/office/drawing/2014/main" id="{8BD7A14C-DE99-40E6-942A-5B693D79A6E8}"/>
              </a:ext>
            </a:extLst>
          </p:cNvPr>
          <p:cNvSpPr/>
          <p:nvPr/>
        </p:nvSpPr>
        <p:spPr>
          <a:xfrm>
            <a:off x="876300" y="982559"/>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Sosial</a:t>
            </a:r>
            <a:r>
              <a:rPr lang="en-US" dirty="0"/>
              <a:t> dan </a:t>
            </a:r>
            <a:r>
              <a:rPr lang="en-US" dirty="0" err="1"/>
              <a:t>Budaya</a:t>
            </a:r>
            <a:endParaRPr lang="en-US" dirty="0"/>
          </a:p>
        </p:txBody>
      </p:sp>
      <p:sp>
        <p:nvSpPr>
          <p:cNvPr id="11" name="Flowchart: Terminator 10">
            <a:extLst>
              <a:ext uri="{FF2B5EF4-FFF2-40B4-BE49-F238E27FC236}">
                <a16:creationId xmlns:a16="http://schemas.microsoft.com/office/drawing/2014/main" id="{6881F88E-E5D5-4013-B433-0C3186A6EB9F}"/>
              </a:ext>
            </a:extLst>
          </p:cNvPr>
          <p:cNvSpPr/>
          <p:nvPr/>
        </p:nvSpPr>
        <p:spPr>
          <a:xfrm>
            <a:off x="876300" y="1632006"/>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Politik</a:t>
            </a:r>
            <a:r>
              <a:rPr lang="en-US" dirty="0"/>
              <a:t> dan </a:t>
            </a:r>
            <a:r>
              <a:rPr lang="en-US" dirty="0" err="1"/>
              <a:t>Pemerintahan</a:t>
            </a:r>
            <a:endParaRPr lang="en-US" dirty="0"/>
          </a:p>
        </p:txBody>
      </p:sp>
      <p:sp>
        <p:nvSpPr>
          <p:cNvPr id="12" name="Flowchart: Terminator 11">
            <a:extLst>
              <a:ext uri="{FF2B5EF4-FFF2-40B4-BE49-F238E27FC236}">
                <a16:creationId xmlns:a16="http://schemas.microsoft.com/office/drawing/2014/main" id="{53B22C89-1249-4A85-A123-5092AC5DD7B6}"/>
              </a:ext>
            </a:extLst>
          </p:cNvPr>
          <p:cNvSpPr/>
          <p:nvPr/>
        </p:nvSpPr>
        <p:spPr>
          <a:xfrm>
            <a:off x="876300" y="2913025"/>
            <a:ext cx="2584450" cy="572700"/>
          </a:xfrm>
          <a:prstGeom prst="flowChartTerminator">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a:t>Etika </a:t>
            </a:r>
            <a:r>
              <a:rPr lang="en-US" dirty="0" err="1"/>
              <a:t>Penegakan</a:t>
            </a:r>
            <a:r>
              <a:rPr lang="en-US" dirty="0"/>
              <a:t> </a:t>
            </a:r>
            <a:r>
              <a:rPr lang="en-US" dirty="0" err="1"/>
              <a:t>hukum</a:t>
            </a:r>
            <a:r>
              <a:rPr lang="en-US" dirty="0"/>
              <a:t> yang </a:t>
            </a:r>
            <a:r>
              <a:rPr lang="en-US" dirty="0" err="1"/>
              <a:t>berkeadilan</a:t>
            </a:r>
            <a:endParaRPr lang="en-US" dirty="0"/>
          </a:p>
        </p:txBody>
      </p:sp>
      <p:sp>
        <p:nvSpPr>
          <p:cNvPr id="13" name="Flowchart: Terminator 12">
            <a:hlinkClick r:id="" action="ppaction://hlinkshowjump?jump=nextslide"/>
            <a:extLst>
              <a:ext uri="{FF2B5EF4-FFF2-40B4-BE49-F238E27FC236}">
                <a16:creationId xmlns:a16="http://schemas.microsoft.com/office/drawing/2014/main" id="{E2035FBD-934D-42B1-9B48-EB5C023CBCB8}"/>
              </a:ext>
            </a:extLst>
          </p:cNvPr>
          <p:cNvSpPr/>
          <p:nvPr/>
        </p:nvSpPr>
        <p:spPr>
          <a:xfrm>
            <a:off x="908050" y="3616500"/>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Keilmuan</a:t>
            </a:r>
            <a:endParaRPr lang="en-US" dirty="0"/>
          </a:p>
        </p:txBody>
      </p:sp>
      <p:sp>
        <p:nvSpPr>
          <p:cNvPr id="14" name="Flowchart: Terminator 13">
            <a:extLst>
              <a:ext uri="{FF2B5EF4-FFF2-40B4-BE49-F238E27FC236}">
                <a16:creationId xmlns:a16="http://schemas.microsoft.com/office/drawing/2014/main" id="{68052474-2F3B-45D2-B8C7-FD872C862415}"/>
              </a:ext>
            </a:extLst>
          </p:cNvPr>
          <p:cNvSpPr/>
          <p:nvPr/>
        </p:nvSpPr>
        <p:spPr>
          <a:xfrm>
            <a:off x="876300" y="431997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Lingkungan</a:t>
            </a:r>
            <a:r>
              <a:rPr lang="en-US" dirty="0"/>
              <a:t> </a:t>
            </a:r>
          </a:p>
        </p:txBody>
      </p:sp>
      <p:sp>
        <p:nvSpPr>
          <p:cNvPr id="15" name="Flowchart: Terminator 14">
            <a:extLst>
              <a:ext uri="{FF2B5EF4-FFF2-40B4-BE49-F238E27FC236}">
                <a16:creationId xmlns:a16="http://schemas.microsoft.com/office/drawing/2014/main" id="{E46F077D-385F-48E0-99C7-C277F5882647}"/>
              </a:ext>
            </a:extLst>
          </p:cNvPr>
          <p:cNvSpPr/>
          <p:nvPr/>
        </p:nvSpPr>
        <p:spPr>
          <a:xfrm>
            <a:off x="908050" y="2245501"/>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Ekonomi</a:t>
            </a:r>
            <a:r>
              <a:rPr lang="en-US" dirty="0"/>
              <a:t> dan </a:t>
            </a:r>
            <a:r>
              <a:rPr lang="en-US" dirty="0" err="1"/>
              <a:t>Bisnis</a:t>
            </a:r>
            <a:endParaRPr lang="en-US" dirty="0"/>
          </a:p>
        </p:txBody>
      </p:sp>
      <p:sp>
        <p:nvSpPr>
          <p:cNvPr id="16" name="TextBox 15">
            <a:extLst>
              <a:ext uri="{FF2B5EF4-FFF2-40B4-BE49-F238E27FC236}">
                <a16:creationId xmlns:a16="http://schemas.microsoft.com/office/drawing/2014/main" id="{F4FF9B4C-F2A4-44BB-BC85-6C8D2C24854B}"/>
              </a:ext>
            </a:extLst>
          </p:cNvPr>
          <p:cNvSpPr txBox="1"/>
          <p:nvPr/>
        </p:nvSpPr>
        <p:spPr>
          <a:xfrm>
            <a:off x="3705225" y="3199375"/>
            <a:ext cx="4654550" cy="1600438"/>
          </a:xfrm>
          <a:prstGeom prst="rect">
            <a:avLst/>
          </a:prstGeom>
          <a:noFill/>
        </p:spPr>
        <p:txBody>
          <a:bodyPr wrap="square">
            <a:spAutoFit/>
          </a:bodyPr>
          <a:lstStyle/>
          <a:p>
            <a:r>
              <a:rPr lang="en-US" dirty="0" err="1">
                <a:latin typeface="PT Serif"/>
              </a:rPr>
              <a:t>D</a:t>
            </a:r>
            <a:r>
              <a:rPr lang="en-US" b="0" i="0" dirty="0" err="1">
                <a:solidFill>
                  <a:srgbClr val="000000"/>
                </a:solidFill>
                <a:effectLst/>
                <a:latin typeface="PT Serif"/>
              </a:rPr>
              <a:t>imaksudkan</a:t>
            </a:r>
            <a:r>
              <a:rPr lang="en-US" b="0" i="0" dirty="0">
                <a:solidFill>
                  <a:srgbClr val="000000"/>
                </a:solidFill>
                <a:effectLst/>
                <a:latin typeface="PT Serif"/>
              </a:rPr>
              <a:t> </a:t>
            </a:r>
            <a:r>
              <a:rPr lang="en-US" b="0" i="0" dirty="0" err="1">
                <a:solidFill>
                  <a:srgbClr val="000000"/>
                </a:solidFill>
                <a:effectLst/>
                <a:latin typeface="PT Serif"/>
              </a:rPr>
              <a:t>untuk</a:t>
            </a:r>
            <a:r>
              <a:rPr lang="en-US" b="0" i="0" dirty="0">
                <a:solidFill>
                  <a:srgbClr val="000000"/>
                </a:solidFill>
                <a:effectLst/>
                <a:latin typeface="PT Serif"/>
              </a:rPr>
              <a:t> </a:t>
            </a:r>
            <a:r>
              <a:rPr lang="en-US" b="0" i="0" dirty="0" err="1">
                <a:solidFill>
                  <a:srgbClr val="000000"/>
                </a:solidFill>
                <a:effectLst/>
                <a:latin typeface="PT Serif"/>
              </a:rPr>
              <a:t>menumbuhkan</a:t>
            </a:r>
            <a:r>
              <a:rPr lang="en-US" b="0" i="0" dirty="0">
                <a:solidFill>
                  <a:srgbClr val="000000"/>
                </a:solidFill>
                <a:effectLst/>
                <a:latin typeface="PT Serif"/>
              </a:rPr>
              <a:t> </a:t>
            </a:r>
            <a:r>
              <a:rPr lang="en-US" b="0" i="0" dirty="0" err="1">
                <a:solidFill>
                  <a:srgbClr val="000000"/>
                </a:solidFill>
                <a:effectLst/>
                <a:latin typeface="PT Serif"/>
              </a:rPr>
              <a:t>kesadar</a:t>
            </a:r>
            <a:r>
              <a:rPr lang="en-US" b="0" i="0" dirty="0">
                <a:solidFill>
                  <a:srgbClr val="000000"/>
                </a:solidFill>
                <a:effectLst/>
                <a:latin typeface="PT Serif"/>
              </a:rPr>
              <a:t>-an </a:t>
            </a:r>
            <a:r>
              <a:rPr lang="en-US" b="0" i="0" dirty="0" err="1">
                <a:solidFill>
                  <a:srgbClr val="000000"/>
                </a:solidFill>
                <a:effectLst/>
                <a:latin typeface="PT Serif"/>
              </a:rPr>
              <a:t>bahwa</a:t>
            </a:r>
            <a:r>
              <a:rPr lang="en-US" b="0" i="0" dirty="0">
                <a:solidFill>
                  <a:srgbClr val="000000"/>
                </a:solidFill>
                <a:effectLst/>
                <a:latin typeface="PT Serif"/>
              </a:rPr>
              <a:t> </a:t>
            </a:r>
            <a:r>
              <a:rPr lang="en-US" b="0" i="0" dirty="0" err="1">
                <a:solidFill>
                  <a:srgbClr val="000000"/>
                </a:solidFill>
                <a:effectLst/>
                <a:latin typeface="PT Serif"/>
              </a:rPr>
              <a:t>tertib</a:t>
            </a:r>
            <a:r>
              <a:rPr lang="en-US" b="0" i="0" dirty="0">
                <a:solidFill>
                  <a:srgbClr val="000000"/>
                </a:solidFill>
                <a:effectLst/>
                <a:latin typeface="PT Serif"/>
              </a:rPr>
              <a:t> </a:t>
            </a:r>
            <a:r>
              <a:rPr lang="en-US" b="0" i="0" dirty="0" err="1">
                <a:solidFill>
                  <a:srgbClr val="000000"/>
                </a:solidFill>
                <a:effectLst/>
                <a:latin typeface="PT Serif"/>
              </a:rPr>
              <a:t>sosial</a:t>
            </a:r>
            <a:r>
              <a:rPr lang="en-US" b="0" i="0" dirty="0">
                <a:solidFill>
                  <a:srgbClr val="000000"/>
                </a:solidFill>
                <a:effectLst/>
                <a:latin typeface="PT Serif"/>
              </a:rPr>
              <a:t>, </a:t>
            </a:r>
            <a:r>
              <a:rPr lang="en-US" b="0" i="0" dirty="0" err="1">
                <a:solidFill>
                  <a:srgbClr val="000000"/>
                </a:solidFill>
                <a:effectLst/>
                <a:latin typeface="PT Serif"/>
              </a:rPr>
              <a:t>ketenangan</a:t>
            </a:r>
            <a:r>
              <a:rPr lang="en-US" b="0" i="0" dirty="0">
                <a:solidFill>
                  <a:srgbClr val="000000"/>
                </a:solidFill>
                <a:effectLst/>
                <a:latin typeface="PT Serif"/>
              </a:rPr>
              <a:t> dan </a:t>
            </a:r>
            <a:r>
              <a:rPr lang="en-US" b="0" i="0" dirty="0" err="1">
                <a:solidFill>
                  <a:srgbClr val="000000"/>
                </a:solidFill>
                <a:effectLst/>
                <a:latin typeface="PT Serif"/>
              </a:rPr>
              <a:t>keteraturan</a:t>
            </a:r>
            <a:r>
              <a:rPr lang="en-US" b="0" i="0" dirty="0">
                <a:solidFill>
                  <a:srgbClr val="000000"/>
                </a:solidFill>
                <a:effectLst/>
                <a:latin typeface="PT Serif"/>
              </a:rPr>
              <a:t> </a:t>
            </a:r>
            <a:r>
              <a:rPr lang="en-US" b="0" i="0" dirty="0" err="1">
                <a:solidFill>
                  <a:srgbClr val="000000"/>
                </a:solidFill>
                <a:effectLst/>
                <a:latin typeface="PT Serif"/>
              </a:rPr>
              <a:t>hidup</a:t>
            </a:r>
            <a:r>
              <a:rPr lang="en-US" b="0" i="0" dirty="0">
                <a:solidFill>
                  <a:srgbClr val="000000"/>
                </a:solidFill>
                <a:effectLst/>
                <a:latin typeface="PT Serif"/>
              </a:rPr>
              <a:t> </a:t>
            </a:r>
            <a:r>
              <a:rPr lang="en-US" b="0" i="0" dirty="0" err="1">
                <a:solidFill>
                  <a:srgbClr val="000000"/>
                </a:solidFill>
                <a:effectLst/>
                <a:latin typeface="PT Serif"/>
              </a:rPr>
              <a:t>bersama</a:t>
            </a:r>
            <a:r>
              <a:rPr lang="en-US" b="0" i="0" dirty="0">
                <a:solidFill>
                  <a:srgbClr val="000000"/>
                </a:solidFill>
                <a:effectLst/>
                <a:latin typeface="PT Serif"/>
              </a:rPr>
              <a:t> </a:t>
            </a:r>
            <a:r>
              <a:rPr lang="en-US" b="0" i="0" dirty="0" err="1">
                <a:solidFill>
                  <a:srgbClr val="000000"/>
                </a:solidFill>
                <a:effectLst/>
                <a:latin typeface="PT Serif"/>
              </a:rPr>
              <a:t>hanya</a:t>
            </a:r>
            <a:r>
              <a:rPr lang="en-US" b="0" i="0" dirty="0">
                <a:solidFill>
                  <a:srgbClr val="000000"/>
                </a:solidFill>
                <a:effectLst/>
                <a:latin typeface="PT Serif"/>
              </a:rPr>
              <a:t> </a:t>
            </a:r>
            <a:r>
              <a:rPr lang="en-US" b="0" i="0" dirty="0" err="1">
                <a:solidFill>
                  <a:srgbClr val="000000"/>
                </a:solidFill>
                <a:effectLst/>
                <a:latin typeface="PT Serif"/>
              </a:rPr>
              <a:t>dapat</a:t>
            </a:r>
            <a:r>
              <a:rPr lang="en-US" b="0" i="0" dirty="0">
                <a:solidFill>
                  <a:srgbClr val="000000"/>
                </a:solidFill>
                <a:effectLst/>
                <a:latin typeface="PT Serif"/>
              </a:rPr>
              <a:t> </a:t>
            </a:r>
            <a:r>
              <a:rPr lang="en-US" b="0" i="0" dirty="0" err="1">
                <a:solidFill>
                  <a:srgbClr val="000000"/>
                </a:solidFill>
                <a:effectLst/>
                <a:latin typeface="PT Serif"/>
              </a:rPr>
              <a:t>diwujudkan</a:t>
            </a:r>
            <a:r>
              <a:rPr lang="en-US" b="0" i="0" dirty="0">
                <a:solidFill>
                  <a:srgbClr val="000000"/>
                </a:solidFill>
                <a:effectLst/>
                <a:latin typeface="PT Serif"/>
              </a:rPr>
              <a:t> </a:t>
            </a:r>
            <a:r>
              <a:rPr lang="en-US" b="0" i="0" dirty="0" err="1">
                <a:solidFill>
                  <a:srgbClr val="000000"/>
                </a:solidFill>
                <a:effectLst/>
                <a:latin typeface="PT Serif"/>
              </a:rPr>
              <a:t>dengan</a:t>
            </a:r>
            <a:r>
              <a:rPr lang="en-US" b="0" i="0" dirty="0">
                <a:solidFill>
                  <a:srgbClr val="000000"/>
                </a:solidFill>
                <a:effectLst/>
                <a:latin typeface="PT Serif"/>
              </a:rPr>
              <a:t> </a:t>
            </a:r>
            <a:r>
              <a:rPr lang="en-US" b="0" i="0" dirty="0" err="1">
                <a:solidFill>
                  <a:srgbClr val="000000"/>
                </a:solidFill>
                <a:effectLst/>
                <a:latin typeface="PT Serif"/>
              </a:rPr>
              <a:t>ketaatan</a:t>
            </a:r>
            <a:r>
              <a:rPr lang="en-US" b="0" i="0" dirty="0">
                <a:solidFill>
                  <a:srgbClr val="000000"/>
                </a:solidFill>
                <a:effectLst/>
                <a:latin typeface="PT Serif"/>
              </a:rPr>
              <a:t> </a:t>
            </a:r>
            <a:r>
              <a:rPr lang="en-US" b="0" i="0" dirty="0" err="1">
                <a:solidFill>
                  <a:srgbClr val="000000"/>
                </a:solidFill>
                <a:effectLst/>
                <a:latin typeface="PT Serif"/>
              </a:rPr>
              <a:t>terhadap</a:t>
            </a:r>
            <a:r>
              <a:rPr lang="en-US" b="0" i="0" dirty="0">
                <a:solidFill>
                  <a:srgbClr val="000000"/>
                </a:solidFill>
                <a:effectLst/>
                <a:latin typeface="PT Serif"/>
              </a:rPr>
              <a:t> </a:t>
            </a:r>
            <a:r>
              <a:rPr lang="en-US" b="0" i="0" dirty="0" err="1">
                <a:solidFill>
                  <a:srgbClr val="000000"/>
                </a:solidFill>
                <a:effectLst/>
                <a:latin typeface="PT Serif"/>
              </a:rPr>
              <a:t>hukum</a:t>
            </a:r>
            <a:r>
              <a:rPr lang="en-US" b="0" i="0" dirty="0">
                <a:solidFill>
                  <a:srgbClr val="000000"/>
                </a:solidFill>
                <a:effectLst/>
                <a:latin typeface="PT Serif"/>
              </a:rPr>
              <a:t> dan </a:t>
            </a:r>
            <a:r>
              <a:rPr lang="en-US" b="0" i="0" dirty="0" err="1">
                <a:solidFill>
                  <a:srgbClr val="000000"/>
                </a:solidFill>
                <a:effectLst/>
                <a:latin typeface="PT Serif"/>
              </a:rPr>
              <a:t>semua</a:t>
            </a:r>
            <a:r>
              <a:rPr lang="en-US" b="0" i="0" dirty="0">
                <a:solidFill>
                  <a:srgbClr val="000000"/>
                </a:solidFill>
                <a:effectLst/>
                <a:latin typeface="PT Serif"/>
              </a:rPr>
              <a:t> </a:t>
            </a:r>
            <a:r>
              <a:rPr lang="en-US" b="0" i="0" dirty="0" err="1">
                <a:solidFill>
                  <a:srgbClr val="000000"/>
                </a:solidFill>
                <a:effectLst/>
                <a:latin typeface="PT Serif"/>
              </a:rPr>
              <a:t>peraturan</a:t>
            </a:r>
            <a:r>
              <a:rPr lang="en-US" b="0" i="0" dirty="0">
                <a:solidFill>
                  <a:srgbClr val="000000"/>
                </a:solidFill>
                <a:effectLst/>
                <a:latin typeface="PT Serif"/>
              </a:rPr>
              <a:t> yang </a:t>
            </a:r>
            <a:r>
              <a:rPr lang="en-US" b="0" i="0" dirty="0" err="1">
                <a:solidFill>
                  <a:srgbClr val="000000"/>
                </a:solidFill>
                <a:effectLst/>
                <a:latin typeface="PT Serif"/>
              </a:rPr>
              <a:t>berlaku</a:t>
            </a:r>
            <a:r>
              <a:rPr lang="en-US" b="0" i="0" dirty="0">
                <a:solidFill>
                  <a:srgbClr val="000000"/>
                </a:solidFill>
                <a:effectLst/>
                <a:latin typeface="PT Serif"/>
              </a:rPr>
              <a:t>. Etika </a:t>
            </a:r>
            <a:r>
              <a:rPr lang="en-US" b="0" i="0" dirty="0" err="1">
                <a:solidFill>
                  <a:srgbClr val="000000"/>
                </a:solidFill>
                <a:effectLst/>
                <a:latin typeface="PT Serif"/>
              </a:rPr>
              <a:t>ini</a:t>
            </a:r>
            <a:r>
              <a:rPr lang="en-US" b="0" i="0" dirty="0">
                <a:solidFill>
                  <a:srgbClr val="000000"/>
                </a:solidFill>
                <a:effectLst/>
                <a:latin typeface="PT Serif"/>
              </a:rPr>
              <a:t> </a:t>
            </a:r>
            <a:r>
              <a:rPr lang="en-US" b="0" i="0" dirty="0" err="1">
                <a:solidFill>
                  <a:srgbClr val="000000"/>
                </a:solidFill>
                <a:effectLst/>
                <a:latin typeface="PT Serif"/>
              </a:rPr>
              <a:t>meniscayakan</a:t>
            </a:r>
            <a:r>
              <a:rPr lang="en-US" b="0" i="0" dirty="0">
                <a:solidFill>
                  <a:srgbClr val="000000"/>
                </a:solidFill>
                <a:effectLst/>
                <a:latin typeface="PT Serif"/>
              </a:rPr>
              <a:t> </a:t>
            </a:r>
            <a:r>
              <a:rPr lang="en-US" b="0" i="0" dirty="0" err="1">
                <a:solidFill>
                  <a:srgbClr val="000000"/>
                </a:solidFill>
                <a:effectLst/>
                <a:latin typeface="PT Serif"/>
              </a:rPr>
              <a:t>penegakan</a:t>
            </a:r>
            <a:r>
              <a:rPr lang="en-US" b="0" i="0" dirty="0">
                <a:solidFill>
                  <a:srgbClr val="000000"/>
                </a:solidFill>
                <a:effectLst/>
                <a:latin typeface="PT Serif"/>
              </a:rPr>
              <a:t> </a:t>
            </a:r>
            <a:r>
              <a:rPr lang="en-US" b="0" i="0" dirty="0" err="1">
                <a:solidFill>
                  <a:srgbClr val="000000"/>
                </a:solidFill>
                <a:effectLst/>
                <a:latin typeface="PT Serif"/>
              </a:rPr>
              <a:t>hukum</a:t>
            </a:r>
            <a:r>
              <a:rPr lang="en-US" b="0" i="0" dirty="0">
                <a:solidFill>
                  <a:srgbClr val="000000"/>
                </a:solidFill>
                <a:effectLst/>
                <a:latin typeface="PT Serif"/>
              </a:rPr>
              <a:t> </a:t>
            </a:r>
            <a:r>
              <a:rPr lang="en-US" b="0" i="0" dirty="0" err="1">
                <a:solidFill>
                  <a:srgbClr val="000000"/>
                </a:solidFill>
                <a:effectLst/>
                <a:latin typeface="PT Serif"/>
              </a:rPr>
              <a:t>secara</a:t>
            </a:r>
            <a:r>
              <a:rPr lang="en-US" b="0" i="0" dirty="0">
                <a:solidFill>
                  <a:srgbClr val="000000"/>
                </a:solidFill>
                <a:effectLst/>
                <a:latin typeface="PT Serif"/>
              </a:rPr>
              <a:t> </a:t>
            </a:r>
            <a:r>
              <a:rPr lang="en-US" b="0" i="0" dirty="0" err="1">
                <a:solidFill>
                  <a:srgbClr val="000000"/>
                </a:solidFill>
                <a:effectLst/>
                <a:latin typeface="PT Serif"/>
              </a:rPr>
              <a:t>adil</a:t>
            </a:r>
            <a:r>
              <a:rPr lang="en-US" b="0" i="0" dirty="0">
                <a:solidFill>
                  <a:srgbClr val="000000"/>
                </a:solidFill>
                <a:effectLst/>
                <a:latin typeface="PT Serif"/>
              </a:rPr>
              <a:t>, </a:t>
            </a:r>
            <a:r>
              <a:rPr lang="en-US" b="0" i="0" dirty="0" err="1">
                <a:solidFill>
                  <a:srgbClr val="000000"/>
                </a:solidFill>
                <a:effectLst/>
                <a:latin typeface="PT Serif"/>
              </a:rPr>
              <a:t>perlakuan</a:t>
            </a:r>
            <a:r>
              <a:rPr lang="en-US" b="0" i="0" dirty="0">
                <a:solidFill>
                  <a:srgbClr val="000000"/>
                </a:solidFill>
                <a:effectLst/>
                <a:latin typeface="PT Serif"/>
              </a:rPr>
              <a:t> yang </a:t>
            </a:r>
            <a:r>
              <a:rPr lang="en-US" b="0" i="0" dirty="0" err="1">
                <a:solidFill>
                  <a:srgbClr val="000000"/>
                </a:solidFill>
                <a:effectLst/>
                <a:latin typeface="PT Serif"/>
              </a:rPr>
              <a:t>sama</a:t>
            </a:r>
            <a:r>
              <a:rPr lang="en-US" b="0" i="0" dirty="0">
                <a:solidFill>
                  <a:srgbClr val="000000"/>
                </a:solidFill>
                <a:effectLst/>
                <a:latin typeface="PT Serif"/>
              </a:rPr>
              <a:t> dan </a:t>
            </a:r>
            <a:r>
              <a:rPr lang="en-US" b="0" i="0" dirty="0" err="1">
                <a:solidFill>
                  <a:srgbClr val="000000"/>
                </a:solidFill>
                <a:effectLst/>
                <a:latin typeface="PT Serif"/>
              </a:rPr>
              <a:t>tidak</a:t>
            </a:r>
            <a:r>
              <a:rPr lang="en-US" b="0" i="0" dirty="0">
                <a:solidFill>
                  <a:srgbClr val="000000"/>
                </a:solidFill>
                <a:effectLst/>
                <a:latin typeface="PT Serif"/>
              </a:rPr>
              <a:t> </a:t>
            </a:r>
            <a:r>
              <a:rPr lang="en-US" b="0" i="0" dirty="0" err="1">
                <a:solidFill>
                  <a:srgbClr val="000000"/>
                </a:solidFill>
                <a:effectLst/>
                <a:latin typeface="PT Serif"/>
              </a:rPr>
              <a:t>diskriminatif</a:t>
            </a:r>
            <a:r>
              <a:rPr lang="en-US" b="0" i="0" dirty="0">
                <a:solidFill>
                  <a:srgbClr val="000000"/>
                </a:solidFill>
                <a:effectLst/>
                <a:latin typeface="PT Serif"/>
              </a:rPr>
              <a:t> </a:t>
            </a:r>
            <a:r>
              <a:rPr lang="en-US" b="0" i="0" dirty="0" err="1">
                <a:solidFill>
                  <a:srgbClr val="000000"/>
                </a:solidFill>
                <a:effectLst/>
                <a:latin typeface="PT Serif"/>
              </a:rPr>
              <a:t>terhadap</a:t>
            </a:r>
            <a:r>
              <a:rPr lang="en-US" b="0" i="0" dirty="0">
                <a:solidFill>
                  <a:srgbClr val="000000"/>
                </a:solidFill>
                <a:effectLst/>
                <a:latin typeface="PT Serif"/>
              </a:rPr>
              <a:t> </a:t>
            </a:r>
            <a:r>
              <a:rPr lang="en-US" b="0" i="0" dirty="0" err="1">
                <a:solidFill>
                  <a:srgbClr val="000000"/>
                </a:solidFill>
                <a:effectLst/>
                <a:latin typeface="PT Serif"/>
              </a:rPr>
              <a:t>setiap</a:t>
            </a:r>
            <a:r>
              <a:rPr lang="en-US" b="0" i="0" dirty="0">
                <a:solidFill>
                  <a:srgbClr val="000000"/>
                </a:solidFill>
                <a:effectLst/>
                <a:latin typeface="PT Serif"/>
              </a:rPr>
              <a:t> </a:t>
            </a:r>
            <a:r>
              <a:rPr lang="en-US" b="0" i="0" dirty="0" err="1">
                <a:solidFill>
                  <a:srgbClr val="000000"/>
                </a:solidFill>
                <a:effectLst/>
                <a:latin typeface="PT Serif"/>
              </a:rPr>
              <a:t>warganegara</a:t>
            </a:r>
            <a:r>
              <a:rPr lang="en-US" b="0" i="0" dirty="0">
                <a:solidFill>
                  <a:srgbClr val="000000"/>
                </a:solidFill>
                <a:effectLst/>
                <a:latin typeface="PT Serif"/>
              </a:rPr>
              <a:t> </a:t>
            </a:r>
            <a:r>
              <a:rPr lang="en-US" b="0" i="0" dirty="0" err="1">
                <a:solidFill>
                  <a:srgbClr val="000000"/>
                </a:solidFill>
                <a:effectLst/>
                <a:latin typeface="PT Serif"/>
              </a:rPr>
              <a:t>dihadapan</a:t>
            </a:r>
            <a:r>
              <a:rPr lang="en-US" b="0" i="0" dirty="0">
                <a:solidFill>
                  <a:srgbClr val="000000"/>
                </a:solidFill>
                <a:effectLst/>
                <a:latin typeface="PT Serif"/>
              </a:rPr>
              <a:t> </a:t>
            </a:r>
            <a:r>
              <a:rPr lang="en-US" b="0" i="0" dirty="0" err="1">
                <a:solidFill>
                  <a:srgbClr val="000000"/>
                </a:solidFill>
                <a:effectLst/>
                <a:latin typeface="PT Serif"/>
              </a:rPr>
              <a:t>hukum</a:t>
            </a:r>
            <a:r>
              <a:rPr lang="en-US" b="0" i="0" dirty="0">
                <a:solidFill>
                  <a:srgbClr val="000000"/>
                </a:solidFill>
                <a:effectLst/>
                <a:latin typeface="PT Serif"/>
              </a:rPr>
              <a:t>.</a:t>
            </a:r>
            <a:endParaRPr lang="en-US" dirty="0"/>
          </a:p>
        </p:txBody>
      </p:sp>
      <p:pic>
        <p:nvPicPr>
          <p:cNvPr id="7" name="Picture 6">
            <a:extLst>
              <a:ext uri="{FF2B5EF4-FFF2-40B4-BE49-F238E27FC236}">
                <a16:creationId xmlns:a16="http://schemas.microsoft.com/office/drawing/2014/main" id="{5C62CF1C-0944-4CC9-B22F-AD1B3B1671A8}"/>
              </a:ext>
            </a:extLst>
          </p:cNvPr>
          <p:cNvPicPr>
            <a:picLocks noChangeAspect="1"/>
          </p:cNvPicPr>
          <p:nvPr/>
        </p:nvPicPr>
        <p:blipFill>
          <a:blip r:embed="rId2"/>
          <a:stretch>
            <a:fillRect/>
          </a:stretch>
        </p:blipFill>
        <p:spPr>
          <a:xfrm>
            <a:off x="4706937" y="789376"/>
            <a:ext cx="2257425" cy="2028825"/>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3822561299"/>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Terminator 5">
            <a:extLst>
              <a:ext uri="{FF2B5EF4-FFF2-40B4-BE49-F238E27FC236}">
                <a16:creationId xmlns:a16="http://schemas.microsoft.com/office/drawing/2014/main" id="{8BD7A14C-DE99-40E6-942A-5B693D79A6E8}"/>
              </a:ext>
            </a:extLst>
          </p:cNvPr>
          <p:cNvSpPr/>
          <p:nvPr/>
        </p:nvSpPr>
        <p:spPr>
          <a:xfrm>
            <a:off x="876300" y="982559"/>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Sosial</a:t>
            </a:r>
            <a:r>
              <a:rPr lang="en-US" dirty="0"/>
              <a:t> dan </a:t>
            </a:r>
            <a:r>
              <a:rPr lang="en-US" dirty="0" err="1"/>
              <a:t>Budaya</a:t>
            </a:r>
            <a:endParaRPr lang="en-US" dirty="0"/>
          </a:p>
        </p:txBody>
      </p:sp>
      <p:sp>
        <p:nvSpPr>
          <p:cNvPr id="11" name="Flowchart: Terminator 10">
            <a:extLst>
              <a:ext uri="{FF2B5EF4-FFF2-40B4-BE49-F238E27FC236}">
                <a16:creationId xmlns:a16="http://schemas.microsoft.com/office/drawing/2014/main" id="{6881F88E-E5D5-4013-B433-0C3186A6EB9F}"/>
              </a:ext>
            </a:extLst>
          </p:cNvPr>
          <p:cNvSpPr/>
          <p:nvPr/>
        </p:nvSpPr>
        <p:spPr>
          <a:xfrm>
            <a:off x="876300" y="1632006"/>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Politik</a:t>
            </a:r>
            <a:r>
              <a:rPr lang="en-US" dirty="0"/>
              <a:t> dan </a:t>
            </a:r>
            <a:r>
              <a:rPr lang="en-US" dirty="0" err="1"/>
              <a:t>Pemerintahan</a:t>
            </a:r>
            <a:endParaRPr lang="en-US" dirty="0"/>
          </a:p>
        </p:txBody>
      </p:sp>
      <p:sp>
        <p:nvSpPr>
          <p:cNvPr id="12" name="Flowchart: Terminator 11">
            <a:extLst>
              <a:ext uri="{FF2B5EF4-FFF2-40B4-BE49-F238E27FC236}">
                <a16:creationId xmlns:a16="http://schemas.microsoft.com/office/drawing/2014/main" id="{53B22C89-1249-4A85-A123-5092AC5DD7B6}"/>
              </a:ext>
            </a:extLst>
          </p:cNvPr>
          <p:cNvSpPr/>
          <p:nvPr/>
        </p:nvSpPr>
        <p:spPr>
          <a:xfrm>
            <a:off x="876300" y="291302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Penegakan</a:t>
            </a:r>
            <a:r>
              <a:rPr lang="en-US" dirty="0"/>
              <a:t> </a:t>
            </a:r>
            <a:r>
              <a:rPr lang="en-US" dirty="0" err="1"/>
              <a:t>hukum</a:t>
            </a:r>
            <a:r>
              <a:rPr lang="en-US" dirty="0"/>
              <a:t> yang </a:t>
            </a:r>
            <a:r>
              <a:rPr lang="en-US" dirty="0" err="1"/>
              <a:t>berkeadilan</a:t>
            </a:r>
            <a:endParaRPr lang="en-US" dirty="0"/>
          </a:p>
        </p:txBody>
      </p:sp>
      <p:sp>
        <p:nvSpPr>
          <p:cNvPr id="13" name="Flowchart: Terminator 12">
            <a:extLst>
              <a:ext uri="{FF2B5EF4-FFF2-40B4-BE49-F238E27FC236}">
                <a16:creationId xmlns:a16="http://schemas.microsoft.com/office/drawing/2014/main" id="{E2035FBD-934D-42B1-9B48-EB5C023CBCB8}"/>
              </a:ext>
            </a:extLst>
          </p:cNvPr>
          <p:cNvSpPr/>
          <p:nvPr/>
        </p:nvSpPr>
        <p:spPr>
          <a:xfrm>
            <a:off x="908050" y="3616500"/>
            <a:ext cx="2584450" cy="572700"/>
          </a:xfrm>
          <a:prstGeom prst="flowChartTerminator">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a:t>Etika </a:t>
            </a:r>
            <a:r>
              <a:rPr lang="en-US" dirty="0" err="1"/>
              <a:t>Keilmuan</a:t>
            </a:r>
            <a:endParaRPr lang="en-US" dirty="0"/>
          </a:p>
        </p:txBody>
      </p:sp>
      <p:sp>
        <p:nvSpPr>
          <p:cNvPr id="14" name="Flowchart: Terminator 13">
            <a:hlinkClick r:id="" action="ppaction://hlinkshowjump?jump=nextslide"/>
            <a:extLst>
              <a:ext uri="{FF2B5EF4-FFF2-40B4-BE49-F238E27FC236}">
                <a16:creationId xmlns:a16="http://schemas.microsoft.com/office/drawing/2014/main" id="{68052474-2F3B-45D2-B8C7-FD872C862415}"/>
              </a:ext>
            </a:extLst>
          </p:cNvPr>
          <p:cNvSpPr/>
          <p:nvPr/>
        </p:nvSpPr>
        <p:spPr>
          <a:xfrm>
            <a:off x="876300" y="431997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Lingkungan</a:t>
            </a:r>
            <a:r>
              <a:rPr lang="en-US" dirty="0"/>
              <a:t> </a:t>
            </a:r>
          </a:p>
        </p:txBody>
      </p:sp>
      <p:sp>
        <p:nvSpPr>
          <p:cNvPr id="15" name="Flowchart: Terminator 14">
            <a:extLst>
              <a:ext uri="{FF2B5EF4-FFF2-40B4-BE49-F238E27FC236}">
                <a16:creationId xmlns:a16="http://schemas.microsoft.com/office/drawing/2014/main" id="{E46F077D-385F-48E0-99C7-C277F5882647}"/>
              </a:ext>
            </a:extLst>
          </p:cNvPr>
          <p:cNvSpPr/>
          <p:nvPr/>
        </p:nvSpPr>
        <p:spPr>
          <a:xfrm>
            <a:off x="908050" y="2245501"/>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Ekonomi</a:t>
            </a:r>
            <a:r>
              <a:rPr lang="en-US" dirty="0"/>
              <a:t> dan </a:t>
            </a:r>
            <a:r>
              <a:rPr lang="en-US" dirty="0" err="1"/>
              <a:t>Bisnis</a:t>
            </a:r>
            <a:endParaRPr lang="en-US" dirty="0"/>
          </a:p>
        </p:txBody>
      </p:sp>
      <p:pic>
        <p:nvPicPr>
          <p:cNvPr id="4" name="Picture 3">
            <a:extLst>
              <a:ext uri="{FF2B5EF4-FFF2-40B4-BE49-F238E27FC236}">
                <a16:creationId xmlns:a16="http://schemas.microsoft.com/office/drawing/2014/main" id="{35AF4BC8-2675-4240-BB7E-0375D2FF3E46}"/>
              </a:ext>
            </a:extLst>
          </p:cNvPr>
          <p:cNvPicPr>
            <a:picLocks noChangeAspect="1"/>
          </p:cNvPicPr>
          <p:nvPr/>
        </p:nvPicPr>
        <p:blipFill>
          <a:blip r:embed="rId2"/>
          <a:stretch>
            <a:fillRect/>
          </a:stretch>
        </p:blipFill>
        <p:spPr>
          <a:xfrm>
            <a:off x="5040324" y="354197"/>
            <a:ext cx="1891465" cy="1416773"/>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6" name="TextBox 15">
            <a:extLst>
              <a:ext uri="{FF2B5EF4-FFF2-40B4-BE49-F238E27FC236}">
                <a16:creationId xmlns:a16="http://schemas.microsoft.com/office/drawing/2014/main" id="{429ABB8D-EC1B-4308-9E03-AE997B02012E}"/>
              </a:ext>
            </a:extLst>
          </p:cNvPr>
          <p:cNvSpPr txBox="1"/>
          <p:nvPr/>
        </p:nvSpPr>
        <p:spPr>
          <a:xfrm>
            <a:off x="3460750" y="1946264"/>
            <a:ext cx="5130663" cy="2492990"/>
          </a:xfrm>
          <a:prstGeom prst="rect">
            <a:avLst/>
          </a:prstGeom>
          <a:noFill/>
        </p:spPr>
        <p:txBody>
          <a:bodyPr wrap="square">
            <a:spAutoFit/>
          </a:bodyPr>
          <a:lstStyle/>
          <a:p>
            <a:pPr algn="just"/>
            <a:r>
              <a:rPr lang="en-US" sz="1200" dirty="0" err="1"/>
              <a:t>Dimaksudkan</a:t>
            </a:r>
            <a:r>
              <a:rPr lang="en-US" sz="1200" dirty="0"/>
              <a:t> </a:t>
            </a:r>
            <a:r>
              <a:rPr lang="en-US" sz="1200" dirty="0" err="1"/>
              <a:t>menjunjung</a:t>
            </a:r>
            <a:r>
              <a:rPr lang="en-US" sz="1200" dirty="0"/>
              <a:t> </a:t>
            </a:r>
            <a:r>
              <a:rPr lang="en-US" sz="1200" dirty="0" err="1"/>
              <a:t>tinggi</a:t>
            </a:r>
            <a:r>
              <a:rPr lang="en-US" sz="1200" dirty="0"/>
              <a:t> </a:t>
            </a:r>
            <a:r>
              <a:rPr lang="en-US" sz="1200" dirty="0" err="1"/>
              <a:t>nilai-nilai</a:t>
            </a:r>
            <a:r>
              <a:rPr lang="en-US" sz="1200" dirty="0"/>
              <a:t> </a:t>
            </a:r>
            <a:r>
              <a:rPr lang="en-US" sz="1200" dirty="0" err="1"/>
              <a:t>kemanusiaan</a:t>
            </a:r>
            <a:r>
              <a:rPr lang="en-US" sz="1200" dirty="0"/>
              <a:t>, </a:t>
            </a:r>
            <a:r>
              <a:rPr lang="en-US" sz="1200" dirty="0" err="1"/>
              <a:t>ilmu</a:t>
            </a:r>
            <a:r>
              <a:rPr lang="en-US" sz="1200" dirty="0"/>
              <a:t> </a:t>
            </a:r>
            <a:r>
              <a:rPr lang="en-US" sz="1200" dirty="0" err="1"/>
              <a:t>pengetahuan</a:t>
            </a:r>
            <a:r>
              <a:rPr lang="en-US" sz="1200" dirty="0"/>
              <a:t> dan </a:t>
            </a:r>
            <a:r>
              <a:rPr lang="en-US" sz="1200" dirty="0" err="1"/>
              <a:t>teknologi</a:t>
            </a:r>
            <a:r>
              <a:rPr lang="en-US" sz="1200" dirty="0"/>
              <a:t> agar </a:t>
            </a:r>
            <a:r>
              <a:rPr lang="en-US" sz="1200" dirty="0" err="1"/>
              <a:t>warga</a:t>
            </a:r>
            <a:r>
              <a:rPr lang="en-US" sz="1200" dirty="0"/>
              <a:t> </a:t>
            </a:r>
            <a:r>
              <a:rPr lang="en-US" sz="1200" dirty="0" err="1"/>
              <a:t>bangsa</a:t>
            </a:r>
            <a:r>
              <a:rPr lang="en-US" sz="1200" dirty="0"/>
              <a:t> </a:t>
            </a:r>
            <a:r>
              <a:rPr lang="en-US" sz="1200" dirty="0" err="1"/>
              <a:t>mampu</a:t>
            </a:r>
            <a:r>
              <a:rPr lang="en-US" sz="1200" dirty="0"/>
              <a:t> </a:t>
            </a:r>
            <a:r>
              <a:rPr lang="en-US" sz="1200" dirty="0" err="1"/>
              <a:t>menjaga</a:t>
            </a:r>
            <a:r>
              <a:rPr lang="en-US" sz="1200" dirty="0"/>
              <a:t> </a:t>
            </a:r>
            <a:r>
              <a:rPr lang="en-US" sz="1200" dirty="0" err="1"/>
              <a:t>harkat</a:t>
            </a:r>
            <a:r>
              <a:rPr lang="en-US" sz="1200" dirty="0"/>
              <a:t> dan </a:t>
            </a:r>
            <a:r>
              <a:rPr lang="en-US" sz="1200" dirty="0" err="1"/>
              <a:t>martabatnya</a:t>
            </a:r>
            <a:r>
              <a:rPr lang="en-US" sz="1200" dirty="0"/>
              <a:t> yang </a:t>
            </a:r>
            <a:r>
              <a:rPr lang="en-US" sz="1200" dirty="0" err="1"/>
              <a:t>berpihak</a:t>
            </a:r>
            <a:r>
              <a:rPr lang="en-US" sz="1200" dirty="0"/>
              <a:t> </a:t>
            </a:r>
            <a:r>
              <a:rPr lang="en-US" sz="1200" dirty="0" err="1"/>
              <a:t>kepada</a:t>
            </a:r>
            <a:r>
              <a:rPr lang="en-US" sz="1200" dirty="0"/>
              <a:t> </a:t>
            </a:r>
            <a:r>
              <a:rPr lang="en-US" sz="1200" dirty="0" err="1"/>
              <a:t>kebenaran</a:t>
            </a:r>
            <a:r>
              <a:rPr lang="en-US" sz="1200" dirty="0"/>
              <a:t> </a:t>
            </a:r>
            <a:r>
              <a:rPr lang="en-US" sz="1200" dirty="0" err="1"/>
              <a:t>untuk</a:t>
            </a:r>
            <a:r>
              <a:rPr lang="en-US" sz="1200" dirty="0"/>
              <a:t> </a:t>
            </a:r>
            <a:r>
              <a:rPr lang="en-US" sz="1200" dirty="0" err="1"/>
              <a:t>mencapai</a:t>
            </a:r>
            <a:r>
              <a:rPr lang="en-US" sz="1200" dirty="0"/>
              <a:t> </a:t>
            </a:r>
            <a:r>
              <a:rPr lang="en-US" sz="1200" dirty="0" err="1"/>
              <a:t>kemaslahatan</a:t>
            </a:r>
            <a:r>
              <a:rPr lang="en-US" sz="1200" dirty="0"/>
              <a:t> dan </a:t>
            </a:r>
            <a:r>
              <a:rPr lang="en-US" sz="1200" dirty="0" err="1"/>
              <a:t>kemajuan</a:t>
            </a:r>
            <a:r>
              <a:rPr lang="en-US" sz="1200" dirty="0"/>
              <a:t> </a:t>
            </a:r>
            <a:r>
              <a:rPr lang="en-US" sz="1200" dirty="0" err="1"/>
              <a:t>sesuai</a:t>
            </a:r>
            <a:r>
              <a:rPr lang="en-US" sz="1200" dirty="0"/>
              <a:t> </a:t>
            </a:r>
            <a:r>
              <a:rPr lang="en-US" sz="1200" dirty="0" err="1"/>
              <a:t>dengan</a:t>
            </a:r>
            <a:r>
              <a:rPr lang="en-US" sz="1200" dirty="0"/>
              <a:t> </a:t>
            </a:r>
            <a:r>
              <a:rPr lang="en-US" sz="1200" dirty="0" err="1"/>
              <a:t>nilai-nilai</a:t>
            </a:r>
            <a:r>
              <a:rPr lang="en-US" sz="1200" dirty="0"/>
              <a:t> agama dan </a:t>
            </a:r>
            <a:r>
              <a:rPr lang="en-US" sz="1200" dirty="0" err="1"/>
              <a:t>budaya</a:t>
            </a:r>
            <a:r>
              <a:rPr lang="en-US" sz="1200" dirty="0"/>
              <a:t>. Etika </a:t>
            </a:r>
            <a:r>
              <a:rPr lang="en-US" sz="1200" dirty="0" err="1"/>
              <a:t>ini</a:t>
            </a:r>
            <a:r>
              <a:rPr lang="en-US" sz="1200" dirty="0"/>
              <a:t> </a:t>
            </a:r>
            <a:r>
              <a:rPr lang="en-US" sz="1200" dirty="0" err="1"/>
              <a:t>diwujudkan</a:t>
            </a:r>
            <a:r>
              <a:rPr lang="en-US" sz="1200" dirty="0"/>
              <a:t> </a:t>
            </a:r>
            <a:r>
              <a:rPr lang="en-US" sz="1200" dirty="0" err="1"/>
              <a:t>secara</a:t>
            </a:r>
            <a:r>
              <a:rPr lang="en-US" sz="1200" dirty="0"/>
              <a:t> </a:t>
            </a:r>
            <a:r>
              <a:rPr lang="en-US" sz="1200" dirty="0" err="1"/>
              <a:t>pribadi</a:t>
            </a:r>
            <a:r>
              <a:rPr lang="en-US" sz="1200" dirty="0"/>
              <a:t> </a:t>
            </a:r>
            <a:r>
              <a:rPr lang="en-US" sz="1200" dirty="0" err="1"/>
              <a:t>ataupun</a:t>
            </a:r>
            <a:r>
              <a:rPr lang="en-US" sz="1200" dirty="0"/>
              <a:t> </a:t>
            </a:r>
            <a:r>
              <a:rPr lang="en-US" sz="1200" dirty="0" err="1"/>
              <a:t>kolektif</a:t>
            </a:r>
            <a:r>
              <a:rPr lang="en-US" sz="1200" dirty="0"/>
              <a:t> </a:t>
            </a:r>
            <a:r>
              <a:rPr lang="en-US" sz="1200" dirty="0" err="1"/>
              <a:t>dalam</a:t>
            </a:r>
            <a:r>
              <a:rPr lang="en-US" sz="1200" dirty="0"/>
              <a:t> </a:t>
            </a:r>
            <a:r>
              <a:rPr lang="en-US" sz="1200" dirty="0" err="1"/>
              <a:t>karsa</a:t>
            </a:r>
            <a:r>
              <a:rPr lang="en-US" sz="1200" dirty="0"/>
              <a:t>, </a:t>
            </a:r>
            <a:r>
              <a:rPr lang="en-US" sz="1200" dirty="0" err="1"/>
              <a:t>cipta</a:t>
            </a:r>
            <a:r>
              <a:rPr lang="en-US" sz="1200" dirty="0"/>
              <a:t> dan </a:t>
            </a:r>
            <a:r>
              <a:rPr lang="en-US" sz="1200" dirty="0" err="1"/>
              <a:t>karya</a:t>
            </a:r>
            <a:r>
              <a:rPr lang="en-US" sz="1200" dirty="0"/>
              <a:t>, yang </a:t>
            </a:r>
            <a:r>
              <a:rPr lang="en-US" sz="1200" dirty="0" err="1"/>
              <a:t>tercermin</a:t>
            </a:r>
            <a:r>
              <a:rPr lang="en-US" sz="1200" dirty="0"/>
              <a:t> </a:t>
            </a:r>
            <a:r>
              <a:rPr lang="en-US" sz="1200" dirty="0" err="1"/>
              <a:t>dalam</a:t>
            </a:r>
            <a:r>
              <a:rPr lang="en-US" sz="1200" dirty="0"/>
              <a:t> </a:t>
            </a:r>
            <a:r>
              <a:rPr lang="en-US" sz="1200" dirty="0" err="1"/>
              <a:t>perilaku</a:t>
            </a:r>
            <a:r>
              <a:rPr lang="en-US" sz="1200" dirty="0"/>
              <a:t> </a:t>
            </a:r>
            <a:r>
              <a:rPr lang="en-US" sz="1200" dirty="0" err="1"/>
              <a:t>kreatif</a:t>
            </a:r>
            <a:r>
              <a:rPr lang="en-US" sz="1200" dirty="0"/>
              <a:t>, </a:t>
            </a:r>
            <a:r>
              <a:rPr lang="en-US" sz="1200" dirty="0" err="1"/>
              <a:t>inovatif</a:t>
            </a:r>
            <a:r>
              <a:rPr lang="en-US" sz="1200" dirty="0"/>
              <a:t>, </a:t>
            </a:r>
            <a:r>
              <a:rPr lang="en-US" sz="1200" dirty="0" err="1"/>
              <a:t>inventif</a:t>
            </a:r>
            <a:r>
              <a:rPr lang="en-US" sz="1200" dirty="0"/>
              <a:t> dan </a:t>
            </a:r>
            <a:r>
              <a:rPr lang="en-US" sz="1200" dirty="0" err="1"/>
              <a:t>komunikatif</a:t>
            </a:r>
            <a:r>
              <a:rPr lang="en-US" sz="1200" dirty="0"/>
              <a:t> </a:t>
            </a:r>
            <a:r>
              <a:rPr lang="en-US" sz="1200" dirty="0" err="1"/>
              <a:t>dalam</a:t>
            </a:r>
            <a:r>
              <a:rPr lang="en-US" sz="1200" dirty="0"/>
              <a:t> </a:t>
            </a:r>
            <a:r>
              <a:rPr lang="en-US" sz="1200" dirty="0" err="1"/>
              <a:t>kegiatan</a:t>
            </a:r>
            <a:r>
              <a:rPr lang="en-US" sz="1200" dirty="0"/>
              <a:t> </a:t>
            </a:r>
            <a:r>
              <a:rPr lang="en-US" sz="1200" dirty="0" err="1"/>
              <a:t>membaca</a:t>
            </a:r>
            <a:r>
              <a:rPr lang="en-US" sz="1200" dirty="0"/>
              <a:t>, </a:t>
            </a:r>
            <a:r>
              <a:rPr lang="en-US" sz="1200" dirty="0" err="1"/>
              <a:t>belajar</a:t>
            </a:r>
            <a:r>
              <a:rPr lang="en-US" sz="1200" dirty="0"/>
              <a:t>, </a:t>
            </a:r>
            <a:r>
              <a:rPr lang="en-US" sz="1200" dirty="0" err="1"/>
              <a:t>meneliti</a:t>
            </a:r>
            <a:r>
              <a:rPr lang="en-US" sz="1200" dirty="0"/>
              <a:t>, </a:t>
            </a:r>
            <a:r>
              <a:rPr lang="en-US" sz="1200" dirty="0" err="1"/>
              <a:t>menulis</a:t>
            </a:r>
            <a:r>
              <a:rPr lang="en-US" sz="1200" dirty="0"/>
              <a:t>, </a:t>
            </a:r>
            <a:r>
              <a:rPr lang="en-US" sz="1200" dirty="0" err="1"/>
              <a:t>berkarya</a:t>
            </a:r>
            <a:r>
              <a:rPr lang="en-US" sz="1200" dirty="0"/>
              <a:t> </a:t>
            </a:r>
            <a:r>
              <a:rPr lang="en-US" sz="1200" dirty="0" err="1"/>
              <a:t>serta</a:t>
            </a:r>
            <a:r>
              <a:rPr lang="en-US" sz="1200" dirty="0"/>
              <a:t> </a:t>
            </a:r>
            <a:r>
              <a:rPr lang="en-US" sz="1200" dirty="0" err="1"/>
              <a:t>menciptakan</a:t>
            </a:r>
            <a:r>
              <a:rPr lang="en-US" sz="1200" dirty="0"/>
              <a:t> </a:t>
            </a:r>
            <a:r>
              <a:rPr lang="en-US" sz="1200" dirty="0" err="1"/>
              <a:t>iklim</a:t>
            </a:r>
            <a:r>
              <a:rPr lang="en-US" sz="1200" dirty="0"/>
              <a:t> </a:t>
            </a:r>
            <a:r>
              <a:rPr lang="en-US" sz="1200" dirty="0" err="1"/>
              <a:t>kondusif</a:t>
            </a:r>
            <a:r>
              <a:rPr lang="en-US" sz="1200" dirty="0"/>
              <a:t> </a:t>
            </a:r>
            <a:r>
              <a:rPr lang="en-US" sz="1200" dirty="0" err="1"/>
              <a:t>bagi</a:t>
            </a:r>
            <a:r>
              <a:rPr lang="en-US" sz="1200" dirty="0"/>
              <a:t> </a:t>
            </a:r>
            <a:r>
              <a:rPr lang="en-US" sz="1200" dirty="0" err="1"/>
              <a:t>pengembangan</a:t>
            </a:r>
            <a:r>
              <a:rPr lang="en-US" sz="1200" dirty="0"/>
              <a:t> </a:t>
            </a:r>
            <a:r>
              <a:rPr lang="en-US" sz="1200" dirty="0" err="1"/>
              <a:t>ilmu</a:t>
            </a:r>
            <a:r>
              <a:rPr lang="en-US" sz="1200" dirty="0"/>
              <a:t> </a:t>
            </a:r>
            <a:r>
              <a:rPr lang="en-US" sz="1200" dirty="0" err="1"/>
              <a:t>pengetahuan</a:t>
            </a:r>
            <a:r>
              <a:rPr lang="en-US" sz="1200" dirty="0"/>
              <a:t> dan </a:t>
            </a:r>
            <a:r>
              <a:rPr lang="en-US" sz="1200" dirty="0" err="1"/>
              <a:t>teknologi</a:t>
            </a:r>
            <a:r>
              <a:rPr lang="en-US" sz="1200" dirty="0"/>
              <a:t>. Etika </a:t>
            </a:r>
            <a:r>
              <a:rPr lang="en-US" sz="1200" dirty="0" err="1"/>
              <a:t>ini</a:t>
            </a:r>
            <a:r>
              <a:rPr lang="en-US" sz="1200" dirty="0"/>
              <a:t> </a:t>
            </a:r>
            <a:r>
              <a:rPr lang="en-US" sz="1200" dirty="0" err="1"/>
              <a:t>menegaskan</a:t>
            </a:r>
            <a:r>
              <a:rPr lang="en-US" sz="1200" dirty="0"/>
              <a:t> </a:t>
            </a:r>
            <a:r>
              <a:rPr lang="en-US" sz="1200" dirty="0" err="1"/>
              <a:t>pentingnya</a:t>
            </a:r>
            <a:r>
              <a:rPr lang="en-US" sz="1200" dirty="0"/>
              <a:t> </a:t>
            </a:r>
            <a:r>
              <a:rPr lang="en-US" sz="1200" dirty="0" err="1"/>
              <a:t>budaya</a:t>
            </a:r>
            <a:r>
              <a:rPr lang="en-US" sz="1200" dirty="0"/>
              <a:t> </a:t>
            </a:r>
            <a:r>
              <a:rPr lang="en-US" sz="1200" dirty="0" err="1"/>
              <a:t>kerja</a:t>
            </a:r>
            <a:r>
              <a:rPr lang="en-US" sz="1200" dirty="0"/>
              <a:t> </a:t>
            </a:r>
            <a:r>
              <a:rPr lang="en-US" sz="1200" dirty="0" err="1"/>
              <a:t>keras</a:t>
            </a:r>
            <a:r>
              <a:rPr lang="en-US" sz="1200" dirty="0"/>
              <a:t> </a:t>
            </a:r>
            <a:r>
              <a:rPr lang="en-US" sz="1200" dirty="0" err="1"/>
              <a:t>dengan</a:t>
            </a:r>
            <a:r>
              <a:rPr lang="en-US" sz="1200" dirty="0"/>
              <a:t> </a:t>
            </a:r>
            <a:r>
              <a:rPr lang="en-US" sz="1200" dirty="0" err="1"/>
              <a:t>menghargai</a:t>
            </a:r>
            <a:r>
              <a:rPr lang="en-US" sz="1200" dirty="0"/>
              <a:t> dan </a:t>
            </a:r>
            <a:r>
              <a:rPr lang="en-US" sz="1200" dirty="0" err="1"/>
              <a:t>memanfaatkan</a:t>
            </a:r>
            <a:r>
              <a:rPr lang="en-US" sz="1200" dirty="0"/>
              <a:t> </a:t>
            </a:r>
            <a:r>
              <a:rPr lang="en-US" sz="1200" dirty="0" err="1"/>
              <a:t>waktu</a:t>
            </a:r>
            <a:r>
              <a:rPr lang="en-US" sz="1200" dirty="0"/>
              <a:t>, </a:t>
            </a:r>
            <a:r>
              <a:rPr lang="en-US" sz="1200" dirty="0" err="1"/>
              <a:t>disiplin</a:t>
            </a:r>
            <a:r>
              <a:rPr lang="en-US" sz="1200" dirty="0"/>
              <a:t> </a:t>
            </a:r>
            <a:r>
              <a:rPr lang="en-US" sz="1200" dirty="0" err="1"/>
              <a:t>dalam</a:t>
            </a:r>
            <a:r>
              <a:rPr lang="en-US" sz="1200" dirty="0"/>
              <a:t> </a:t>
            </a:r>
            <a:r>
              <a:rPr lang="en-US" sz="1200" dirty="0" err="1"/>
              <a:t>berfikir</a:t>
            </a:r>
            <a:r>
              <a:rPr lang="en-US" sz="1200" dirty="0"/>
              <a:t>, </a:t>
            </a:r>
            <a:r>
              <a:rPr lang="en-US" sz="1200" dirty="0" err="1"/>
              <a:t>berbuat</a:t>
            </a:r>
            <a:r>
              <a:rPr lang="en-US" sz="1200" dirty="0"/>
              <a:t> dan </a:t>
            </a:r>
            <a:r>
              <a:rPr lang="en-US" sz="1200" dirty="0" err="1"/>
              <a:t>menepati</a:t>
            </a:r>
            <a:r>
              <a:rPr lang="en-US" sz="1200" dirty="0"/>
              <a:t> </a:t>
            </a:r>
            <a:r>
              <a:rPr lang="en-US" sz="1200" dirty="0" err="1"/>
              <a:t>janji</a:t>
            </a:r>
            <a:r>
              <a:rPr lang="en-US" sz="1200" dirty="0"/>
              <a:t> </a:t>
            </a:r>
            <a:r>
              <a:rPr lang="en-US" sz="1200" dirty="0" err="1"/>
              <a:t>serta</a:t>
            </a:r>
            <a:r>
              <a:rPr lang="en-US" sz="1200" dirty="0"/>
              <a:t> </a:t>
            </a:r>
            <a:r>
              <a:rPr lang="en-US" sz="1200" dirty="0" err="1"/>
              <a:t>mendorong</a:t>
            </a:r>
            <a:r>
              <a:rPr lang="en-US" sz="1200" dirty="0"/>
              <a:t> </a:t>
            </a:r>
            <a:r>
              <a:rPr lang="en-US" sz="1200" dirty="0" err="1"/>
              <a:t>tumbuhnya</a:t>
            </a:r>
            <a:r>
              <a:rPr lang="en-US" sz="1200" dirty="0"/>
              <a:t> </a:t>
            </a:r>
            <a:r>
              <a:rPr lang="en-US" sz="1200" dirty="0" err="1"/>
              <a:t>kemampuan</a:t>
            </a:r>
            <a:r>
              <a:rPr lang="en-US" sz="1200" dirty="0"/>
              <a:t> </a:t>
            </a:r>
            <a:r>
              <a:rPr lang="en-US" sz="1200" dirty="0" err="1"/>
              <a:t>menghadapi</a:t>
            </a:r>
            <a:r>
              <a:rPr lang="en-US" sz="1200" dirty="0"/>
              <a:t> </a:t>
            </a:r>
            <a:r>
              <a:rPr lang="en-US" sz="1200" dirty="0" err="1"/>
              <a:t>hambatan</a:t>
            </a:r>
            <a:r>
              <a:rPr lang="en-US" sz="1200" dirty="0"/>
              <a:t>, </a:t>
            </a:r>
            <a:r>
              <a:rPr lang="en-US" sz="1200" dirty="0" err="1"/>
              <a:t>rintangan</a:t>
            </a:r>
            <a:r>
              <a:rPr lang="en-US" sz="1200" dirty="0"/>
              <a:t> dan </a:t>
            </a:r>
            <a:r>
              <a:rPr lang="en-US" sz="1200" dirty="0" err="1"/>
              <a:t>tantangan</a:t>
            </a:r>
            <a:r>
              <a:rPr lang="en-US" sz="1200" dirty="0"/>
              <a:t> </a:t>
            </a:r>
            <a:r>
              <a:rPr lang="en-US" sz="1200" dirty="0" err="1"/>
              <a:t>dalam</a:t>
            </a:r>
            <a:r>
              <a:rPr lang="en-US" sz="1200" dirty="0"/>
              <a:t> </a:t>
            </a:r>
            <a:r>
              <a:rPr lang="en-US" sz="1200" dirty="0" err="1"/>
              <a:t>kehidupan</a:t>
            </a:r>
            <a:r>
              <a:rPr lang="en-US" sz="1200" dirty="0"/>
              <a:t>, </a:t>
            </a:r>
            <a:r>
              <a:rPr lang="en-US" sz="1200" dirty="0" err="1"/>
              <a:t>tahan</a:t>
            </a:r>
            <a:r>
              <a:rPr lang="en-US" sz="1200" dirty="0"/>
              <a:t> uji dan </a:t>
            </a:r>
            <a:r>
              <a:rPr lang="en-US" sz="1200" dirty="0" err="1"/>
              <a:t>pantang</a:t>
            </a:r>
            <a:r>
              <a:rPr lang="en-US" sz="1200" dirty="0"/>
              <a:t> </a:t>
            </a:r>
            <a:r>
              <a:rPr lang="en-US" sz="1200" dirty="0" err="1"/>
              <a:t>menyerah</a:t>
            </a:r>
            <a:r>
              <a:rPr lang="en-US" sz="1200" dirty="0"/>
              <a:t>.</a:t>
            </a:r>
          </a:p>
        </p:txBody>
      </p:sp>
    </p:spTree>
    <p:extLst>
      <p:ext uri="{BB962C8B-B14F-4D97-AF65-F5344CB8AC3E}">
        <p14:creationId xmlns:p14="http://schemas.microsoft.com/office/powerpoint/2010/main" val="3091719161"/>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Terminator 5">
            <a:extLst>
              <a:ext uri="{FF2B5EF4-FFF2-40B4-BE49-F238E27FC236}">
                <a16:creationId xmlns:a16="http://schemas.microsoft.com/office/drawing/2014/main" id="{8BD7A14C-DE99-40E6-942A-5B693D79A6E8}"/>
              </a:ext>
            </a:extLst>
          </p:cNvPr>
          <p:cNvSpPr/>
          <p:nvPr/>
        </p:nvSpPr>
        <p:spPr>
          <a:xfrm>
            <a:off x="876300" y="982559"/>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Sosial</a:t>
            </a:r>
            <a:r>
              <a:rPr lang="en-US" dirty="0"/>
              <a:t> dan </a:t>
            </a:r>
            <a:r>
              <a:rPr lang="en-US" dirty="0" err="1"/>
              <a:t>Budaya</a:t>
            </a:r>
            <a:endParaRPr lang="en-US" dirty="0"/>
          </a:p>
        </p:txBody>
      </p:sp>
      <p:sp>
        <p:nvSpPr>
          <p:cNvPr id="11" name="Flowchart: Terminator 10">
            <a:extLst>
              <a:ext uri="{FF2B5EF4-FFF2-40B4-BE49-F238E27FC236}">
                <a16:creationId xmlns:a16="http://schemas.microsoft.com/office/drawing/2014/main" id="{6881F88E-E5D5-4013-B433-0C3186A6EB9F}"/>
              </a:ext>
            </a:extLst>
          </p:cNvPr>
          <p:cNvSpPr/>
          <p:nvPr/>
        </p:nvSpPr>
        <p:spPr>
          <a:xfrm>
            <a:off x="876300" y="1632006"/>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Politik</a:t>
            </a:r>
            <a:r>
              <a:rPr lang="en-US" dirty="0"/>
              <a:t> dan </a:t>
            </a:r>
            <a:r>
              <a:rPr lang="en-US" dirty="0" err="1"/>
              <a:t>Pemerintahan</a:t>
            </a:r>
            <a:endParaRPr lang="en-US" dirty="0"/>
          </a:p>
        </p:txBody>
      </p:sp>
      <p:sp>
        <p:nvSpPr>
          <p:cNvPr id="12" name="Flowchart: Terminator 11">
            <a:extLst>
              <a:ext uri="{FF2B5EF4-FFF2-40B4-BE49-F238E27FC236}">
                <a16:creationId xmlns:a16="http://schemas.microsoft.com/office/drawing/2014/main" id="{53B22C89-1249-4A85-A123-5092AC5DD7B6}"/>
              </a:ext>
            </a:extLst>
          </p:cNvPr>
          <p:cNvSpPr/>
          <p:nvPr/>
        </p:nvSpPr>
        <p:spPr>
          <a:xfrm>
            <a:off x="876300" y="2913025"/>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Penegakan</a:t>
            </a:r>
            <a:r>
              <a:rPr lang="en-US" dirty="0"/>
              <a:t> </a:t>
            </a:r>
            <a:r>
              <a:rPr lang="en-US" dirty="0" err="1"/>
              <a:t>hukum</a:t>
            </a:r>
            <a:r>
              <a:rPr lang="en-US" dirty="0"/>
              <a:t> yang </a:t>
            </a:r>
            <a:r>
              <a:rPr lang="en-US" dirty="0" err="1"/>
              <a:t>berkeadilan</a:t>
            </a:r>
            <a:endParaRPr lang="en-US" dirty="0"/>
          </a:p>
        </p:txBody>
      </p:sp>
      <p:sp>
        <p:nvSpPr>
          <p:cNvPr id="13" name="Flowchart: Terminator 12">
            <a:extLst>
              <a:ext uri="{FF2B5EF4-FFF2-40B4-BE49-F238E27FC236}">
                <a16:creationId xmlns:a16="http://schemas.microsoft.com/office/drawing/2014/main" id="{E2035FBD-934D-42B1-9B48-EB5C023CBCB8}"/>
              </a:ext>
            </a:extLst>
          </p:cNvPr>
          <p:cNvSpPr/>
          <p:nvPr/>
        </p:nvSpPr>
        <p:spPr>
          <a:xfrm>
            <a:off x="908050" y="3616500"/>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Keilmuan</a:t>
            </a:r>
            <a:endParaRPr lang="en-US" dirty="0"/>
          </a:p>
        </p:txBody>
      </p:sp>
      <p:sp>
        <p:nvSpPr>
          <p:cNvPr id="14" name="Flowchart: Terminator 13">
            <a:extLst>
              <a:ext uri="{FF2B5EF4-FFF2-40B4-BE49-F238E27FC236}">
                <a16:creationId xmlns:a16="http://schemas.microsoft.com/office/drawing/2014/main" id="{68052474-2F3B-45D2-B8C7-FD872C862415}"/>
              </a:ext>
            </a:extLst>
          </p:cNvPr>
          <p:cNvSpPr/>
          <p:nvPr/>
        </p:nvSpPr>
        <p:spPr>
          <a:xfrm>
            <a:off x="876300" y="4319975"/>
            <a:ext cx="2584450" cy="572700"/>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a:t>Etika </a:t>
            </a:r>
            <a:r>
              <a:rPr lang="en-US" dirty="0" err="1"/>
              <a:t>Lingkungan</a:t>
            </a:r>
            <a:r>
              <a:rPr lang="en-US" dirty="0"/>
              <a:t> </a:t>
            </a:r>
          </a:p>
        </p:txBody>
      </p:sp>
      <p:sp>
        <p:nvSpPr>
          <p:cNvPr id="15" name="Flowchart: Terminator 14">
            <a:extLst>
              <a:ext uri="{FF2B5EF4-FFF2-40B4-BE49-F238E27FC236}">
                <a16:creationId xmlns:a16="http://schemas.microsoft.com/office/drawing/2014/main" id="{E46F077D-385F-48E0-99C7-C277F5882647}"/>
              </a:ext>
            </a:extLst>
          </p:cNvPr>
          <p:cNvSpPr/>
          <p:nvPr/>
        </p:nvSpPr>
        <p:spPr>
          <a:xfrm>
            <a:off x="908050" y="2245501"/>
            <a:ext cx="2584450" cy="5727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a:t>
            </a:r>
            <a:r>
              <a:rPr lang="en-US" dirty="0" err="1"/>
              <a:t>Ekonomi</a:t>
            </a:r>
            <a:r>
              <a:rPr lang="en-US" dirty="0"/>
              <a:t> dan </a:t>
            </a:r>
            <a:r>
              <a:rPr lang="en-US" dirty="0" err="1"/>
              <a:t>Bisnis</a:t>
            </a:r>
            <a:endParaRPr lang="en-US" dirty="0"/>
          </a:p>
        </p:txBody>
      </p:sp>
      <p:pic>
        <p:nvPicPr>
          <p:cNvPr id="4" name="Picture 3">
            <a:extLst>
              <a:ext uri="{FF2B5EF4-FFF2-40B4-BE49-F238E27FC236}">
                <a16:creationId xmlns:a16="http://schemas.microsoft.com/office/drawing/2014/main" id="{D4762A5E-ADFF-4779-8DF8-0DA96C958FDB}"/>
              </a:ext>
            </a:extLst>
          </p:cNvPr>
          <p:cNvPicPr>
            <a:picLocks noChangeAspect="1"/>
          </p:cNvPicPr>
          <p:nvPr/>
        </p:nvPicPr>
        <p:blipFill>
          <a:blip r:embed="rId2"/>
          <a:stretch>
            <a:fillRect/>
          </a:stretch>
        </p:blipFill>
        <p:spPr>
          <a:xfrm>
            <a:off x="4773419" y="889708"/>
            <a:ext cx="2466975" cy="185737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16" name="TextBox 15">
            <a:extLst>
              <a:ext uri="{FF2B5EF4-FFF2-40B4-BE49-F238E27FC236}">
                <a16:creationId xmlns:a16="http://schemas.microsoft.com/office/drawing/2014/main" id="{EEE22104-FA56-4915-BDDB-6E53BFA3126E}"/>
              </a:ext>
            </a:extLst>
          </p:cNvPr>
          <p:cNvSpPr txBox="1"/>
          <p:nvPr/>
        </p:nvSpPr>
        <p:spPr>
          <a:xfrm>
            <a:off x="3813838" y="3116393"/>
            <a:ext cx="4654230" cy="738664"/>
          </a:xfrm>
          <a:prstGeom prst="rect">
            <a:avLst/>
          </a:prstGeom>
          <a:noFill/>
        </p:spPr>
        <p:txBody>
          <a:bodyPr wrap="square">
            <a:spAutoFit/>
          </a:bodyPr>
          <a:lstStyle/>
          <a:p>
            <a:r>
              <a:rPr lang="en-US" dirty="0" err="1"/>
              <a:t>menegaskan</a:t>
            </a:r>
            <a:r>
              <a:rPr lang="en-US" dirty="0"/>
              <a:t> </a:t>
            </a:r>
            <a:r>
              <a:rPr lang="en-US" dirty="0" err="1"/>
              <a:t>pentingnya</a:t>
            </a:r>
            <a:r>
              <a:rPr lang="en-US" dirty="0"/>
              <a:t> </a:t>
            </a:r>
            <a:r>
              <a:rPr lang="en-US" dirty="0" err="1"/>
              <a:t>kesadaran</a:t>
            </a:r>
            <a:r>
              <a:rPr lang="en-US" dirty="0"/>
              <a:t> </a:t>
            </a:r>
            <a:r>
              <a:rPr lang="en-US" dirty="0" err="1"/>
              <a:t>menghargai</a:t>
            </a:r>
            <a:r>
              <a:rPr lang="en-US" dirty="0"/>
              <a:t> dan </a:t>
            </a:r>
            <a:r>
              <a:rPr lang="en-US" dirty="0" err="1"/>
              <a:t>melestarikan</a:t>
            </a:r>
            <a:r>
              <a:rPr lang="en-US" dirty="0"/>
              <a:t> </a:t>
            </a:r>
            <a:r>
              <a:rPr lang="en-US" dirty="0" err="1"/>
              <a:t>lingkungan</a:t>
            </a:r>
            <a:r>
              <a:rPr lang="en-US" dirty="0"/>
              <a:t> </a:t>
            </a:r>
            <a:r>
              <a:rPr lang="en-US" dirty="0" err="1"/>
              <a:t>hidup</a:t>
            </a:r>
            <a:r>
              <a:rPr lang="en-US" dirty="0"/>
              <a:t> </a:t>
            </a:r>
            <a:r>
              <a:rPr lang="en-US" dirty="0" err="1"/>
              <a:t>serta</a:t>
            </a:r>
            <a:r>
              <a:rPr lang="en-US" dirty="0"/>
              <a:t> </a:t>
            </a:r>
            <a:r>
              <a:rPr lang="en-US" dirty="0" err="1"/>
              <a:t>penataan</a:t>
            </a:r>
            <a:r>
              <a:rPr lang="en-US" dirty="0"/>
              <a:t> tata </a:t>
            </a:r>
            <a:r>
              <a:rPr lang="en-US" dirty="0" err="1"/>
              <a:t>ruang</a:t>
            </a:r>
            <a:r>
              <a:rPr lang="en-US" dirty="0"/>
              <a:t> </a:t>
            </a:r>
            <a:r>
              <a:rPr lang="en-US" dirty="0" err="1"/>
              <a:t>secara</a:t>
            </a:r>
            <a:r>
              <a:rPr lang="en-US" dirty="0"/>
              <a:t> </a:t>
            </a:r>
            <a:r>
              <a:rPr lang="en-US" dirty="0" err="1"/>
              <a:t>berkelanjutan</a:t>
            </a:r>
            <a:r>
              <a:rPr lang="en-US" dirty="0"/>
              <a:t> dan </a:t>
            </a:r>
            <a:r>
              <a:rPr lang="en-US" dirty="0" err="1"/>
              <a:t>bertanggung</a:t>
            </a:r>
            <a:r>
              <a:rPr lang="en-US" dirty="0"/>
              <a:t> </a:t>
            </a:r>
            <a:r>
              <a:rPr lang="en-US" dirty="0" err="1"/>
              <a:t>jawab</a:t>
            </a:r>
            <a:r>
              <a:rPr lang="en-US" dirty="0"/>
              <a:t>.</a:t>
            </a:r>
          </a:p>
        </p:txBody>
      </p:sp>
    </p:spTree>
    <p:extLst>
      <p:ext uri="{BB962C8B-B14F-4D97-AF65-F5344CB8AC3E}">
        <p14:creationId xmlns:p14="http://schemas.microsoft.com/office/powerpoint/2010/main" val="108419310"/>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Oval 3">
            <a:extLst>
              <a:ext uri="{FF2B5EF4-FFF2-40B4-BE49-F238E27FC236}">
                <a16:creationId xmlns:a16="http://schemas.microsoft.com/office/drawing/2014/main" id="{7D18224A-40A9-421D-9FD7-DF33D7D757E2}"/>
              </a:ext>
            </a:extLst>
          </p:cNvPr>
          <p:cNvSpPr/>
          <p:nvPr/>
        </p:nvSpPr>
        <p:spPr>
          <a:xfrm>
            <a:off x="1275907" y="712382"/>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hlinkClick r:id="" action="ppaction://hlinkshowjump?jump=nextslide"/>
              </a:rPr>
              <a:t>itu</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sp>
        <p:nvSpPr>
          <p:cNvPr id="10" name="Oval 9">
            <a:extLst>
              <a:ext uri="{FF2B5EF4-FFF2-40B4-BE49-F238E27FC236}">
                <a16:creationId xmlns:a16="http://schemas.microsoft.com/office/drawing/2014/main" id="{D6242B82-7311-474C-8D45-D7EA196BFD18}"/>
              </a:ext>
            </a:extLst>
          </p:cNvPr>
          <p:cNvSpPr/>
          <p:nvPr/>
        </p:nvSpPr>
        <p:spPr>
          <a:xfrm>
            <a:off x="1275907" y="2151321"/>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Etika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a:t>
            </a:r>
          </a:p>
        </p:txBody>
      </p:sp>
      <p:sp>
        <p:nvSpPr>
          <p:cNvPr id="11" name="Oval 10">
            <a:extLst>
              <a:ext uri="{FF2B5EF4-FFF2-40B4-BE49-F238E27FC236}">
                <a16:creationId xmlns:a16="http://schemas.microsoft.com/office/drawing/2014/main" id="{77F15D47-865B-496B-BD7B-FBB3CF598E7D}"/>
              </a:ext>
            </a:extLst>
          </p:cNvPr>
          <p:cNvSpPr/>
          <p:nvPr/>
        </p:nvSpPr>
        <p:spPr>
          <a:xfrm>
            <a:off x="1275907" y="3561345"/>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Etika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pic>
        <p:nvPicPr>
          <p:cNvPr id="12" name="Picture 11">
            <a:extLst>
              <a:ext uri="{FF2B5EF4-FFF2-40B4-BE49-F238E27FC236}">
                <a16:creationId xmlns:a16="http://schemas.microsoft.com/office/drawing/2014/main" id="{363A844B-52D2-401D-8160-25739AC7A719}"/>
              </a:ext>
            </a:extLst>
          </p:cNvPr>
          <p:cNvPicPr>
            <a:picLocks noChangeAspect="1"/>
          </p:cNvPicPr>
          <p:nvPr/>
        </p:nvPicPr>
        <p:blipFill>
          <a:blip r:embed="rId3"/>
          <a:stretch>
            <a:fillRect/>
          </a:stretch>
        </p:blipFill>
        <p:spPr>
          <a:xfrm>
            <a:off x="3415807" y="712382"/>
            <a:ext cx="4452286" cy="385961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533213668"/>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Oval 3">
            <a:extLst>
              <a:ext uri="{FF2B5EF4-FFF2-40B4-BE49-F238E27FC236}">
                <a16:creationId xmlns:a16="http://schemas.microsoft.com/office/drawing/2014/main" id="{7D18224A-40A9-421D-9FD7-DF33D7D757E2}"/>
              </a:ext>
            </a:extLst>
          </p:cNvPr>
          <p:cNvSpPr/>
          <p:nvPr/>
        </p:nvSpPr>
        <p:spPr>
          <a:xfrm>
            <a:off x="1275907" y="712382"/>
            <a:ext cx="1605514" cy="1265276"/>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sp>
        <p:nvSpPr>
          <p:cNvPr id="10" name="Oval 9">
            <a:extLst>
              <a:ext uri="{FF2B5EF4-FFF2-40B4-BE49-F238E27FC236}">
                <a16:creationId xmlns:a16="http://schemas.microsoft.com/office/drawing/2014/main" id="{D6242B82-7311-474C-8D45-D7EA196BFD18}"/>
              </a:ext>
            </a:extLst>
          </p:cNvPr>
          <p:cNvSpPr/>
          <p:nvPr/>
        </p:nvSpPr>
        <p:spPr>
          <a:xfrm>
            <a:off x="1275907" y="2151321"/>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Etika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a:t>
            </a:r>
          </a:p>
        </p:txBody>
      </p:sp>
      <p:sp>
        <p:nvSpPr>
          <p:cNvPr id="11" name="Oval 10">
            <a:extLst>
              <a:ext uri="{FF2B5EF4-FFF2-40B4-BE49-F238E27FC236}">
                <a16:creationId xmlns:a16="http://schemas.microsoft.com/office/drawing/2014/main" id="{77F15D47-865B-496B-BD7B-FBB3CF598E7D}"/>
              </a:ext>
            </a:extLst>
          </p:cNvPr>
          <p:cNvSpPr/>
          <p:nvPr/>
        </p:nvSpPr>
        <p:spPr>
          <a:xfrm>
            <a:off x="1275907" y="3561345"/>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Etika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sp>
        <p:nvSpPr>
          <p:cNvPr id="2" name="Rectangle 1">
            <a:extLst>
              <a:ext uri="{FF2B5EF4-FFF2-40B4-BE49-F238E27FC236}">
                <a16:creationId xmlns:a16="http://schemas.microsoft.com/office/drawing/2014/main" id="{76629A35-FBB5-467D-A858-4CD006A045BD}"/>
              </a:ext>
            </a:extLst>
          </p:cNvPr>
          <p:cNvSpPr/>
          <p:nvPr/>
        </p:nvSpPr>
        <p:spPr>
          <a:xfrm>
            <a:off x="2881421" y="1506686"/>
            <a:ext cx="6453965" cy="2554545"/>
          </a:xfrm>
          <a:prstGeom prst="rect">
            <a:avLst/>
          </a:prstGeom>
          <a:noFill/>
          <a:ln>
            <a:noFill/>
          </a:ln>
        </p:spPr>
        <p:style>
          <a:lnRef idx="0">
            <a:scrgbClr r="0" g="0" b="0"/>
          </a:lnRef>
          <a:fillRef idx="0">
            <a:scrgbClr r="0" g="0" b="0"/>
          </a:fillRef>
          <a:effectRef idx="0">
            <a:scrgbClr r="0" g="0" b="0"/>
          </a:effectRef>
          <a:fontRef idx="minor">
            <a:schemeClr val="accent4"/>
          </a:fontRef>
        </p:style>
        <p:txBody>
          <a:bodyPr wrap="square">
            <a:spAutoFit/>
          </a:bodyPr>
          <a:lstStyle/>
          <a:p>
            <a:r>
              <a:rPr lang="en-US" sz="4000" dirty="0">
                <a:ea typeface="Tahoma" pitchFamily="34" charset="0"/>
                <a:cs typeface="Times New Roman" pitchFamily="18" charset="0"/>
              </a:rPr>
              <a:t>R</a:t>
            </a:r>
            <a:r>
              <a:rPr lang="id-ID" sz="4000" dirty="0">
                <a:ea typeface="Tahoma" pitchFamily="34" charset="0"/>
                <a:cs typeface="Times New Roman" pitchFamily="18" charset="0"/>
              </a:rPr>
              <a:t>umusan dan pedoman kehidupan bebangsa dan bernegara bagi seluruh rakyat Indonesia</a:t>
            </a:r>
            <a:endParaRPr lang="en-US" sz="4000" dirty="0">
              <a:cs typeface="Times New Roman" pitchFamily="18" charset="0"/>
            </a:endParaRPr>
          </a:p>
        </p:txBody>
      </p:sp>
    </p:spTree>
    <p:extLst>
      <p:ext uri="{BB962C8B-B14F-4D97-AF65-F5344CB8AC3E}">
        <p14:creationId xmlns:p14="http://schemas.microsoft.com/office/powerpoint/2010/main" val="2502940332"/>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Oval 3">
            <a:extLst>
              <a:ext uri="{FF2B5EF4-FFF2-40B4-BE49-F238E27FC236}">
                <a16:creationId xmlns:a16="http://schemas.microsoft.com/office/drawing/2014/main" id="{7D18224A-40A9-421D-9FD7-DF33D7D757E2}"/>
              </a:ext>
            </a:extLst>
          </p:cNvPr>
          <p:cNvSpPr/>
          <p:nvPr/>
        </p:nvSpPr>
        <p:spPr>
          <a:xfrm>
            <a:off x="1275907" y="712382"/>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sp>
        <p:nvSpPr>
          <p:cNvPr id="10" name="Oval 9">
            <a:extLst>
              <a:ext uri="{FF2B5EF4-FFF2-40B4-BE49-F238E27FC236}">
                <a16:creationId xmlns:a16="http://schemas.microsoft.com/office/drawing/2014/main" id="{D6242B82-7311-474C-8D45-D7EA196BFD18}"/>
              </a:ext>
            </a:extLst>
          </p:cNvPr>
          <p:cNvSpPr/>
          <p:nvPr/>
        </p:nvSpPr>
        <p:spPr>
          <a:xfrm>
            <a:off x="1275907" y="2151321"/>
            <a:ext cx="1605514" cy="1265276"/>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Etika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a:t>
            </a:r>
          </a:p>
        </p:txBody>
      </p:sp>
      <p:sp>
        <p:nvSpPr>
          <p:cNvPr id="11" name="Oval 10">
            <a:extLst>
              <a:ext uri="{FF2B5EF4-FFF2-40B4-BE49-F238E27FC236}">
                <a16:creationId xmlns:a16="http://schemas.microsoft.com/office/drawing/2014/main" id="{77F15D47-865B-496B-BD7B-FBB3CF598E7D}"/>
              </a:ext>
            </a:extLst>
          </p:cNvPr>
          <p:cNvSpPr/>
          <p:nvPr/>
        </p:nvSpPr>
        <p:spPr>
          <a:xfrm>
            <a:off x="1275907" y="3561345"/>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hlinkClick r:id="" action="ppaction://hlinkshowjump?jump=nextslide"/>
              </a:rPr>
              <a:t>Etika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sp>
        <p:nvSpPr>
          <p:cNvPr id="2" name="Rectangle 1">
            <a:extLst>
              <a:ext uri="{FF2B5EF4-FFF2-40B4-BE49-F238E27FC236}">
                <a16:creationId xmlns:a16="http://schemas.microsoft.com/office/drawing/2014/main" id="{E1CA166B-3476-4181-90B3-DCE3478BEB2A}"/>
              </a:ext>
            </a:extLst>
          </p:cNvPr>
          <p:cNvSpPr/>
          <p:nvPr/>
        </p:nvSpPr>
        <p:spPr>
          <a:xfrm>
            <a:off x="2881421" y="1639438"/>
            <a:ext cx="5752209" cy="2246769"/>
          </a:xfrm>
          <a:prstGeom prst="rect">
            <a:avLst/>
          </a:prstGeom>
          <a:noFill/>
          <a:ln>
            <a:noFill/>
          </a:ln>
        </p:spPr>
        <p:style>
          <a:lnRef idx="0">
            <a:scrgbClr r="0" g="0" b="0"/>
          </a:lnRef>
          <a:fillRef idx="0">
            <a:scrgbClr r="0" g="0" b="0"/>
          </a:fillRef>
          <a:effectRef idx="0">
            <a:scrgbClr r="0" g="0" b="0"/>
          </a:effectRef>
          <a:fontRef idx="minor">
            <a:schemeClr val="accent3"/>
          </a:fontRef>
        </p:style>
        <p:txBody>
          <a:bodyPr wrap="square">
            <a:spAutoFit/>
          </a:bodyPr>
          <a:lstStyle/>
          <a:p>
            <a:pPr algn="just"/>
            <a:r>
              <a:rPr lang="en-US" sz="2000" dirty="0" err="1">
                <a:cs typeface="Times New Roman" pitchFamily="18" charset="0"/>
              </a:rPr>
              <a:t>Suatu</a:t>
            </a:r>
            <a:r>
              <a:rPr lang="en-US" sz="2000" dirty="0">
                <a:cs typeface="Times New Roman" pitchFamily="18" charset="0"/>
              </a:rPr>
              <a:t> </a:t>
            </a:r>
            <a:r>
              <a:rPr lang="en-US" sz="2000" dirty="0" err="1">
                <a:cs typeface="Times New Roman" pitchFamily="18" charset="0"/>
              </a:rPr>
              <a:t>ilmu</a:t>
            </a:r>
            <a:r>
              <a:rPr lang="en-US" sz="2000" dirty="0">
                <a:cs typeface="Times New Roman" pitchFamily="18" charset="0"/>
              </a:rPr>
              <a:t> yang </a:t>
            </a:r>
            <a:r>
              <a:rPr lang="en-US" sz="2000" dirty="0" err="1">
                <a:cs typeface="Times New Roman" pitchFamily="18" charset="0"/>
              </a:rPr>
              <a:t>berisi</a:t>
            </a:r>
            <a:r>
              <a:rPr lang="en-US" sz="2000" dirty="0">
                <a:cs typeface="Times New Roman" pitchFamily="18" charset="0"/>
              </a:rPr>
              <a:t> </a:t>
            </a:r>
            <a:r>
              <a:rPr lang="en-US" sz="2000" dirty="0" err="1">
                <a:cs typeface="Times New Roman" pitchFamily="18" charset="0"/>
              </a:rPr>
              <a:t>tentang</a:t>
            </a:r>
            <a:r>
              <a:rPr lang="en-US" sz="2000" dirty="0">
                <a:cs typeface="Times New Roman" pitchFamily="18" charset="0"/>
              </a:rPr>
              <a:t> </a:t>
            </a:r>
            <a:r>
              <a:rPr lang="en-US" sz="2000" dirty="0" err="1">
                <a:cs typeface="Times New Roman" pitchFamily="18" charset="0"/>
              </a:rPr>
              <a:t>watak</a:t>
            </a:r>
            <a:r>
              <a:rPr lang="en-US" sz="2000" dirty="0">
                <a:cs typeface="Times New Roman" pitchFamily="18" charset="0"/>
              </a:rPr>
              <a:t>, </a:t>
            </a:r>
            <a:r>
              <a:rPr lang="en-US" sz="2000" dirty="0" err="1">
                <a:cs typeface="Times New Roman" pitchFamily="18" charset="0"/>
              </a:rPr>
              <a:t>perbuatan</a:t>
            </a:r>
            <a:r>
              <a:rPr lang="en-US" sz="2000" dirty="0">
                <a:cs typeface="Times New Roman" pitchFamily="18" charset="0"/>
              </a:rPr>
              <a:t> </a:t>
            </a:r>
            <a:r>
              <a:rPr lang="en-US" sz="2000" dirty="0" err="1">
                <a:cs typeface="Times New Roman" pitchFamily="18" charset="0"/>
              </a:rPr>
              <a:t>atau</a:t>
            </a:r>
            <a:r>
              <a:rPr lang="en-US" sz="2000" dirty="0">
                <a:cs typeface="Times New Roman" pitchFamily="18" charset="0"/>
              </a:rPr>
              <a:t> </a:t>
            </a:r>
            <a:r>
              <a:rPr lang="en-US" sz="2000" dirty="0" err="1">
                <a:cs typeface="Times New Roman" pitchFamily="18" charset="0"/>
              </a:rPr>
              <a:t>tingkah</a:t>
            </a:r>
            <a:r>
              <a:rPr lang="en-US" sz="2000" dirty="0">
                <a:cs typeface="Times New Roman" pitchFamily="18" charset="0"/>
              </a:rPr>
              <a:t> </a:t>
            </a:r>
            <a:r>
              <a:rPr lang="en-US" sz="2000" dirty="0" err="1">
                <a:cs typeface="Times New Roman" pitchFamily="18" charset="0"/>
              </a:rPr>
              <a:t>laku</a:t>
            </a:r>
            <a:r>
              <a:rPr lang="en-US" sz="2000" dirty="0">
                <a:cs typeface="Times New Roman" pitchFamily="18" charset="0"/>
              </a:rPr>
              <a:t> </a:t>
            </a:r>
            <a:r>
              <a:rPr lang="en-US" sz="2000" dirty="0" err="1">
                <a:cs typeface="Times New Roman" pitchFamily="18" charset="0"/>
              </a:rPr>
              <a:t>manusia</a:t>
            </a:r>
            <a:r>
              <a:rPr lang="en-US" sz="2000" dirty="0">
                <a:cs typeface="Times New Roman" pitchFamily="18" charset="0"/>
              </a:rPr>
              <a:t>, mana yang </a:t>
            </a:r>
            <a:r>
              <a:rPr lang="en-US" sz="2000" dirty="0" err="1">
                <a:cs typeface="Times New Roman" pitchFamily="18" charset="0"/>
              </a:rPr>
              <a:t>dapat</a:t>
            </a:r>
            <a:r>
              <a:rPr lang="en-US" sz="2000" dirty="0">
                <a:cs typeface="Times New Roman" pitchFamily="18" charset="0"/>
              </a:rPr>
              <a:t> di </a:t>
            </a:r>
            <a:r>
              <a:rPr lang="en-US" sz="2000" dirty="0" err="1">
                <a:cs typeface="Times New Roman" pitchFamily="18" charset="0"/>
              </a:rPr>
              <a:t>nilai</a:t>
            </a:r>
            <a:r>
              <a:rPr lang="en-US" sz="2000" dirty="0">
                <a:cs typeface="Times New Roman" pitchFamily="18" charset="0"/>
              </a:rPr>
              <a:t> </a:t>
            </a:r>
            <a:r>
              <a:rPr lang="en-US" sz="2000" dirty="0" err="1">
                <a:cs typeface="Times New Roman" pitchFamily="18" charset="0"/>
              </a:rPr>
              <a:t>baik</a:t>
            </a:r>
            <a:r>
              <a:rPr lang="en-US" sz="2000" dirty="0">
                <a:cs typeface="Times New Roman" pitchFamily="18" charset="0"/>
              </a:rPr>
              <a:t> </a:t>
            </a:r>
            <a:r>
              <a:rPr lang="en-US" sz="2000" dirty="0" err="1">
                <a:cs typeface="Times New Roman" pitchFamily="18" charset="0"/>
              </a:rPr>
              <a:t>dan</a:t>
            </a:r>
            <a:r>
              <a:rPr lang="en-US" sz="2000" dirty="0">
                <a:cs typeface="Times New Roman" pitchFamily="18" charset="0"/>
              </a:rPr>
              <a:t> mana yang </a:t>
            </a:r>
            <a:r>
              <a:rPr lang="en-US" sz="2000" dirty="0" err="1">
                <a:cs typeface="Times New Roman" pitchFamily="18" charset="0"/>
              </a:rPr>
              <a:t>dapat</a:t>
            </a:r>
            <a:r>
              <a:rPr lang="en-US" sz="2000" dirty="0">
                <a:cs typeface="Times New Roman" pitchFamily="18" charset="0"/>
              </a:rPr>
              <a:t> di </a:t>
            </a:r>
            <a:r>
              <a:rPr lang="en-US" sz="2000" dirty="0" err="1">
                <a:cs typeface="Times New Roman" pitchFamily="18" charset="0"/>
              </a:rPr>
              <a:t>nilai</a:t>
            </a:r>
            <a:r>
              <a:rPr lang="en-US" sz="2000" dirty="0">
                <a:cs typeface="Times New Roman" pitchFamily="18" charset="0"/>
              </a:rPr>
              <a:t> </a:t>
            </a:r>
            <a:r>
              <a:rPr lang="en-US" sz="2000" dirty="0" err="1">
                <a:cs typeface="Times New Roman" pitchFamily="18" charset="0"/>
              </a:rPr>
              <a:t>tidak</a:t>
            </a:r>
            <a:r>
              <a:rPr lang="en-US" sz="2000" dirty="0">
                <a:cs typeface="Times New Roman" pitchFamily="18" charset="0"/>
              </a:rPr>
              <a:t> </a:t>
            </a:r>
            <a:r>
              <a:rPr lang="en-US" sz="2000" dirty="0" err="1">
                <a:cs typeface="Times New Roman" pitchFamily="18" charset="0"/>
              </a:rPr>
              <a:t>baik</a:t>
            </a:r>
            <a:r>
              <a:rPr lang="en-US" sz="2000" dirty="0">
                <a:cs typeface="Times New Roman" pitchFamily="18" charset="0"/>
              </a:rPr>
              <a:t> </a:t>
            </a:r>
            <a:r>
              <a:rPr lang="en-US" sz="2000" dirty="0" err="1">
                <a:cs typeface="Times New Roman" pitchFamily="18" charset="0"/>
              </a:rPr>
              <a:t>serta</a:t>
            </a:r>
            <a:r>
              <a:rPr lang="en-US" sz="2000" dirty="0"/>
              <a:t> </a:t>
            </a:r>
            <a:r>
              <a:rPr lang="en-US" sz="2000" dirty="0" err="1"/>
              <a:t>bagaimana</a:t>
            </a:r>
            <a:r>
              <a:rPr lang="en-US" sz="2000" dirty="0"/>
              <a:t> </a:t>
            </a:r>
            <a:r>
              <a:rPr lang="en-US" sz="2000" dirty="0" err="1"/>
              <a:t>dan</a:t>
            </a:r>
            <a:r>
              <a:rPr lang="en-US" sz="2000" dirty="0"/>
              <a:t> </a:t>
            </a:r>
            <a:r>
              <a:rPr lang="en-US" sz="2000" dirty="0" err="1"/>
              <a:t>mengapa</a:t>
            </a:r>
            <a:r>
              <a:rPr lang="en-US" sz="2000" dirty="0"/>
              <a:t> </a:t>
            </a:r>
            <a:r>
              <a:rPr lang="en-US" sz="2000" dirty="0" err="1"/>
              <a:t>kita</a:t>
            </a:r>
            <a:r>
              <a:rPr lang="en-US" sz="2000" dirty="0"/>
              <a:t> </a:t>
            </a:r>
            <a:r>
              <a:rPr lang="en-US" sz="2000" dirty="0" err="1"/>
              <a:t>mengikuti</a:t>
            </a:r>
            <a:r>
              <a:rPr lang="en-US" sz="2000" dirty="0"/>
              <a:t> </a:t>
            </a:r>
            <a:r>
              <a:rPr lang="en-US" sz="2000" dirty="0" err="1"/>
              <a:t>suatu</a:t>
            </a:r>
            <a:r>
              <a:rPr lang="en-US" sz="2000" dirty="0"/>
              <a:t> </a:t>
            </a:r>
            <a:r>
              <a:rPr lang="en-US" sz="2000" dirty="0" err="1"/>
              <a:t>ajaran</a:t>
            </a:r>
            <a:r>
              <a:rPr lang="en-US" sz="2000" dirty="0"/>
              <a:t> moral </a:t>
            </a:r>
            <a:r>
              <a:rPr lang="en-US" sz="2000" dirty="0" err="1"/>
              <a:t>tertentu</a:t>
            </a:r>
            <a:r>
              <a:rPr lang="en-US" sz="2000" dirty="0"/>
              <a:t>, </a:t>
            </a:r>
            <a:r>
              <a:rPr lang="en-US" sz="2000" dirty="0" err="1"/>
              <a:t>atau</a:t>
            </a:r>
            <a:r>
              <a:rPr lang="en-US" sz="2000" dirty="0"/>
              <a:t> </a:t>
            </a:r>
            <a:r>
              <a:rPr lang="en-US" sz="2000" dirty="0" err="1"/>
              <a:t>bagaimana</a:t>
            </a:r>
            <a:r>
              <a:rPr lang="en-US" sz="2000" dirty="0"/>
              <a:t> </a:t>
            </a:r>
            <a:r>
              <a:rPr lang="en-US" sz="2000" dirty="0" err="1"/>
              <a:t>kita</a:t>
            </a:r>
            <a:r>
              <a:rPr lang="en-US" sz="2000" dirty="0"/>
              <a:t> </a:t>
            </a:r>
            <a:r>
              <a:rPr lang="en-US" sz="2000" dirty="0" err="1"/>
              <a:t>harus</a:t>
            </a:r>
            <a:r>
              <a:rPr lang="en-US" sz="2000" dirty="0"/>
              <a:t> </a:t>
            </a:r>
            <a:r>
              <a:rPr lang="en-US" sz="2000" dirty="0" err="1"/>
              <a:t>mengambil</a:t>
            </a:r>
            <a:r>
              <a:rPr lang="en-US" sz="2000" dirty="0"/>
              <a:t> </a:t>
            </a:r>
            <a:r>
              <a:rPr lang="en-US" sz="2000" dirty="0" err="1"/>
              <a:t>sikap</a:t>
            </a:r>
            <a:r>
              <a:rPr lang="en-US" sz="2000" dirty="0"/>
              <a:t> </a:t>
            </a:r>
            <a:r>
              <a:rPr lang="en-US" sz="2000" dirty="0" err="1"/>
              <a:t>bertanggung</a:t>
            </a:r>
            <a:r>
              <a:rPr lang="en-US" sz="2000" dirty="0"/>
              <a:t> </a:t>
            </a:r>
            <a:r>
              <a:rPr lang="en-US" sz="2000" dirty="0" err="1"/>
              <a:t>jawab</a:t>
            </a:r>
            <a:r>
              <a:rPr lang="en-US" sz="2000" dirty="0"/>
              <a:t> </a:t>
            </a:r>
            <a:r>
              <a:rPr lang="en-US" sz="2000" dirty="0" err="1"/>
              <a:t>berhadapan</a:t>
            </a:r>
            <a:r>
              <a:rPr lang="en-US" sz="2000" dirty="0"/>
              <a:t> </a:t>
            </a:r>
            <a:r>
              <a:rPr lang="en-US" sz="2000" dirty="0" err="1"/>
              <a:t>dengan</a:t>
            </a:r>
            <a:r>
              <a:rPr lang="en-US" sz="2000" dirty="0"/>
              <a:t> </a:t>
            </a:r>
            <a:r>
              <a:rPr lang="en-US" sz="2000" dirty="0" err="1"/>
              <a:t>berbagai</a:t>
            </a:r>
            <a:r>
              <a:rPr lang="en-US" sz="2000" dirty="0"/>
              <a:t> </a:t>
            </a:r>
            <a:r>
              <a:rPr lang="en-US" sz="2000" dirty="0" err="1"/>
              <a:t>ajaran</a:t>
            </a:r>
            <a:r>
              <a:rPr lang="en-US" sz="2000" dirty="0"/>
              <a:t> moral </a:t>
            </a:r>
            <a:endParaRPr lang="en-US" sz="2000" dirty="0">
              <a:cs typeface="Times New Roman" pitchFamily="18" charset="0"/>
            </a:endParaRPr>
          </a:p>
        </p:txBody>
      </p:sp>
    </p:spTree>
    <p:extLst>
      <p:ext uri="{BB962C8B-B14F-4D97-AF65-F5344CB8AC3E}">
        <p14:creationId xmlns:p14="http://schemas.microsoft.com/office/powerpoint/2010/main" val="1231926824"/>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Oval 3">
            <a:extLst>
              <a:ext uri="{FF2B5EF4-FFF2-40B4-BE49-F238E27FC236}">
                <a16:creationId xmlns:a16="http://schemas.microsoft.com/office/drawing/2014/main" id="{7D18224A-40A9-421D-9FD7-DF33D7D757E2}"/>
              </a:ext>
            </a:extLst>
          </p:cNvPr>
          <p:cNvSpPr/>
          <p:nvPr/>
        </p:nvSpPr>
        <p:spPr>
          <a:xfrm>
            <a:off x="1275907" y="712382"/>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sp>
        <p:nvSpPr>
          <p:cNvPr id="10" name="Oval 9">
            <a:extLst>
              <a:ext uri="{FF2B5EF4-FFF2-40B4-BE49-F238E27FC236}">
                <a16:creationId xmlns:a16="http://schemas.microsoft.com/office/drawing/2014/main" id="{D6242B82-7311-474C-8D45-D7EA196BFD18}"/>
              </a:ext>
            </a:extLst>
          </p:cNvPr>
          <p:cNvSpPr/>
          <p:nvPr/>
        </p:nvSpPr>
        <p:spPr>
          <a:xfrm>
            <a:off x="1275907" y="2151321"/>
            <a:ext cx="1605514" cy="126527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20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Etika</a:t>
            </a:r>
            <a:r>
              <a:rPr lang="en-US"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a:t>
            </a:r>
          </a:p>
        </p:txBody>
      </p:sp>
      <p:sp>
        <p:nvSpPr>
          <p:cNvPr id="11" name="Oval 10">
            <a:extLst>
              <a:ext uri="{FF2B5EF4-FFF2-40B4-BE49-F238E27FC236}">
                <a16:creationId xmlns:a16="http://schemas.microsoft.com/office/drawing/2014/main" id="{77F15D47-865B-496B-BD7B-FBB3CF598E7D}"/>
              </a:ext>
            </a:extLst>
          </p:cNvPr>
          <p:cNvSpPr/>
          <p:nvPr/>
        </p:nvSpPr>
        <p:spPr>
          <a:xfrm>
            <a:off x="1275907" y="3561345"/>
            <a:ext cx="1605514" cy="1265276"/>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Apa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itu</a:t>
            </a:r>
            <a:endPar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1600" b="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rPr>
              <a:t>Etika</a:t>
            </a:r>
            <a:r>
              <a:rPr lang="en-US" sz="1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Pancasila?</a:t>
            </a:r>
          </a:p>
        </p:txBody>
      </p:sp>
      <p:sp>
        <p:nvSpPr>
          <p:cNvPr id="2" name="Rectangle 1">
            <a:extLst>
              <a:ext uri="{FF2B5EF4-FFF2-40B4-BE49-F238E27FC236}">
                <a16:creationId xmlns:a16="http://schemas.microsoft.com/office/drawing/2014/main" id="{95CEE490-EC1B-4FFF-A376-D6E01D68471E}"/>
              </a:ext>
            </a:extLst>
          </p:cNvPr>
          <p:cNvSpPr/>
          <p:nvPr/>
        </p:nvSpPr>
        <p:spPr>
          <a:xfrm>
            <a:off x="3083440" y="1814463"/>
            <a:ext cx="5443872" cy="1938992"/>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r>
              <a:rPr lang="en-US" sz="2400" dirty="0" err="1">
                <a:cs typeface="Times New Roman" pitchFamily="18" charset="0"/>
              </a:rPr>
              <a:t>Etika</a:t>
            </a:r>
            <a:r>
              <a:rPr lang="en-US" sz="2400" dirty="0">
                <a:cs typeface="Times New Roman" pitchFamily="18" charset="0"/>
              </a:rPr>
              <a:t> yang </a:t>
            </a:r>
            <a:r>
              <a:rPr lang="en-US" sz="2400" dirty="0" err="1">
                <a:cs typeface="Times New Roman" pitchFamily="18" charset="0"/>
              </a:rPr>
              <a:t>mendasarkan</a:t>
            </a:r>
            <a:r>
              <a:rPr lang="en-US" sz="2400" dirty="0">
                <a:cs typeface="Times New Roman" pitchFamily="18" charset="0"/>
              </a:rPr>
              <a:t> </a:t>
            </a:r>
            <a:r>
              <a:rPr lang="en-US" sz="2400" dirty="0" err="1">
                <a:cs typeface="Times New Roman" pitchFamily="18" charset="0"/>
              </a:rPr>
              <a:t>penilaian</a:t>
            </a:r>
            <a:r>
              <a:rPr lang="en-US" sz="2400" dirty="0">
                <a:cs typeface="Times New Roman" pitchFamily="18" charset="0"/>
              </a:rPr>
              <a:t> </a:t>
            </a:r>
            <a:r>
              <a:rPr lang="en-US" sz="2400" dirty="0" err="1">
                <a:cs typeface="Times New Roman" pitchFamily="18" charset="0"/>
              </a:rPr>
              <a:t>baik</a:t>
            </a:r>
            <a:r>
              <a:rPr lang="en-US" sz="2400" dirty="0">
                <a:cs typeface="Times New Roman" pitchFamily="18" charset="0"/>
              </a:rPr>
              <a:t> </a:t>
            </a:r>
            <a:r>
              <a:rPr lang="en-US" sz="2400" dirty="0" err="1">
                <a:cs typeface="Times New Roman" pitchFamily="18" charset="0"/>
              </a:rPr>
              <a:t>dan</a:t>
            </a:r>
            <a:r>
              <a:rPr lang="en-US" sz="2400" dirty="0">
                <a:cs typeface="Times New Roman" pitchFamily="18" charset="0"/>
              </a:rPr>
              <a:t> </a:t>
            </a:r>
            <a:r>
              <a:rPr lang="en-US" sz="2400" dirty="0" err="1">
                <a:cs typeface="Times New Roman" pitchFamily="18" charset="0"/>
              </a:rPr>
              <a:t>buruk</a:t>
            </a:r>
            <a:r>
              <a:rPr lang="en-US" sz="2400" dirty="0">
                <a:cs typeface="Times New Roman" pitchFamily="18" charset="0"/>
              </a:rPr>
              <a:t> </a:t>
            </a:r>
            <a:r>
              <a:rPr lang="en-US" sz="2400" dirty="0" err="1">
                <a:cs typeface="Times New Roman" pitchFamily="18" charset="0"/>
              </a:rPr>
              <a:t>pada</a:t>
            </a:r>
            <a:r>
              <a:rPr lang="en-US" sz="2400" dirty="0">
                <a:cs typeface="Times New Roman" pitchFamily="18" charset="0"/>
              </a:rPr>
              <a:t> </a:t>
            </a:r>
            <a:r>
              <a:rPr lang="en-US" sz="2400" dirty="0" err="1">
                <a:cs typeface="Times New Roman" pitchFamily="18" charset="0"/>
              </a:rPr>
              <a:t>nilai-nilai</a:t>
            </a:r>
            <a:r>
              <a:rPr lang="en-US" sz="2400" dirty="0">
                <a:cs typeface="Times New Roman" pitchFamily="18" charset="0"/>
              </a:rPr>
              <a:t> Pancasila, </a:t>
            </a:r>
            <a:r>
              <a:rPr lang="en-US" sz="2400" dirty="0" err="1">
                <a:cs typeface="Times New Roman" pitchFamily="18" charset="0"/>
              </a:rPr>
              <a:t>yaitu</a:t>
            </a:r>
            <a:r>
              <a:rPr lang="en-US" sz="2400" dirty="0">
                <a:cs typeface="Times New Roman" pitchFamily="18" charset="0"/>
              </a:rPr>
              <a:t> </a:t>
            </a:r>
            <a:r>
              <a:rPr lang="en-US" sz="2400" dirty="0" err="1">
                <a:cs typeface="Times New Roman" pitchFamily="18" charset="0"/>
              </a:rPr>
              <a:t>nilai</a:t>
            </a:r>
            <a:r>
              <a:rPr lang="en-US" sz="2400" dirty="0">
                <a:cs typeface="Times New Roman" pitchFamily="18" charset="0"/>
              </a:rPr>
              <a:t> </a:t>
            </a:r>
            <a:r>
              <a:rPr lang="en-US" sz="2400" dirty="0" err="1">
                <a:cs typeface="Times New Roman" pitchFamily="18" charset="0"/>
              </a:rPr>
              <a:t>ketuhanan</a:t>
            </a:r>
            <a:r>
              <a:rPr lang="en-US" sz="2400" dirty="0">
                <a:cs typeface="Times New Roman" pitchFamily="18" charset="0"/>
              </a:rPr>
              <a:t>, </a:t>
            </a:r>
            <a:r>
              <a:rPr lang="en-US" sz="2400" dirty="0" err="1">
                <a:cs typeface="Times New Roman" pitchFamily="18" charset="0"/>
              </a:rPr>
              <a:t>kemanusiaan</a:t>
            </a:r>
            <a:r>
              <a:rPr lang="en-US" sz="2400" dirty="0">
                <a:cs typeface="Times New Roman" pitchFamily="18" charset="0"/>
              </a:rPr>
              <a:t>, </a:t>
            </a:r>
            <a:r>
              <a:rPr lang="en-US" sz="2400" dirty="0" err="1">
                <a:cs typeface="Times New Roman" pitchFamily="18" charset="0"/>
              </a:rPr>
              <a:t>persatuan</a:t>
            </a:r>
            <a:r>
              <a:rPr lang="en-US" sz="2400" dirty="0">
                <a:cs typeface="Times New Roman" pitchFamily="18" charset="0"/>
              </a:rPr>
              <a:t>, </a:t>
            </a:r>
            <a:r>
              <a:rPr lang="en-US" sz="2400" dirty="0" err="1">
                <a:cs typeface="Times New Roman" pitchFamily="18" charset="0"/>
              </a:rPr>
              <a:t>kerakyatan</a:t>
            </a:r>
            <a:r>
              <a:rPr lang="en-US" sz="2400" dirty="0">
                <a:cs typeface="Times New Roman" pitchFamily="18" charset="0"/>
              </a:rPr>
              <a:t> </a:t>
            </a:r>
            <a:r>
              <a:rPr lang="en-US" sz="2400" dirty="0" err="1">
                <a:cs typeface="Times New Roman" pitchFamily="18" charset="0"/>
              </a:rPr>
              <a:t>dan</a:t>
            </a:r>
            <a:r>
              <a:rPr lang="en-US" sz="2400" dirty="0">
                <a:cs typeface="Times New Roman" pitchFamily="18" charset="0"/>
              </a:rPr>
              <a:t> </a:t>
            </a:r>
            <a:r>
              <a:rPr lang="en-US" sz="2400" dirty="0" err="1">
                <a:cs typeface="Times New Roman" pitchFamily="18" charset="0"/>
              </a:rPr>
              <a:t>keadilan</a:t>
            </a:r>
            <a:r>
              <a:rPr lang="en-US" sz="2400" dirty="0">
                <a:cs typeface="Times New Roman" pitchFamily="18" charset="0"/>
              </a:rPr>
              <a:t>. </a:t>
            </a:r>
          </a:p>
        </p:txBody>
      </p:sp>
    </p:spTree>
    <p:extLst>
      <p:ext uri="{BB962C8B-B14F-4D97-AF65-F5344CB8AC3E}">
        <p14:creationId xmlns:p14="http://schemas.microsoft.com/office/powerpoint/2010/main" val="2918159229"/>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 name="Picture 14">
            <a:hlinkClick r:id="" action="ppaction://hlinkshowjump?jump=nextslide"/>
            <a:extLst>
              <a:ext uri="{FF2B5EF4-FFF2-40B4-BE49-F238E27FC236}">
                <a16:creationId xmlns:a16="http://schemas.microsoft.com/office/drawing/2014/main" id="{F0E339E8-321D-4308-8CD1-152D5FFCB500}"/>
              </a:ext>
            </a:extLst>
          </p:cNvPr>
          <p:cNvPicPr>
            <a:picLocks noChangeAspect="1"/>
          </p:cNvPicPr>
          <p:nvPr/>
        </p:nvPicPr>
        <p:blipFill>
          <a:blip r:embed="rId3"/>
          <a:stretch>
            <a:fillRect/>
          </a:stretch>
        </p:blipFill>
        <p:spPr>
          <a:xfrm>
            <a:off x="1434607" y="883357"/>
            <a:ext cx="1442819" cy="144281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17" name="Picture 16">
            <a:extLst>
              <a:ext uri="{FF2B5EF4-FFF2-40B4-BE49-F238E27FC236}">
                <a16:creationId xmlns:a16="http://schemas.microsoft.com/office/drawing/2014/main" id="{705B9DB5-B8FC-4CD9-A635-0923EBF6969E}"/>
              </a:ext>
            </a:extLst>
          </p:cNvPr>
          <p:cNvPicPr>
            <a:picLocks noChangeAspect="1"/>
          </p:cNvPicPr>
          <p:nvPr/>
        </p:nvPicPr>
        <p:blipFill>
          <a:blip r:embed="rId4"/>
          <a:stretch>
            <a:fillRect/>
          </a:stretch>
        </p:blipFill>
        <p:spPr>
          <a:xfrm>
            <a:off x="3899076" y="880992"/>
            <a:ext cx="1442819" cy="144281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19" name="Picture 18">
            <a:extLst>
              <a:ext uri="{FF2B5EF4-FFF2-40B4-BE49-F238E27FC236}">
                <a16:creationId xmlns:a16="http://schemas.microsoft.com/office/drawing/2014/main" id="{E7193B32-6FD1-4AE5-9D2F-22CA244B3AA9}"/>
              </a:ext>
            </a:extLst>
          </p:cNvPr>
          <p:cNvPicPr>
            <a:picLocks noChangeAspect="1"/>
          </p:cNvPicPr>
          <p:nvPr/>
        </p:nvPicPr>
        <p:blipFill>
          <a:blip r:embed="rId5"/>
          <a:stretch>
            <a:fillRect/>
          </a:stretch>
        </p:blipFill>
        <p:spPr>
          <a:xfrm>
            <a:off x="6363546" y="768113"/>
            <a:ext cx="1526600" cy="152660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21" name="Picture 20">
            <a:extLst>
              <a:ext uri="{FF2B5EF4-FFF2-40B4-BE49-F238E27FC236}">
                <a16:creationId xmlns:a16="http://schemas.microsoft.com/office/drawing/2014/main" id="{FACAC662-598B-4BE8-B022-CF222E252BFB}"/>
              </a:ext>
            </a:extLst>
          </p:cNvPr>
          <p:cNvPicPr>
            <a:picLocks noChangeAspect="1"/>
          </p:cNvPicPr>
          <p:nvPr/>
        </p:nvPicPr>
        <p:blipFill>
          <a:blip r:embed="rId6"/>
          <a:stretch>
            <a:fillRect/>
          </a:stretch>
        </p:blipFill>
        <p:spPr>
          <a:xfrm>
            <a:off x="2277140" y="2713270"/>
            <a:ext cx="1710069" cy="170322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23" name="Picture 22">
            <a:extLst>
              <a:ext uri="{FF2B5EF4-FFF2-40B4-BE49-F238E27FC236}">
                <a16:creationId xmlns:a16="http://schemas.microsoft.com/office/drawing/2014/main" id="{E6CA1729-30AA-48C2-80AF-4E19E569128E}"/>
              </a:ext>
            </a:extLst>
          </p:cNvPr>
          <p:cNvPicPr>
            <a:picLocks noChangeAspect="1"/>
          </p:cNvPicPr>
          <p:nvPr/>
        </p:nvPicPr>
        <p:blipFill>
          <a:blip r:embed="rId7"/>
          <a:stretch>
            <a:fillRect/>
          </a:stretch>
        </p:blipFill>
        <p:spPr>
          <a:xfrm>
            <a:off x="5156793" y="2713270"/>
            <a:ext cx="1827055" cy="1837466"/>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1193975980"/>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 name="Picture 14">
            <a:hlinkClick r:id="" action="ppaction://hlinkshowjump?jump=nextslide"/>
            <a:extLst>
              <a:ext uri="{FF2B5EF4-FFF2-40B4-BE49-F238E27FC236}">
                <a16:creationId xmlns:a16="http://schemas.microsoft.com/office/drawing/2014/main" id="{F0E339E8-321D-4308-8CD1-152D5FFCB500}"/>
              </a:ext>
            </a:extLst>
          </p:cNvPr>
          <p:cNvPicPr>
            <a:picLocks noChangeAspect="1"/>
          </p:cNvPicPr>
          <p:nvPr/>
        </p:nvPicPr>
        <p:blipFill>
          <a:blip r:embed="rId3"/>
          <a:stretch>
            <a:fillRect/>
          </a:stretch>
        </p:blipFill>
        <p:spPr>
          <a:xfrm>
            <a:off x="3393190" y="554372"/>
            <a:ext cx="1795424" cy="1795424"/>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2" name="Rectangle 1">
            <a:extLst>
              <a:ext uri="{FF2B5EF4-FFF2-40B4-BE49-F238E27FC236}">
                <a16:creationId xmlns:a16="http://schemas.microsoft.com/office/drawing/2014/main" id="{EFE2D632-8F49-4DA0-8DF6-1EE847200888}"/>
              </a:ext>
            </a:extLst>
          </p:cNvPr>
          <p:cNvSpPr/>
          <p:nvPr/>
        </p:nvSpPr>
        <p:spPr>
          <a:xfrm>
            <a:off x="1291856" y="2473692"/>
            <a:ext cx="6400800" cy="1600438"/>
          </a:xfrm>
          <a:prstGeom prst="rect">
            <a:avLst/>
          </a:prstGeom>
        </p:spPr>
        <p:txBody>
          <a:bodyPr wrap="square">
            <a:spAutoFit/>
          </a:bodyPr>
          <a:lstStyle/>
          <a:p>
            <a:pPr algn="just"/>
            <a:r>
              <a:rPr lang="en-US" dirty="0">
                <a:cs typeface="Times New Roman" pitchFamily="18" charset="0"/>
              </a:rPr>
              <a:t>Nilai </a:t>
            </a:r>
            <a:r>
              <a:rPr lang="en-US" dirty="0" err="1">
                <a:cs typeface="Times New Roman" pitchFamily="18" charset="0"/>
              </a:rPr>
              <a:t>ketuhanan</a:t>
            </a:r>
            <a:r>
              <a:rPr lang="en-US" dirty="0">
                <a:cs typeface="Times New Roman" pitchFamily="18" charset="0"/>
              </a:rPr>
              <a:t> </a:t>
            </a:r>
            <a:r>
              <a:rPr lang="en-US" dirty="0" err="1"/>
              <a:t>mengandung</a:t>
            </a:r>
            <a:r>
              <a:rPr lang="en-US" dirty="0"/>
              <a:t> </a:t>
            </a:r>
            <a:r>
              <a:rPr lang="en-US" dirty="0" err="1"/>
              <a:t>nilai</a:t>
            </a:r>
            <a:r>
              <a:rPr lang="en-US" dirty="0"/>
              <a:t> </a:t>
            </a:r>
            <a:r>
              <a:rPr lang="en-US" dirty="0" err="1"/>
              <a:t>religius</a:t>
            </a:r>
            <a:r>
              <a:rPr lang="en-US" dirty="0"/>
              <a:t> </a:t>
            </a:r>
            <a:r>
              <a:rPr lang="en-US" dirty="0" err="1"/>
              <a:t>atau</a:t>
            </a:r>
            <a:r>
              <a:rPr lang="en-US" dirty="0"/>
              <a:t> </a:t>
            </a:r>
            <a:r>
              <a:rPr lang="en-US" dirty="0" err="1"/>
              <a:t>keyakinan</a:t>
            </a:r>
            <a:r>
              <a:rPr lang="en-US" dirty="0"/>
              <a:t> </a:t>
            </a:r>
            <a:r>
              <a:rPr lang="en-US" dirty="0" err="1"/>
              <a:t>terhadap</a:t>
            </a:r>
            <a:r>
              <a:rPr lang="en-US" dirty="0"/>
              <a:t> </a:t>
            </a:r>
            <a:r>
              <a:rPr lang="en-US" dirty="0" err="1"/>
              <a:t>Tuhan</a:t>
            </a:r>
            <a:r>
              <a:rPr lang="en-US" dirty="0"/>
              <a:t> YME </a:t>
            </a:r>
            <a:r>
              <a:rPr lang="en-US" dirty="0" err="1"/>
              <a:t>dan</a:t>
            </a:r>
            <a:r>
              <a:rPr lang="en-US" dirty="0"/>
              <a:t> </a:t>
            </a:r>
            <a:r>
              <a:rPr lang="en-US" dirty="0" err="1"/>
              <a:t>ketaqwaan</a:t>
            </a:r>
            <a:r>
              <a:rPr lang="en-US" dirty="0"/>
              <a:t> </a:t>
            </a:r>
            <a:r>
              <a:rPr lang="en-US" dirty="0" err="1"/>
              <a:t>kepada</a:t>
            </a:r>
            <a:r>
              <a:rPr lang="en-US" dirty="0"/>
              <a:t>-Nya. </a:t>
            </a:r>
            <a:r>
              <a:rPr lang="en-US" dirty="0" err="1"/>
              <a:t>Seseorang</a:t>
            </a:r>
            <a:r>
              <a:rPr lang="en-US" dirty="0"/>
              <a:t> </a:t>
            </a:r>
            <a:r>
              <a:rPr lang="en-US" dirty="0" err="1"/>
              <a:t>dapat</a:t>
            </a:r>
            <a:r>
              <a:rPr lang="en-US" dirty="0"/>
              <a:t> </a:t>
            </a:r>
            <a:r>
              <a:rPr lang="en-US" dirty="0" err="1"/>
              <a:t>dikatakan</a:t>
            </a:r>
            <a:r>
              <a:rPr lang="en-US" dirty="0"/>
              <a:t> </a:t>
            </a:r>
            <a:r>
              <a:rPr lang="en-US" dirty="0" err="1"/>
              <a:t>menjunjung</a:t>
            </a:r>
            <a:r>
              <a:rPr lang="en-US" dirty="0"/>
              <a:t> </a:t>
            </a:r>
            <a:r>
              <a:rPr lang="en-US" dirty="0" err="1"/>
              <a:t>tinggi</a:t>
            </a:r>
            <a:r>
              <a:rPr lang="en-US" dirty="0"/>
              <a:t> </a:t>
            </a:r>
            <a:r>
              <a:rPr lang="en-US" dirty="0" err="1"/>
              <a:t>nilai</a:t>
            </a:r>
            <a:r>
              <a:rPr lang="en-US" dirty="0"/>
              <a:t> </a:t>
            </a:r>
            <a:r>
              <a:rPr lang="en-US" dirty="0" err="1"/>
              <a:t>ketuhanan</a:t>
            </a:r>
            <a:r>
              <a:rPr lang="en-US" dirty="0"/>
              <a:t> </a:t>
            </a:r>
            <a:r>
              <a:rPr lang="en-US" dirty="0" err="1"/>
              <a:t>bila</a:t>
            </a:r>
            <a:r>
              <a:rPr lang="en-US" dirty="0"/>
              <a:t> </a:t>
            </a:r>
            <a:r>
              <a:rPr lang="en-US" dirty="0" err="1"/>
              <a:t>bertaqwa</a:t>
            </a:r>
            <a:r>
              <a:rPr lang="en-US" dirty="0"/>
              <a:t> </a:t>
            </a:r>
            <a:r>
              <a:rPr lang="en-US" dirty="0" err="1"/>
              <a:t>kepada</a:t>
            </a:r>
            <a:r>
              <a:rPr lang="en-US" dirty="0"/>
              <a:t> </a:t>
            </a:r>
            <a:r>
              <a:rPr lang="en-US" dirty="0" err="1"/>
              <a:t>Tuhan</a:t>
            </a:r>
            <a:r>
              <a:rPr lang="en-US" dirty="0"/>
              <a:t> YME </a:t>
            </a:r>
            <a:r>
              <a:rPr lang="en-US" dirty="0" err="1"/>
              <a:t>sesuai</a:t>
            </a:r>
            <a:r>
              <a:rPr lang="en-US" dirty="0"/>
              <a:t> </a:t>
            </a:r>
            <a:r>
              <a:rPr lang="en-US" dirty="0" err="1"/>
              <a:t>dengan</a:t>
            </a:r>
            <a:r>
              <a:rPr lang="en-US" dirty="0"/>
              <a:t> agama yang </a:t>
            </a:r>
            <a:r>
              <a:rPr lang="en-US" dirty="0" err="1"/>
              <a:t>dianutnya</a:t>
            </a:r>
            <a:r>
              <a:rPr lang="en-US" dirty="0"/>
              <a:t>, </a:t>
            </a:r>
            <a:r>
              <a:rPr lang="en-US" dirty="0" err="1"/>
              <a:t>saling</a:t>
            </a:r>
            <a:r>
              <a:rPr lang="en-US" dirty="0"/>
              <a:t> </a:t>
            </a:r>
            <a:r>
              <a:rPr lang="en-US" dirty="0" err="1"/>
              <a:t>menghormati</a:t>
            </a:r>
            <a:r>
              <a:rPr lang="en-US" dirty="0"/>
              <a:t> </a:t>
            </a:r>
            <a:r>
              <a:rPr lang="en-US" dirty="0" err="1"/>
              <a:t>antar</a:t>
            </a:r>
            <a:r>
              <a:rPr lang="en-US" dirty="0"/>
              <a:t> </a:t>
            </a:r>
            <a:r>
              <a:rPr lang="en-US" dirty="0" err="1"/>
              <a:t>pemeluk</a:t>
            </a:r>
            <a:r>
              <a:rPr lang="en-US" dirty="0"/>
              <a:t> agama </a:t>
            </a:r>
            <a:r>
              <a:rPr lang="en-US" dirty="0" err="1"/>
              <a:t>dan</a:t>
            </a:r>
            <a:r>
              <a:rPr lang="en-US" dirty="0"/>
              <a:t> </a:t>
            </a:r>
            <a:r>
              <a:rPr lang="en-US" dirty="0" err="1"/>
              <a:t>penganut</a:t>
            </a:r>
            <a:r>
              <a:rPr lang="en-US" dirty="0"/>
              <a:t> </a:t>
            </a:r>
            <a:r>
              <a:rPr lang="en-US" dirty="0" err="1"/>
              <a:t>kepercayaan</a:t>
            </a:r>
            <a:r>
              <a:rPr lang="en-US" dirty="0"/>
              <a:t> yang </a:t>
            </a:r>
            <a:r>
              <a:rPr lang="en-US" dirty="0" err="1"/>
              <a:t>berbeda</a:t>
            </a:r>
            <a:r>
              <a:rPr lang="en-US" dirty="0"/>
              <a:t>, </a:t>
            </a:r>
            <a:r>
              <a:rPr lang="en-US" dirty="0" err="1"/>
              <a:t>memberi</a:t>
            </a:r>
            <a:r>
              <a:rPr lang="en-US" dirty="0"/>
              <a:t> </a:t>
            </a:r>
            <a:r>
              <a:rPr lang="en-US" dirty="0" err="1"/>
              <a:t>kebebasan</a:t>
            </a:r>
            <a:r>
              <a:rPr lang="en-US" dirty="0"/>
              <a:t> </a:t>
            </a:r>
            <a:r>
              <a:rPr lang="en-US" dirty="0" err="1"/>
              <a:t>pada</a:t>
            </a:r>
            <a:r>
              <a:rPr lang="en-US" dirty="0"/>
              <a:t> orang lain </a:t>
            </a:r>
            <a:r>
              <a:rPr lang="en-US" dirty="0" err="1"/>
              <a:t>untuk</a:t>
            </a:r>
            <a:r>
              <a:rPr lang="en-US" dirty="0"/>
              <a:t> </a:t>
            </a:r>
            <a:r>
              <a:rPr lang="en-US" dirty="0" err="1"/>
              <a:t>beribadah</a:t>
            </a:r>
            <a:r>
              <a:rPr lang="en-US" dirty="0"/>
              <a:t> </a:t>
            </a:r>
            <a:r>
              <a:rPr lang="en-US" dirty="0" err="1"/>
              <a:t>sesuai</a:t>
            </a:r>
            <a:r>
              <a:rPr lang="en-US" dirty="0"/>
              <a:t> </a:t>
            </a:r>
            <a:r>
              <a:rPr lang="en-US" dirty="0" err="1"/>
              <a:t>agamanya</a:t>
            </a:r>
            <a:r>
              <a:rPr lang="en-US" dirty="0"/>
              <a:t>, </a:t>
            </a:r>
            <a:r>
              <a:rPr lang="en-US" dirty="0" err="1"/>
              <a:t>dan</a:t>
            </a:r>
            <a:r>
              <a:rPr lang="en-US" dirty="0"/>
              <a:t> </a:t>
            </a:r>
            <a:r>
              <a:rPr lang="en-US" dirty="0" err="1"/>
              <a:t>tidak</a:t>
            </a:r>
            <a:r>
              <a:rPr lang="en-US" dirty="0"/>
              <a:t> </a:t>
            </a:r>
            <a:r>
              <a:rPr lang="en-US" dirty="0" err="1"/>
              <a:t>memaksakan</a:t>
            </a:r>
            <a:r>
              <a:rPr lang="en-US" dirty="0"/>
              <a:t> agama </a:t>
            </a:r>
            <a:r>
              <a:rPr lang="en-US" dirty="0" err="1"/>
              <a:t>atau</a:t>
            </a:r>
            <a:r>
              <a:rPr lang="en-US" dirty="0"/>
              <a:t> </a:t>
            </a:r>
            <a:r>
              <a:rPr lang="en-US" dirty="0" err="1"/>
              <a:t>kepercayaan</a:t>
            </a:r>
            <a:r>
              <a:rPr lang="en-US" dirty="0"/>
              <a:t> yang </a:t>
            </a:r>
            <a:r>
              <a:rPr lang="en-US" dirty="0" err="1"/>
              <a:t>dianutnya</a:t>
            </a:r>
            <a:r>
              <a:rPr lang="en-US" dirty="0"/>
              <a:t> </a:t>
            </a:r>
            <a:r>
              <a:rPr lang="en-US" dirty="0" err="1"/>
              <a:t>kepada</a:t>
            </a:r>
            <a:r>
              <a:rPr lang="en-US" dirty="0"/>
              <a:t> orang lain.</a:t>
            </a:r>
            <a:endParaRPr lang="en-US" dirty="0">
              <a:latin typeface="Times New Roman" pitchFamily="18" charset="0"/>
              <a:cs typeface="Times New Roman" pitchFamily="18" charset="0"/>
            </a:endParaRPr>
          </a:p>
        </p:txBody>
      </p:sp>
      <p:sp>
        <p:nvSpPr>
          <p:cNvPr id="4" name="Arrow: Notched Right 3">
            <a:hlinkClick r:id="" action="ppaction://hlinkshowjump?jump=nextslide"/>
            <a:extLst>
              <a:ext uri="{FF2B5EF4-FFF2-40B4-BE49-F238E27FC236}">
                <a16:creationId xmlns:a16="http://schemas.microsoft.com/office/drawing/2014/main" id="{7E0E7FCE-CB50-46B6-8273-601691A1B642}"/>
              </a:ext>
            </a:extLst>
          </p:cNvPr>
          <p:cNvSpPr/>
          <p:nvPr/>
        </p:nvSpPr>
        <p:spPr>
          <a:xfrm>
            <a:off x="7219507" y="4218450"/>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Notched Right 12">
            <a:hlinkClick r:id="" action="ppaction://hlinkshowjump?jump=previousslide"/>
            <a:extLst>
              <a:ext uri="{FF2B5EF4-FFF2-40B4-BE49-F238E27FC236}">
                <a16:creationId xmlns:a16="http://schemas.microsoft.com/office/drawing/2014/main" id="{EB4FF6FA-F7FF-4BEC-831D-B189DFBCB187}"/>
              </a:ext>
            </a:extLst>
          </p:cNvPr>
          <p:cNvSpPr/>
          <p:nvPr/>
        </p:nvSpPr>
        <p:spPr>
          <a:xfrm rot="10800000">
            <a:off x="1063256" y="4198026"/>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099F664-3616-4E9F-8C15-EEC1BCE3BBA6}"/>
              </a:ext>
            </a:extLst>
          </p:cNvPr>
          <p:cNvSpPr txBox="1"/>
          <p:nvPr/>
        </p:nvSpPr>
        <p:spPr>
          <a:xfrm>
            <a:off x="1254642" y="4388765"/>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Back</a:t>
            </a:r>
          </a:p>
        </p:txBody>
      </p:sp>
      <p:sp>
        <p:nvSpPr>
          <p:cNvPr id="16" name="TextBox 15">
            <a:extLst>
              <a:ext uri="{FF2B5EF4-FFF2-40B4-BE49-F238E27FC236}">
                <a16:creationId xmlns:a16="http://schemas.microsoft.com/office/drawing/2014/main" id="{70E2FFD6-FD91-40EF-BD6A-412DE825E874}"/>
              </a:ext>
            </a:extLst>
          </p:cNvPr>
          <p:cNvSpPr txBox="1"/>
          <p:nvPr/>
        </p:nvSpPr>
        <p:spPr>
          <a:xfrm>
            <a:off x="7378995" y="4409189"/>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Next</a:t>
            </a:r>
          </a:p>
        </p:txBody>
      </p:sp>
    </p:spTree>
    <p:extLst>
      <p:ext uri="{BB962C8B-B14F-4D97-AF65-F5344CB8AC3E}">
        <p14:creationId xmlns:p14="http://schemas.microsoft.com/office/powerpoint/2010/main" val="45648069"/>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 1">
            <a:extLst>
              <a:ext uri="{FF2B5EF4-FFF2-40B4-BE49-F238E27FC236}">
                <a16:creationId xmlns:a16="http://schemas.microsoft.com/office/drawing/2014/main" id="{EFE2D632-8F49-4DA0-8DF6-1EE847200888}"/>
              </a:ext>
            </a:extLst>
          </p:cNvPr>
          <p:cNvSpPr/>
          <p:nvPr/>
        </p:nvSpPr>
        <p:spPr>
          <a:xfrm>
            <a:off x="1291855" y="2473691"/>
            <a:ext cx="6469911" cy="1600438"/>
          </a:xfrm>
          <a:prstGeom prst="rect">
            <a:avLst/>
          </a:prstGeom>
        </p:spPr>
        <p:txBody>
          <a:bodyPr wrap="square">
            <a:spAutoFit/>
          </a:bodyPr>
          <a:lstStyle/>
          <a:p>
            <a:pPr algn="just"/>
            <a:r>
              <a:rPr lang="en-US"/>
              <a:t>Nilai kemanusiaan mengandung nilai moral kemanusiaan atau humanitarian. Seseorang dapat dikatakan memegang teguh nilai kemanusiaan apabila setiap tindakan dan perbuatannya selalu menjaga martabat orang lain. Perilaku yang adil terhadap sesama manusia juga merupakan wujud adanya sifat kemanusiaan. Orang yang berpedoman pada nilai ini selalu menghormati, menghargai sesama manusia beradab yang memiliki cipta, rasa karsa, dan keyakinan.</a:t>
            </a:r>
            <a:endParaRPr lang="en-US" b="1" dirty="0">
              <a:cs typeface="Times New Roman" pitchFamily="18" charset="0"/>
            </a:endParaRPr>
          </a:p>
        </p:txBody>
      </p:sp>
      <p:sp>
        <p:nvSpPr>
          <p:cNvPr id="4" name="Arrow: Notched Right 3">
            <a:hlinkClick r:id="" action="ppaction://hlinkshowjump?jump=nextslide"/>
            <a:extLst>
              <a:ext uri="{FF2B5EF4-FFF2-40B4-BE49-F238E27FC236}">
                <a16:creationId xmlns:a16="http://schemas.microsoft.com/office/drawing/2014/main" id="{7E0E7FCE-CB50-46B6-8273-601691A1B642}"/>
              </a:ext>
            </a:extLst>
          </p:cNvPr>
          <p:cNvSpPr/>
          <p:nvPr/>
        </p:nvSpPr>
        <p:spPr>
          <a:xfrm>
            <a:off x="7219507" y="4218450"/>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Notched Right 12">
            <a:hlinkClick r:id="" action="ppaction://hlinkshowjump?jump=previousslide"/>
            <a:extLst>
              <a:ext uri="{FF2B5EF4-FFF2-40B4-BE49-F238E27FC236}">
                <a16:creationId xmlns:a16="http://schemas.microsoft.com/office/drawing/2014/main" id="{EB4FF6FA-F7FF-4BEC-831D-B189DFBCB187}"/>
              </a:ext>
            </a:extLst>
          </p:cNvPr>
          <p:cNvSpPr/>
          <p:nvPr/>
        </p:nvSpPr>
        <p:spPr>
          <a:xfrm rot="10800000">
            <a:off x="1063256" y="4198026"/>
            <a:ext cx="946298" cy="68925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099F664-3616-4E9F-8C15-EEC1BCE3BBA6}"/>
              </a:ext>
            </a:extLst>
          </p:cNvPr>
          <p:cNvSpPr txBox="1"/>
          <p:nvPr/>
        </p:nvSpPr>
        <p:spPr>
          <a:xfrm>
            <a:off x="1254642" y="4388765"/>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Back</a:t>
            </a:r>
          </a:p>
        </p:txBody>
      </p:sp>
      <p:sp>
        <p:nvSpPr>
          <p:cNvPr id="16" name="TextBox 15">
            <a:extLst>
              <a:ext uri="{FF2B5EF4-FFF2-40B4-BE49-F238E27FC236}">
                <a16:creationId xmlns:a16="http://schemas.microsoft.com/office/drawing/2014/main" id="{70E2FFD6-FD91-40EF-BD6A-412DE825E874}"/>
              </a:ext>
            </a:extLst>
          </p:cNvPr>
          <p:cNvSpPr txBox="1"/>
          <p:nvPr/>
        </p:nvSpPr>
        <p:spPr>
          <a:xfrm>
            <a:off x="7378995" y="4409189"/>
            <a:ext cx="754912" cy="307777"/>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rPr>
              <a:t>Next</a:t>
            </a:r>
          </a:p>
        </p:txBody>
      </p:sp>
      <p:pic>
        <p:nvPicPr>
          <p:cNvPr id="9" name="Picture 8">
            <a:extLst>
              <a:ext uri="{FF2B5EF4-FFF2-40B4-BE49-F238E27FC236}">
                <a16:creationId xmlns:a16="http://schemas.microsoft.com/office/drawing/2014/main" id="{D951EDD3-D527-4BD0-9232-AB220B59750C}"/>
              </a:ext>
            </a:extLst>
          </p:cNvPr>
          <p:cNvPicPr>
            <a:picLocks noChangeAspect="1"/>
          </p:cNvPicPr>
          <p:nvPr/>
        </p:nvPicPr>
        <p:blipFill>
          <a:blip r:embed="rId3"/>
          <a:stretch>
            <a:fillRect/>
          </a:stretch>
        </p:blipFill>
        <p:spPr>
          <a:xfrm>
            <a:off x="3508744" y="645077"/>
            <a:ext cx="1684295" cy="1684295"/>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3858074252"/>
      </p:ext>
    </p:extLst>
  </p:cSld>
  <p:clrMapOvr>
    <a:masterClrMapping/>
  </p:clrMapOvr>
  <p:transition spd="slow">
    <p:randomBar dir="vert"/>
  </p:transition>
</p:sld>
</file>

<file path=ppt/theme/theme1.xml><?xml version="1.0" encoding="utf-8"?>
<a:theme xmlns:a="http://schemas.openxmlformats.org/drawingml/2006/main" name="Virtual Campaign by Slidesgo">
  <a:themeElements>
    <a:clrScheme name="Simple Light">
      <a:dk1>
        <a:srgbClr val="00004D"/>
      </a:dk1>
      <a:lt1>
        <a:srgbClr val="FFFFFF"/>
      </a:lt1>
      <a:dk2>
        <a:srgbClr val="FFEFE1"/>
      </a:dk2>
      <a:lt2>
        <a:srgbClr val="FFEFE1"/>
      </a:lt2>
      <a:accent1>
        <a:srgbClr val="FAEA00"/>
      </a:accent1>
      <a:accent2>
        <a:srgbClr val="00B181"/>
      </a:accent2>
      <a:accent3>
        <a:srgbClr val="00004D"/>
      </a:accent3>
      <a:accent4>
        <a:srgbClr val="00B9FF"/>
      </a:accent4>
      <a:accent5>
        <a:srgbClr val="FF7AA1"/>
      </a:accent5>
      <a:accent6>
        <a:srgbClr val="FF6A00"/>
      </a:accent6>
      <a:hlink>
        <a:srgbClr val="00004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1216</Words>
  <Application>Microsoft Office PowerPoint</Application>
  <PresentationFormat>On-screen Show (16:9)</PresentationFormat>
  <Paragraphs>115</Paragraphs>
  <Slides>22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Baloo 2</vt:lpstr>
      <vt:lpstr>Concert One</vt:lpstr>
      <vt:lpstr>PT Serif</vt:lpstr>
      <vt:lpstr>Roboto Condensed Light</vt:lpstr>
      <vt:lpstr>Teko</vt:lpstr>
      <vt:lpstr>Times New Roman</vt:lpstr>
      <vt:lpstr>Virtual Campaign by Slidesgo</vt:lpstr>
      <vt:lpstr>Pancasila Sebagai Sistem Etika </vt:lpstr>
      <vt:lpstr>Etika Pancasila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Pancasila Sebagai  Etika Kehidupan Berbangsa </vt:lpstr>
      <vt:lpstr>Apa itu Etika Kehidupan Berbangsa?</vt:lpstr>
      <vt:lpstr>PowerPoint Presentation</vt:lpstr>
      <vt:lpstr>Apa saja Etika Kehidupan Berbangsa?</vt:lpstr>
      <vt:lpstr>Apa saja Etika Kehidupan Berbangsa?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 Sistem Etika </dc:title>
  <cp:lastModifiedBy>ASUS</cp:lastModifiedBy>
  <cp:revision>12</cp:revision>
  <dcterms:modified xsi:type="dcterms:W3CDTF">2020-12-05T02:06:28Z</dcterms:modified>
</cp:coreProperties>
</file>